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9" r:id="rId1"/>
  </p:sldMasterIdLst>
  <p:handoutMasterIdLst>
    <p:handoutMasterId r:id="rId15"/>
  </p:handout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6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932ED8-EBE4-DE4B-A831-B329A1B0F273}">
          <p14:sldIdLst>
            <p14:sldId id="259"/>
            <p14:sldId id="257"/>
            <p14:sldId id="260"/>
            <p14:sldId id="261"/>
            <p14:sldId id="262"/>
            <p14:sldId id="263"/>
            <p14:sldId id="264"/>
            <p14:sldId id="265"/>
            <p14:sldId id="256"/>
            <p14:sldId id="266"/>
            <p14:sldId id="267"/>
            <p14:sldId id="268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9" autoAdjust="0"/>
  </p:normalViewPr>
  <p:slideViewPr>
    <p:cSldViewPr snapToGrid="0" snapToObjects="1">
      <p:cViewPr varScale="1">
        <p:scale>
          <a:sx n="134" d="100"/>
          <a:sy n="134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42E7-81A9-1A49-A689-D069F5C8EBD0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25756-2DDE-C44A-8C93-873D522C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8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51790-29FB-364B-BAA3-4E95678DA11B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3A6621-046D-6643-B44E-8CE9B4A8C1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cona.com/live/plam16/sessions/proxysql-tutorial" TargetMode="External"/><Relationship Id="rId4" Type="http://schemas.openxmlformats.org/officeDocument/2006/relationships/hyperlink" Target="https://www.percona.com/live/plam16/sessions/proxysql-use-case-scenarios" TargetMode="External"/><Relationship Id="rId5" Type="http://schemas.openxmlformats.org/officeDocument/2006/relationships/hyperlink" Target="https://www.percona.com/blog/2016/09/13/proxysql-and-mha-integration/" TargetMode="External"/><Relationship Id="rId6" Type="http://schemas.openxmlformats.org/officeDocument/2006/relationships/hyperlink" Target="https://www.tusacentral.net/joomla/index.php/mysql-blogs/180-sharding-with-proxysql.html" TargetMode="External"/><Relationship Id="rId7" Type="http://schemas.openxmlformats.org/officeDocument/2006/relationships/hyperlink" Target="https://github.com/mszel42/ansible_mh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ercona.com/live/plam16/sessions/use-proxysql-improve-your-mysql-high-availability-solu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szel42/Ansible-MHA-ProxySQL-Dock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Painless MySQL HA, Scalability and </a:t>
            </a:r>
            <a:r>
              <a:rPr lang="en-US" sz="2800" dirty="0" smtClean="0"/>
              <a:t>Flexibility With </a:t>
            </a:r>
            <a:r>
              <a:rPr lang="en-US" sz="2800" dirty="0" err="1"/>
              <a:t>Ansible</a:t>
            </a:r>
            <a:r>
              <a:rPr lang="en-US" sz="2800" dirty="0"/>
              <a:t>, MHA and </a:t>
            </a:r>
            <a:r>
              <a:rPr lang="en-US" sz="2800" dirty="0" err="1"/>
              <a:t>ProxySQL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Building a test environment from scratch in 5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9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https://www.percona.com/live/plam16/sessions/use-proxysql-improve-your-mysql-high-availability-</a:t>
            </a:r>
            <a:r>
              <a:rPr lang="en-US" sz="1400" dirty="0" smtClean="0">
                <a:hlinkClick r:id="rId2"/>
              </a:rPr>
              <a:t>solution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https://www.percona.com/live/plam16/sessions/proxysql-</a:t>
            </a:r>
            <a:r>
              <a:rPr lang="en-US" sz="1400" dirty="0" smtClean="0">
                <a:hlinkClick r:id="rId3"/>
              </a:rPr>
              <a:t>tutorial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https://www.percona.com/live/plam16/sessions/proxysql-use-case-</a:t>
            </a:r>
            <a:r>
              <a:rPr lang="en-US" sz="1400" dirty="0" smtClean="0">
                <a:hlinkClick r:id="rId4"/>
              </a:rPr>
              <a:t>scenarios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https://www.percona.com/blog/2016/09/13/proxysql-and-mha-integration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6"/>
              </a:rPr>
              <a:t>https://www.tusacentral.net/joomla/index.php/mysql-blogs/180-sharding-with-</a:t>
            </a:r>
            <a:r>
              <a:rPr lang="en-US" sz="1400" dirty="0" smtClean="0">
                <a:hlinkClick r:id="rId6"/>
              </a:rPr>
              <a:t>proxysql.html</a:t>
            </a:r>
            <a:endParaRPr lang="en-US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err="1">
                <a:hlinkClick r:id="rId7"/>
              </a:rPr>
              <a:t>github.com</a:t>
            </a:r>
            <a:r>
              <a:rPr lang="en-US" sz="1400" dirty="0">
                <a:hlinkClick r:id="rId7"/>
              </a:rPr>
              <a:t>/mszel42/</a:t>
            </a:r>
            <a:r>
              <a:rPr lang="en-US" sz="1400" dirty="0" err="1">
                <a:hlinkClick r:id="rId7"/>
              </a:rPr>
              <a:t>ansible_mha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686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René </a:t>
            </a:r>
            <a:r>
              <a:rPr lang="en-US" dirty="0" err="1"/>
              <a:t>Cannaò</a:t>
            </a:r>
            <a:endParaRPr lang="en-US" dirty="0"/>
          </a:p>
          <a:p>
            <a:r>
              <a:rPr lang="en-US" dirty="0"/>
              <a:t>Ben </a:t>
            </a:r>
            <a:r>
              <a:rPr lang="en-US" dirty="0" err="1"/>
              <a:t>Mildren</a:t>
            </a:r>
            <a:endParaRPr lang="en-US" dirty="0"/>
          </a:p>
          <a:p>
            <a:r>
              <a:rPr lang="en-US" dirty="0"/>
              <a:t>Dave Turner</a:t>
            </a:r>
          </a:p>
          <a:p>
            <a:r>
              <a:rPr lang="en-US" dirty="0"/>
              <a:t>Derek Downey</a:t>
            </a:r>
          </a:p>
          <a:p>
            <a:r>
              <a:rPr lang="en-US" dirty="0" err="1"/>
              <a:t>Frédéric</a:t>
            </a:r>
            <a:r>
              <a:rPr lang="en-US" dirty="0"/>
              <a:t> '</a:t>
            </a:r>
            <a:r>
              <a:rPr lang="en-US" dirty="0" err="1"/>
              <a:t>lefred</a:t>
            </a:r>
            <a:r>
              <a:rPr lang="en-US" dirty="0"/>
              <a:t>' </a:t>
            </a:r>
            <a:r>
              <a:rPr lang="en-US" dirty="0" err="1" smtClean="0"/>
              <a:t>Descamps</a:t>
            </a:r>
            <a:endParaRPr lang="en-US" dirty="0" smtClean="0"/>
          </a:p>
          <a:p>
            <a:r>
              <a:rPr lang="en-US" dirty="0" smtClean="0"/>
              <a:t>Andrea </a:t>
            </a:r>
            <a:r>
              <a:rPr lang="en-US" dirty="0" err="1" smtClean="0"/>
              <a:t>Hupczik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0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Hypnotoad-T-Shirt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78" r="-40678"/>
          <a:stretch/>
        </p:blipFill>
        <p:spPr/>
      </p:pic>
    </p:spTree>
    <p:extLst>
      <p:ext uri="{BB962C8B-B14F-4D97-AF65-F5344CB8AC3E}">
        <p14:creationId xmlns:p14="http://schemas.microsoft.com/office/powerpoint/2010/main" val="33844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891" indent="-342891">
              <a:buFont typeface="Arial"/>
              <a:buChar char="•"/>
            </a:pPr>
            <a:endParaRPr lang="en-US" sz="3200" dirty="0" smtClean="0"/>
          </a:p>
          <a:p>
            <a:r>
              <a:rPr lang="en-US" sz="3200" dirty="0" smtClean="0"/>
              <a:t>Miklos </a:t>
            </a:r>
            <a:r>
              <a:rPr lang="en-US" sz="3200" dirty="0"/>
              <a:t>‘</a:t>
            </a:r>
            <a:r>
              <a:rPr lang="en-US" sz="3200" dirty="0" err="1"/>
              <a:t>Mukka</a:t>
            </a:r>
            <a:r>
              <a:rPr lang="en-US" sz="3200" dirty="0"/>
              <a:t>’ Szel</a:t>
            </a:r>
          </a:p>
          <a:p>
            <a:r>
              <a:rPr lang="en-US" sz="3200" dirty="0"/>
              <a:t>From Hungary</a:t>
            </a:r>
          </a:p>
          <a:p>
            <a:r>
              <a:rPr lang="en-US" sz="3200" dirty="0"/>
              <a:t>Started using Linux in 1997 and MySQL in 2000, used to be a backend developer</a:t>
            </a:r>
          </a:p>
          <a:p>
            <a:r>
              <a:rPr lang="en-US" sz="3200" dirty="0"/>
              <a:t>Worked for Own Startup, ISP, Walt Disney(</a:t>
            </a:r>
            <a:r>
              <a:rPr lang="en-US" sz="3200" dirty="0" err="1"/>
              <a:t>ESPN,Cricinfo</a:t>
            </a:r>
            <a:r>
              <a:rPr lang="en-US" sz="3200" dirty="0"/>
              <a:t>), </a:t>
            </a:r>
            <a:r>
              <a:rPr lang="en-US" sz="3200" dirty="0" err="1"/>
              <a:t>PalominoDB</a:t>
            </a:r>
            <a:r>
              <a:rPr lang="en-US" sz="3200" dirty="0"/>
              <a:t>/</a:t>
            </a:r>
            <a:r>
              <a:rPr lang="en-US" sz="3200" dirty="0" err="1"/>
              <a:t>Pythian</a:t>
            </a:r>
            <a:endParaRPr lang="en-US" sz="3200" dirty="0"/>
          </a:p>
          <a:p>
            <a:r>
              <a:rPr lang="en-US" sz="3200" dirty="0"/>
              <a:t>Freelance Consultant since 2015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r>
              <a:rPr lang="en-US" sz="3200" dirty="0" err="1" smtClean="0"/>
              <a:t>Edmodo</a:t>
            </a:r>
            <a:endParaRPr lang="en-US" sz="3200" dirty="0" smtClean="0"/>
          </a:p>
          <a:p>
            <a:r>
              <a:rPr lang="en-US" sz="3200" dirty="0" smtClean="0"/>
              <a:t>Mail: </a:t>
            </a:r>
            <a:r>
              <a:rPr lang="en-US" sz="3200" dirty="0" err="1" smtClean="0"/>
              <a:t>miklos.szel</a:t>
            </a:r>
            <a:r>
              <a:rPr lang="en-US" sz="3200" dirty="0" smtClean="0"/>
              <a:t> at </a:t>
            </a:r>
            <a:r>
              <a:rPr lang="en-US" sz="3200" dirty="0" err="1" smtClean="0"/>
              <a:t>gmail.com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Screen Shot 2016-08-30 at 10.3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01" y="228601"/>
            <a:ext cx="2316033" cy="23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DAMP </a:t>
            </a:r>
            <a:r>
              <a:rPr lang="mr-IN" dirty="0" smtClean="0"/>
              <a:t>–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err="1" smtClean="0"/>
              <a:t>Ansible</a:t>
            </a:r>
            <a:endParaRPr lang="en-US" dirty="0" smtClean="0"/>
          </a:p>
          <a:p>
            <a:r>
              <a:rPr lang="en-US" dirty="0" smtClean="0"/>
              <a:t>MHA</a:t>
            </a:r>
          </a:p>
          <a:p>
            <a:r>
              <a:rPr lang="en-US" dirty="0" err="1" smtClean="0"/>
              <a:t>ProxySQL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i="1" dirty="0" smtClean="0">
                <a:hlinkClick r:id="rId2"/>
              </a:rPr>
              <a:t>https://github.com/mszel42/Ansible-MHA-ProxySQL-Docker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1297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“Build </a:t>
            </a:r>
            <a:r>
              <a:rPr lang="en-US" dirty="0"/>
              <a:t>once run anywhere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Docker</a:t>
            </a:r>
            <a:r>
              <a:rPr lang="en-US" dirty="0" smtClean="0"/>
              <a:t> </a:t>
            </a:r>
            <a:r>
              <a:rPr lang="en-US" dirty="0"/>
              <a:t>containers wrap up a piece of software in a complete </a:t>
            </a:r>
            <a:r>
              <a:rPr lang="en-US" dirty="0" err="1"/>
              <a:t>filesystem</a:t>
            </a:r>
            <a:r>
              <a:rPr lang="en-US" dirty="0"/>
              <a:t> that contains everything it needs to run: code, runtime, system tools, system libraries – anything you can install on a server. This guarantees that it will always run the same, regardless of the environment it is running in.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DAMP uses Ubuntu 16.04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4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Config</a:t>
            </a:r>
            <a:r>
              <a:rPr lang="en-US" dirty="0"/>
              <a:t> management tool</a:t>
            </a:r>
          </a:p>
          <a:p>
            <a:r>
              <a:rPr lang="en-US" dirty="0" smtClean="0"/>
              <a:t>Simple</a:t>
            </a:r>
            <a:endParaRPr lang="en-US" dirty="0"/>
          </a:p>
          <a:p>
            <a:r>
              <a:rPr lang="en-US" dirty="0" smtClean="0"/>
              <a:t>Agentless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 err="1"/>
              <a:t>ssh</a:t>
            </a:r>
            <a:r>
              <a:rPr lang="en-US" dirty="0"/>
              <a:t> to perform changes</a:t>
            </a:r>
          </a:p>
          <a:p>
            <a:r>
              <a:rPr lang="en-US" dirty="0" err="1" smtClean="0"/>
              <a:t>Templating</a:t>
            </a:r>
            <a:endParaRPr lang="en-US" dirty="0"/>
          </a:p>
          <a:p>
            <a:r>
              <a:rPr lang="en-US" dirty="0" smtClean="0"/>
              <a:t>MySQL</a:t>
            </a:r>
            <a:r>
              <a:rPr lang="en-US" dirty="0"/>
              <a:t>/</a:t>
            </a:r>
            <a:r>
              <a:rPr lang="en-US" dirty="0" err="1"/>
              <a:t>ProxySQL</a:t>
            </a:r>
            <a:r>
              <a:rPr lang="en-US" dirty="0"/>
              <a:t>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/>
              <a:t>Source HA utility written in Perl </a:t>
            </a:r>
          </a:p>
          <a:p>
            <a:r>
              <a:rPr lang="en-US" dirty="0"/>
              <a:t>Easy to configure </a:t>
            </a:r>
            <a:endParaRPr lang="en-US" dirty="0" smtClean="0"/>
          </a:p>
          <a:p>
            <a:r>
              <a:rPr lang="en-US" dirty="0" smtClean="0"/>
              <a:t>Automated</a:t>
            </a:r>
            <a:r>
              <a:rPr lang="en-US" dirty="0"/>
              <a:t>/</a:t>
            </a:r>
            <a:r>
              <a:rPr lang="en-US" dirty="0" smtClean="0"/>
              <a:t>Interactive </a:t>
            </a:r>
            <a:r>
              <a:rPr lang="en-US" dirty="0"/>
              <a:t>Master </a:t>
            </a:r>
            <a:r>
              <a:rPr lang="en-US" dirty="0" smtClean="0"/>
              <a:t>failover</a:t>
            </a:r>
          </a:p>
          <a:p>
            <a:pPr lvl="1"/>
            <a:r>
              <a:rPr lang="en-US" dirty="0" smtClean="0"/>
              <a:t>Doesn’t deal with moving the VIPs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9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ProxySQL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Query </a:t>
            </a:r>
            <a:r>
              <a:rPr lang="en-US" dirty="0"/>
              <a:t>routing/rewriting/blocking/killing based on rules/</a:t>
            </a:r>
            <a:r>
              <a:rPr lang="en-US" dirty="0" smtClean="0"/>
              <a:t>patterns</a:t>
            </a:r>
          </a:p>
          <a:p>
            <a:r>
              <a:rPr lang="en-US" dirty="0"/>
              <a:t>Load balancer with read/write </a:t>
            </a:r>
            <a:r>
              <a:rPr lang="en-US" dirty="0" smtClean="0"/>
              <a:t>split</a:t>
            </a:r>
          </a:p>
          <a:p>
            <a:r>
              <a:rPr lang="en-US" dirty="0" smtClean="0"/>
              <a:t>Query cache</a:t>
            </a:r>
          </a:p>
          <a:p>
            <a:r>
              <a:rPr lang="en-US" dirty="0" smtClean="0"/>
              <a:t>Connection pooling</a:t>
            </a:r>
            <a:endParaRPr lang="en-US" dirty="0"/>
          </a:p>
          <a:p>
            <a:r>
              <a:rPr lang="en-US" dirty="0" smtClean="0"/>
              <a:t>Prioritize queries based </a:t>
            </a:r>
            <a:r>
              <a:rPr lang="en-US" dirty="0"/>
              <a:t>on importance (query throttling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(and many more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doesn't </a:t>
            </a:r>
            <a:r>
              <a:rPr lang="en-US" dirty="0" smtClean="0"/>
              <a:t>execute </a:t>
            </a:r>
            <a:r>
              <a:rPr lang="en-US" dirty="0"/>
              <a:t>replication topology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9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8" y="1317341"/>
            <a:ext cx="8303119" cy="40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7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SDEM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6" y="0"/>
            <a:ext cx="7273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9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472</TotalTime>
  <Words>385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Painless MySQL HA, Scalability and Flexibility With Ansible, MHA and ProxySQL</vt:lpstr>
      <vt:lpstr>/me</vt:lpstr>
      <vt:lpstr>DAMP – Components</vt:lpstr>
      <vt:lpstr>Docker</vt:lpstr>
      <vt:lpstr>Ansible</vt:lpstr>
      <vt:lpstr>MHA</vt:lpstr>
      <vt:lpstr>ProxySQL</vt:lpstr>
      <vt:lpstr>PowerPoint Presentation</vt:lpstr>
      <vt:lpstr>PowerPoint Presentation</vt:lpstr>
      <vt:lpstr>DEMO</vt:lpstr>
      <vt:lpstr>Useful resources </vt:lpstr>
      <vt:lpstr>Thanks 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Miklos  Szel</dc:creator>
  <cp:lastModifiedBy>Miklos  Szel</cp:lastModifiedBy>
  <cp:revision>10</cp:revision>
  <dcterms:created xsi:type="dcterms:W3CDTF">2017-02-03T08:08:33Z</dcterms:created>
  <dcterms:modified xsi:type="dcterms:W3CDTF">2017-02-03T16:01:16Z</dcterms:modified>
</cp:coreProperties>
</file>