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6244650" y="3798625"/>
            <a:ext cx="2227800" cy="8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Brian Brazil</a:t>
            </a:r>
            <a:endParaRPr sz="1800">
              <a:solidFill>
                <a:srgbClr val="59595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Founder</a:t>
            </a:r>
            <a:endParaRPr sz="1800">
              <a:solidFill>
                <a:srgbClr val="59595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6244650" y="3798625"/>
            <a:ext cx="2227800" cy="8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Brian Brazil</a:t>
            </a:r>
            <a:endParaRPr sz="1800">
              <a:solidFill>
                <a:srgbClr val="59595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Founder</a:t>
            </a:r>
            <a:endParaRPr sz="1800">
              <a:solidFill>
                <a:srgbClr val="59595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robust-trans.png" id="9" name="Shape 9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5944925" y="4755452"/>
            <a:ext cx="1895647" cy="22603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EFEFEF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robust-trans.png" id="56" name="Shape 56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5944925" y="4755452"/>
            <a:ext cx="2527525" cy="301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prometheus.io" TargetMode="External"/><Relationship Id="rId4" Type="http://schemas.openxmlformats.org/officeDocument/2006/relationships/hyperlink" Target="http://demo.robustperception.io" TargetMode="External"/><Relationship Id="rId5" Type="http://schemas.openxmlformats.org/officeDocument/2006/relationships/hyperlink" Target="http://www.robustperception.io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311700" y="744575"/>
            <a:ext cx="8520600" cy="282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Evolving Prometheus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Cloud Native World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Reliability is Key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 Prometheus server is a single binary.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Prometheus server is independent, it only relies on local SSD.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clustering or attempts to backfill "missing" data when scrapes fail. Such approaches are difficult/impossible to get right, and often cause the type of outages you're trying to prevent.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Option for remote storage for long term storage.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and the Cloud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</a:t>
            </a:r>
            <a:r>
              <a:rPr lang="en"/>
              <a:t> </a:t>
            </a:r>
            <a:r>
              <a:rPr lang="en"/>
              <a:t>environments</a:t>
            </a:r>
            <a:r>
              <a:rPr lang="en"/>
              <a:t> mean that new application instances continuously appear and disappear.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Service Discovery can automatically detect these changes, and monitor all the current instances.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Even better as Prometheus is pull-based, we can tell the difference between an instance being down and an instance being turned off on purpose!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Heterogeneity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all Cloud VMs are equal.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Noisy</a:t>
            </a:r>
            <a:r>
              <a:rPr lang="en"/>
              <a:t> neighbours mean different application instance have different performance.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Alerting on individual instance latency would be spammy.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But PromQL can aggregate latency across instances, allowing you to alert on overall end-user visible latency rather than outliers.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Symptoms rather than Causes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far more complex environments with many moving parts, alerting on everything that might cause a problem is not tractable.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Even trying to enumerate everything that could go wrong is nigh on impossible.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Ultimately you care about user experience metrics, such as RED.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 alert on a symptom of high latency at your frontends will cover vast swathes of potential failure modes. From there, use dashboards to drill down through your architecture.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has Prometheus Changed?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started out with a basic TSDB, little in the way of service discovery and a much more primitive PromQL than we have today.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Over time all of these have evolved.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Prometheus 2.0 brings improvements in two areas.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new TSDB is far more efficient.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staleness handling better supports instances disappearing.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v1: The Beginning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the first 2 years of its life, Prometheus had a basic implementation.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time series data and label metadata was stored in LevelDB.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Prometheus was shutdown, data was lost.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Ingestion topped out around 50k samples/s.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Enough for 500 machines with 10s scrape interval and 1k metrics each.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Metrics TSDBs are Hard</a:t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Writes are vertical, reads are horizontal.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buffering is essential to getting good performance.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7200"/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2200" y="2203475"/>
            <a:ext cx="6379601" cy="252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v2: Improvements</a:t>
            </a:r>
            <a:endParaRPr/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 was written by Beorn, and addressed some of the shortcomings of v1.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was released in Prometheus 0.9.0 in January 2015.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Time series data moved to a file per time series. Writes spread out over ~6 hours.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Double-delta compression, 3.3B/sample.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Regular checkpoints of in-memory state.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v2: Additional Improvements</a:t>
            </a:r>
            <a:endParaRPr/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 time, various other aspects were improved: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Basic heuristics were added to pick the most useful index.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Compression based on Facebook Gorilla, 1.3B/sample.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Memory optimisations cut down on resource usage.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Easier to configure memory usage.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v2: Outcome</a:t>
            </a:r>
            <a:endParaRPr/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Much more performant, the record is ingestion of 800k sample/s.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perfect though. That big a Prometheus takes 40-50m to checkpoint.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Doesn't deal well with churn, such as in highly dynamic environments. Limit of on the order of 10M time series across the retention period.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amplification is an issue due to GC of time series files.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LevelDB has corruption and crash issues now and then.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Who am I?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 passionate about running software reliably in production.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Core developer of Prometheus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Studied Computer Science in Trinity College Dublin.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Google SRE for 7 years, working on high-scale reliable systems.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Contributor to many open source projects, including Ansible, Python, Aurora and Zookeeper.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Founder of Robust Perception, provider of commercial support and consulting for Prometheus.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to go?</a:t>
            </a:r>
            <a:endParaRPr/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need something that: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deal with high churn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more efficient at label indexing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Avoids write amplification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Supporting backups would be nice too.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v3: The New Kid on the Block</a:t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2.0 has a new TSDB, written by Fabian.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 is split into blocks, each of which is 2 hours. Blocks are built up in memory, and then written out. Compacted later on into larger blocks.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block has an inverted index implemented using posting lists.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 accessed via mmap.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Write Ahead Log (WAL) handles crashes and restarts.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v3: Outcome</a:t>
            </a:r>
            <a:endParaRPr/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early days yet, but millions of samples ingested per second is certainly possible.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Read performance is also improved due to the inverted indexes.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Memory and CPU usage is already down ~3X, due to heavy micro-optimisation.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Disk writes down by ~100X.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for the Cloud Native World</a:t>
            </a:r>
            <a:endParaRPr/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2.0 is based on years of monitoring experience.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new TSDB greatly expands Prometheus's ability to deal with the dynamic and high churn cloud environments that are common today.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Service discovery knows what to monitor, and PromQL allows alerting on overall symptoms rather than individual causes.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Prometheus is a good choice for Cloud Native metrics monitoring, and has a community of thousands of companies!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4757075" y="445025"/>
            <a:ext cx="407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Prometheus: The Book</a:t>
            </a:r>
            <a:endParaRPr/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4757100" y="1152475"/>
            <a:ext cx="4075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Coming in 2018!</a:t>
            </a:r>
            <a:endParaRPr/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68562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Prometheus: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prometheus.io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Live Demo: </a:t>
            </a:r>
            <a:r>
              <a:rPr lang="en" u="sng">
                <a:solidFill>
                  <a:schemeClr val="accent5"/>
                </a:solidFill>
                <a:hlinkClick r:id="rId4"/>
              </a:rPr>
              <a:t>demo.robustperception.io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Company Website: </a:t>
            </a:r>
            <a:r>
              <a:rPr lang="en" u="sng">
                <a:solidFill>
                  <a:schemeClr val="hlink"/>
                </a:solidFill>
                <a:hlinkClick r:id="rId5"/>
              </a:rPr>
              <a:t>www.robustperception.io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am I going to talk about?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we get to where we are?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is Prometheus?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has Prometheus changed with Cloud Native?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Monitoring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lot of what we do today for monitoring is based on tools and techniques that were awesome decades ago.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Machines and services were cared for by artisan sysadmins, with loving individual attention.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Special cases were the norm.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Old World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like Nagios came from a world where machines are pets, and services tend to live on one machine.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come from a world where even slight </a:t>
            </a:r>
            <a:r>
              <a:rPr lang="en"/>
              <a:t>deviance</a:t>
            </a:r>
            <a:r>
              <a:rPr lang="en"/>
              <a:t> would be immediately </a:t>
            </a:r>
            <a:r>
              <a:rPr lang="en"/>
              <a:t>jumped</a:t>
            </a:r>
            <a:r>
              <a:rPr lang="en"/>
              <a:t> upon by heroic engineers in a NOC. Systems were fed with human blood.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need a new perspective in a cloud native </a:t>
            </a:r>
            <a:r>
              <a:rPr lang="en"/>
              <a:t>environment</a:t>
            </a:r>
            <a:r>
              <a:rPr lang="en"/>
              <a:t>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Different Now?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It's no longer one service on one machine that will live there for years.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Services are dynamically assigned to machines, and can be moved around on an hourly basis.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Microservices rather than monoliths mean more services created more often.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More dynamic, more churn, more to monitor.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Prometheus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Prometheus is a metrics-based monitoring system.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tracks overall statistics over time, not individual events.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has</a:t>
            </a:r>
            <a:r>
              <a:rPr lang="en"/>
              <a:t> a </a:t>
            </a:r>
            <a:r>
              <a:rPr lang="en"/>
              <a:t>Time Series DataBase (TSDB) at its core.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Powerful Data Model and Query Language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metrics have arbitrary multi-dimensional labels.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Supports any double value with millisecond resolution timestamps.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Can multiply, add, aggregate, join, predict, take quantiles across many metrics in the same query. Can evaluate right now, and graph back in time.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alert on any query.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FOSDEM Wifi Metr</a:t>
            </a:r>
            <a:r>
              <a:rPr lang="en"/>
              <a:t>ic</a:t>
            </a:r>
            <a:r>
              <a:rPr lang="en"/>
              <a:t>s from Prometheus</a:t>
            </a:r>
            <a:endParaRPr/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196" cy="3426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obustPerception2015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RobustPerception2015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