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99" r:id="rId2"/>
  </p:sldMasterIdLst>
  <p:notesMasterIdLst>
    <p:notesMasterId r:id="rId27"/>
  </p:notesMasterIdLst>
  <p:handoutMasterIdLst>
    <p:handoutMasterId r:id="rId28"/>
  </p:handoutMasterIdLst>
  <p:sldIdLst>
    <p:sldId id="381" r:id="rId3"/>
    <p:sldId id="257" r:id="rId4"/>
    <p:sldId id="387" r:id="rId5"/>
    <p:sldId id="409" r:id="rId6"/>
    <p:sldId id="1085" r:id="rId7"/>
    <p:sldId id="1096" r:id="rId8"/>
    <p:sldId id="1097" r:id="rId9"/>
    <p:sldId id="315" r:id="rId10"/>
    <p:sldId id="1098" r:id="rId11"/>
    <p:sldId id="1100" r:id="rId12"/>
    <p:sldId id="1099" r:id="rId13"/>
    <p:sldId id="1101" r:id="rId14"/>
    <p:sldId id="1102" r:id="rId15"/>
    <p:sldId id="1091" r:id="rId16"/>
    <p:sldId id="1103" r:id="rId17"/>
    <p:sldId id="1108" r:id="rId18"/>
    <p:sldId id="1104" r:id="rId19"/>
    <p:sldId id="1105" r:id="rId20"/>
    <p:sldId id="1106" r:id="rId21"/>
    <p:sldId id="1107" r:id="rId22"/>
    <p:sldId id="1109" r:id="rId23"/>
    <p:sldId id="1110" r:id="rId24"/>
    <p:sldId id="415" r:id="rId25"/>
    <p:sldId id="10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C6360D-47B8-4954-9D67-F8568DD952DD}">
          <p14:sldIdLst>
            <p14:sldId id="381"/>
            <p14:sldId id="257"/>
          </p14:sldIdLst>
        </p14:section>
        <p14:section name="Background" id="{6C7AF39B-40B7-4825-9DDA-620FBFC0217C}">
          <p14:sldIdLst>
            <p14:sldId id="387"/>
            <p14:sldId id="409"/>
          </p14:sldIdLst>
        </p14:section>
        <p14:section name="Cloud Data Lake Foundations" id="{832A5CE5-03CB-45FE-B5BA-0C72B6004DB8}">
          <p14:sldIdLst>
            <p14:sldId id="1085"/>
            <p14:sldId id="1096"/>
            <p14:sldId id="1097"/>
          </p14:sldIdLst>
        </p14:section>
        <p14:section name="Circus Train" id="{726E8B52-CC1D-E940-B282-5CFDE7CF5293}">
          <p14:sldIdLst>
            <p14:sldId id="315"/>
            <p14:sldId id="1098"/>
          </p14:sldIdLst>
        </p14:section>
        <p14:section name="Waggle Dance" id="{70CEF59B-818B-44E1-99AE-B66C33EADE10}">
          <p14:sldIdLst>
            <p14:sldId id="1100"/>
            <p14:sldId id="1099"/>
            <p14:sldId id="1101"/>
            <p14:sldId id="1102"/>
            <p14:sldId id="1091"/>
            <p14:sldId id="1103"/>
            <p14:sldId id="1108"/>
          </p14:sldIdLst>
        </p14:section>
        <p14:section name="Apiary" id="{04C65C73-08DB-4882-86BF-57ADACD8CD79}">
          <p14:sldIdLst>
            <p14:sldId id="1104"/>
            <p14:sldId id="1105"/>
            <p14:sldId id="1106"/>
            <p14:sldId id="1107"/>
            <p14:sldId id="1109"/>
          </p14:sldIdLst>
        </p14:section>
        <p14:section name="Wrap-up" id="{723E9A2F-A326-4C8A-A22A-3683E282F8E5}">
          <p14:sldIdLst>
            <p14:sldId id="1110"/>
            <p14:sldId id="415"/>
            <p14:sldId id="10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31"/>
    <a:srgbClr val="44A8DF"/>
    <a:srgbClr val="12129F"/>
    <a:srgbClr val="F47F23"/>
    <a:srgbClr val="929497"/>
    <a:srgbClr val="FFCA00"/>
    <a:srgbClr val="00F9C3"/>
    <a:srgbClr val="F2F2F2"/>
    <a:srgbClr val="3B3B3B"/>
    <a:srgbClr val="3B3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4660"/>
  </p:normalViewPr>
  <p:slideViewPr>
    <p:cSldViewPr snapToGrid="0">
      <p:cViewPr varScale="1">
        <p:scale>
          <a:sx n="89" d="100"/>
          <a:sy n="89" d="100"/>
        </p:scale>
        <p:origin x="13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FFC13-89FB-45F8-A109-9E40F9E034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5F7786-C223-4223-A6DB-31DDD98B9C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6B4AFE-6841-4F82-B05D-AD90BB03EC1B}" type="datetimeFigureOut">
              <a:rPr lang="en-GB" smtClean="0"/>
              <a:t>29/01/2020</a:t>
            </a:fld>
            <a:endParaRPr lang="en-GB"/>
          </a:p>
        </p:txBody>
      </p:sp>
      <p:sp>
        <p:nvSpPr>
          <p:cNvPr id="4" name="Footer Placeholder 3">
            <a:extLst>
              <a:ext uri="{FF2B5EF4-FFF2-40B4-BE49-F238E27FC236}">
                <a16:creationId xmlns:a16="http://schemas.microsoft.com/office/drawing/2014/main" id="{54613997-E7CE-4509-9E6E-6275E2643E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3DF49-4340-4413-B8FA-D6C07205D1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F7D14B-7AC0-48EF-91BC-15A03AA670C3}" type="slidenum">
              <a:rPr lang="en-GB" smtClean="0"/>
              <a:t>‹#›</a:t>
            </a:fld>
            <a:endParaRPr lang="en-GB"/>
          </a:p>
        </p:txBody>
      </p:sp>
    </p:spTree>
    <p:extLst>
      <p:ext uri="{BB962C8B-B14F-4D97-AF65-F5344CB8AC3E}">
        <p14:creationId xmlns:p14="http://schemas.microsoft.com/office/powerpoint/2010/main" val="3556084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73DE1-8771-4831-BD5A-95E45648B9D1}" type="datetimeFigureOut">
              <a:rPr lang="en-GB" smtClean="0"/>
              <a:t>29/01/2020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EA1AA-02C2-449B-97D6-B90C7359BBC8}" type="slidenum">
              <a:rPr lang="en-GB" smtClean="0"/>
              <a:t>‹#›</a:t>
            </a:fld>
            <a:endParaRPr lang="en-GB"/>
          </a:p>
        </p:txBody>
      </p:sp>
    </p:spTree>
    <p:extLst>
      <p:ext uri="{BB962C8B-B14F-4D97-AF65-F5344CB8AC3E}">
        <p14:creationId xmlns:p14="http://schemas.microsoft.com/office/powerpoint/2010/main" val="36072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07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1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6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78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9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96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231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87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7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77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51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27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52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0FD2F1-BA86-440F-B762-9CB03F449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981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E22C517-AEC8-4F08-B30D-71C3F067F4AB}"/>
              </a:ext>
            </a:extLst>
          </p:cNvPr>
          <p:cNvSpPr/>
          <p:nvPr userDrawn="1"/>
        </p:nvSpPr>
        <p:spPr>
          <a:xfrm>
            <a:off x="1874143" y="-54319"/>
            <a:ext cx="6912392" cy="6969994"/>
          </a:xfrm>
          <a:custGeom>
            <a:avLst/>
            <a:gdLst/>
            <a:ahLst/>
            <a:cxnLst/>
            <a:rect l="0" t="0" r="0" b="0"/>
            <a:pathLst>
              <a:path w="2026080" h="2042964">
                <a:moveTo>
                  <a:pt x="1536913" y="944285"/>
                </a:moveTo>
                <a:cubicBezTo>
                  <a:pt x="1536913" y="750118"/>
                  <a:pt x="1357943" y="469844"/>
                  <a:pt x="1015197" y="469844"/>
                </a:cubicBezTo>
                <a:cubicBezTo>
                  <a:pt x="702843" y="469844"/>
                  <a:pt x="491793" y="738300"/>
                  <a:pt x="491793" y="1013509"/>
                </a:cubicBezTo>
                <a:cubicBezTo>
                  <a:pt x="491793" y="1341059"/>
                  <a:pt x="718039" y="1575746"/>
                  <a:pt x="1108059" y="1575746"/>
                </a:cubicBezTo>
                <a:lnTo>
                  <a:pt x="1844202" y="1575746"/>
                </a:lnTo>
                <a:cubicBezTo>
                  <a:pt x="1670297" y="1847579"/>
                  <a:pt x="1366385" y="2021484"/>
                  <a:pt x="1018574" y="2021484"/>
                </a:cubicBezTo>
                <a:cubicBezTo>
                  <a:pt x="468155" y="2021484"/>
                  <a:pt x="22418" y="1572370"/>
                  <a:pt x="22418" y="1021951"/>
                </a:cubicBezTo>
                <a:cubicBezTo>
                  <a:pt x="22418" y="471532"/>
                  <a:pt x="468155" y="22418"/>
                  <a:pt x="1018574" y="22418"/>
                </a:cubicBezTo>
                <a:cubicBezTo>
                  <a:pt x="1568993" y="22418"/>
                  <a:pt x="2018107" y="471532"/>
                  <a:pt x="2018107" y="1021951"/>
                </a:cubicBezTo>
                <a:cubicBezTo>
                  <a:pt x="2018107" y="1131697"/>
                  <a:pt x="1997846" y="1236378"/>
                  <a:pt x="1969144" y="1334305"/>
                </a:cubicBezTo>
                <a:lnTo>
                  <a:pt x="854799" y="1334305"/>
                </a:lnTo>
                <a:lnTo>
                  <a:pt x="854799" y="1224559"/>
                </a:lnTo>
                <a:lnTo>
                  <a:pt x="1248197" y="1212740"/>
                </a:lnTo>
                <a:cubicBezTo>
                  <a:pt x="1447428" y="1202610"/>
                  <a:pt x="1536913" y="1101306"/>
                  <a:pt x="1536913" y="944285"/>
                </a:cubicBezTo>
              </a:path>
            </a:pathLst>
          </a:custGeom>
          <a:solidFill>
            <a:schemeClr val="tx1">
              <a:alpha val="5000"/>
            </a:schemeClr>
          </a:solidFill>
          <a:ln w="16862" cap="flat">
            <a:noFill/>
            <a:prstDash val="solid"/>
            <a:miter/>
          </a:ln>
        </p:spPr>
        <p:txBody>
          <a:bodyPr/>
          <a:lstStyle/>
          <a:p>
            <a:endParaRPr lang="en-US" sz="1800"/>
          </a:p>
        </p:txBody>
      </p:sp>
      <p:cxnSp>
        <p:nvCxnSpPr>
          <p:cNvPr id="32" name="Straight Connector 31">
            <a:extLst>
              <a:ext uri="{FF2B5EF4-FFF2-40B4-BE49-F238E27FC236}">
                <a16:creationId xmlns:a16="http://schemas.microsoft.com/office/drawing/2014/main" id="{1F80FA77-DA98-4C28-8FA6-2708277B99C0}"/>
              </a:ext>
            </a:extLst>
          </p:cNvPr>
          <p:cNvCxnSpPr>
            <a:cxnSpLocks/>
          </p:cNvCxnSpPr>
          <p:nvPr/>
        </p:nvCxnSpPr>
        <p:spPr>
          <a:xfrm flipH="1">
            <a:off x="866224" y="5694132"/>
            <a:ext cx="2714033" cy="0"/>
          </a:xfrm>
          <a:prstGeom prst="line">
            <a:avLst/>
          </a:prstGeom>
          <a:ln w="146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33">
            <a:extLst>
              <a:ext uri="{FF2B5EF4-FFF2-40B4-BE49-F238E27FC236}">
                <a16:creationId xmlns:a16="http://schemas.microsoft.com/office/drawing/2014/main" id="{BB1802DD-CBA7-47C4-895E-268CBEE69EFC}"/>
              </a:ext>
            </a:extLst>
          </p:cNvPr>
          <p:cNvSpPr>
            <a:spLocks noGrp="1"/>
          </p:cNvSpPr>
          <p:nvPr>
            <p:ph type="body" sz="quarter" idx="11"/>
          </p:nvPr>
        </p:nvSpPr>
        <p:spPr>
          <a:xfrm>
            <a:off x="866775" y="5046495"/>
            <a:ext cx="6288088" cy="568325"/>
          </a:xfrm>
          <a:prstGeom prst="rect">
            <a:avLst/>
          </a:prstGeom>
        </p:spPr>
        <p:txBody>
          <a:bodyPr lIns="0" tIns="0"/>
          <a:lstStyle>
            <a:lvl1pPr marL="0" indent="0">
              <a:buNone/>
              <a:defRPr sz="3200">
                <a:solidFill>
                  <a:schemeClr val="tx1"/>
                </a:solidFill>
              </a:defRPr>
            </a:lvl1pPr>
          </a:lstStyle>
          <a:p>
            <a:pPr lvl="0"/>
            <a:r>
              <a:rPr lang="en-US" dirty="0"/>
              <a:t>Edit Master text styles</a:t>
            </a:r>
          </a:p>
        </p:txBody>
      </p:sp>
      <p:sp>
        <p:nvSpPr>
          <p:cNvPr id="35" name="Text Placeholder 33">
            <a:extLst>
              <a:ext uri="{FF2B5EF4-FFF2-40B4-BE49-F238E27FC236}">
                <a16:creationId xmlns:a16="http://schemas.microsoft.com/office/drawing/2014/main" id="{D743968D-315F-46DC-9E14-183367573FD6}"/>
              </a:ext>
            </a:extLst>
          </p:cNvPr>
          <p:cNvSpPr>
            <a:spLocks noGrp="1"/>
          </p:cNvSpPr>
          <p:nvPr>
            <p:ph type="body" sz="quarter" idx="12"/>
          </p:nvPr>
        </p:nvSpPr>
        <p:spPr>
          <a:xfrm>
            <a:off x="866775" y="5941428"/>
            <a:ext cx="6288088" cy="568325"/>
          </a:xfrm>
          <a:prstGeom prst="rect">
            <a:avLst/>
          </a:prstGeom>
        </p:spPr>
        <p:txBody>
          <a:bodyPr lIns="0" tIns="0"/>
          <a:lstStyle>
            <a:lvl1pPr marL="0" indent="0">
              <a:buNone/>
              <a:defRPr sz="2400">
                <a:solidFill>
                  <a:schemeClr val="tx1"/>
                </a:solidFill>
              </a:defRPr>
            </a:lvl1pPr>
          </a:lstStyle>
          <a:p>
            <a:pPr lvl="0"/>
            <a:r>
              <a:rPr lang="en-US" dirty="0"/>
              <a:t>Edit Master text styles</a:t>
            </a:r>
          </a:p>
        </p:txBody>
      </p:sp>
      <p:pic>
        <p:nvPicPr>
          <p:cNvPr id="7" name="Picture 6">
            <a:extLst>
              <a:ext uri="{FF2B5EF4-FFF2-40B4-BE49-F238E27FC236}">
                <a16:creationId xmlns:a16="http://schemas.microsoft.com/office/drawing/2014/main" id="{3982E6B8-1CC3-49F7-8026-5241FD1425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64746" y="0"/>
            <a:ext cx="3653999" cy="6858000"/>
          </a:xfrm>
          <a:prstGeom prst="rect">
            <a:avLst/>
          </a:prstGeom>
        </p:spPr>
      </p:pic>
      <p:sp>
        <p:nvSpPr>
          <p:cNvPr id="3" name="Picture Placeholder 2">
            <a:extLst>
              <a:ext uri="{FF2B5EF4-FFF2-40B4-BE49-F238E27FC236}">
                <a16:creationId xmlns:a16="http://schemas.microsoft.com/office/drawing/2014/main" id="{ABAF7F8D-7ACC-4744-9B9B-38C34D6B28D4}"/>
              </a:ext>
            </a:extLst>
          </p:cNvPr>
          <p:cNvSpPr>
            <a:spLocks noGrp="1"/>
          </p:cNvSpPr>
          <p:nvPr>
            <p:ph type="pic" sz="quarter" idx="10"/>
          </p:nvPr>
        </p:nvSpPr>
        <p:spPr>
          <a:xfrm>
            <a:off x="8064501" y="0"/>
            <a:ext cx="3653999" cy="6858000"/>
          </a:xfrm>
          <a:prstGeom prst="rect">
            <a:avLst/>
          </a:prstGeom>
        </p:spPr>
        <p:txBody>
          <a:bodyPr anchor="ctr"/>
          <a:lstStyle>
            <a:lvl1pPr marL="0" indent="0" algn="ctr">
              <a:buNone/>
              <a:defRPr b="1">
                <a:solidFill>
                  <a:schemeClr val="tx1"/>
                </a:solidFill>
              </a:defRPr>
            </a:lvl1pPr>
          </a:lstStyle>
          <a:p>
            <a:endParaRPr lang="en-US" dirty="0"/>
          </a:p>
        </p:txBody>
      </p:sp>
      <p:sp>
        <p:nvSpPr>
          <p:cNvPr id="29" name="Rectangle 28">
            <a:extLst>
              <a:ext uri="{FF2B5EF4-FFF2-40B4-BE49-F238E27FC236}">
                <a16:creationId xmlns:a16="http://schemas.microsoft.com/office/drawing/2014/main" id="{282D4380-E5E9-492E-A715-C16B15E9AD7B}"/>
              </a:ext>
            </a:extLst>
          </p:cNvPr>
          <p:cNvSpPr/>
          <p:nvPr userDrawn="1"/>
        </p:nvSpPr>
        <p:spPr>
          <a:xfrm rot="5400000">
            <a:off x="8469642" y="-439580"/>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31E7F3C2-A689-45F0-B7C6-4C2E292C3B29}"/>
              </a:ext>
            </a:extLst>
          </p:cNvPr>
          <p:cNvSpPr/>
          <p:nvPr userDrawn="1"/>
        </p:nvSpPr>
        <p:spPr>
          <a:xfrm rot="16200000">
            <a:off x="8469645" y="3490892"/>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Graphic 3">
            <a:extLst>
              <a:ext uri="{FF2B5EF4-FFF2-40B4-BE49-F238E27FC236}">
                <a16:creationId xmlns:a16="http://schemas.microsoft.com/office/drawing/2014/main" id="{E7A10E27-7658-4840-96F3-037A7F5FA80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177" y="2496674"/>
            <a:ext cx="6610350" cy="1181100"/>
          </a:xfrm>
          <a:prstGeom prst="rect">
            <a:avLst/>
          </a:prstGeom>
        </p:spPr>
      </p:pic>
    </p:spTree>
    <p:extLst>
      <p:ext uri="{BB962C8B-B14F-4D97-AF65-F5344CB8AC3E}">
        <p14:creationId xmlns:p14="http://schemas.microsoft.com/office/powerpoint/2010/main" val="398746661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ll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6176611" cy="533704"/>
          </a:xfrm>
          <a:prstGeom prst="rect">
            <a:avLst/>
          </a:prstGeom>
        </p:spPr>
        <p:txBody>
          <a:bodyPr lIns="0" tIns="0" rIns="0" bIns="0"/>
          <a:lstStyle>
            <a:lvl1pPr>
              <a:defRPr>
                <a:solidFill>
                  <a:schemeClr val="tx1"/>
                </a:solidFill>
              </a:defRPr>
            </a:lvl1pPr>
          </a:lstStyle>
          <a:p>
            <a:r>
              <a:rPr lang="en-US" dirty="0"/>
              <a:t>Insert a title here</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4" y="502849"/>
            <a:ext cx="5453319"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6176611"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16" name="Content Placeholder 2">
            <a:extLst>
              <a:ext uri="{FF2B5EF4-FFF2-40B4-BE49-F238E27FC236}">
                <a16:creationId xmlns:a16="http://schemas.microsoft.com/office/drawing/2014/main" id="{E00E22DB-29C3-4BCF-AC9D-ED575EA078D2}"/>
              </a:ext>
            </a:extLst>
          </p:cNvPr>
          <p:cNvSpPr>
            <a:spLocks noGrp="1"/>
          </p:cNvSpPr>
          <p:nvPr>
            <p:ph idx="1"/>
          </p:nvPr>
        </p:nvSpPr>
        <p:spPr>
          <a:xfrm>
            <a:off x="845119" y="2187576"/>
            <a:ext cx="4961239" cy="4044125"/>
          </a:xfrm>
          <a:prstGeom prst="rect">
            <a:avLst/>
          </a:prstGeom>
        </p:spPr>
        <p:txBody>
          <a:bodyPr lIns="0" tIns="0" rIns="0" bIns="0"/>
          <a:lstStyle>
            <a:lvl1pPr marL="0" indent="0">
              <a:buNone/>
              <a:defRPr b="1">
                <a:solidFill>
                  <a:schemeClr val="tx1"/>
                </a:solidFill>
              </a:defRPr>
            </a:lvl1pPr>
            <a:lvl2pPr marL="457200" indent="0">
              <a:buNone/>
              <a:defRPr b="1">
                <a:solidFill>
                  <a:schemeClr val="tx1"/>
                </a:solidFill>
              </a:defRPr>
            </a:lvl2pPr>
            <a:lvl3pPr marL="914400" indent="0">
              <a:buNone/>
              <a:defRPr b="1">
                <a:solidFill>
                  <a:schemeClr val="tx1"/>
                </a:solidFill>
              </a:defRPr>
            </a:lvl3pPr>
            <a:lvl4pPr marL="1371600" indent="0">
              <a:buNone/>
              <a:defRPr b="1">
                <a:solidFill>
                  <a:schemeClr val="tx1"/>
                </a:solidFill>
              </a:defRPr>
            </a:lvl4pPr>
            <a:lvl5pPr marL="1828800" indent="0">
              <a:buNone/>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A68E9F52-86F2-4CCB-A12D-C4D419858870}"/>
              </a:ext>
            </a:extLst>
          </p:cNvPr>
          <p:cNvSpPr>
            <a:spLocks noGrp="1"/>
          </p:cNvSpPr>
          <p:nvPr>
            <p:ph idx="14"/>
          </p:nvPr>
        </p:nvSpPr>
        <p:spPr>
          <a:xfrm>
            <a:off x="6184558" y="2187576"/>
            <a:ext cx="4961239" cy="4044125"/>
          </a:xfrm>
          <a:prstGeom prst="rect">
            <a:avLst/>
          </a:prstGeom>
        </p:spPr>
        <p:txBody>
          <a:bodyPr lIns="0" tIns="0" rIns="0" bIns="0"/>
          <a:lstStyle>
            <a:lvl1pPr marL="0" indent="0">
              <a:buNone/>
              <a:defRPr b="1">
                <a:solidFill>
                  <a:schemeClr val="tx1"/>
                </a:solidFill>
              </a:defRPr>
            </a:lvl1pPr>
            <a:lvl2pPr marL="457200" indent="0">
              <a:buNone/>
              <a:defRPr b="1">
                <a:solidFill>
                  <a:schemeClr val="tx1"/>
                </a:solidFill>
              </a:defRPr>
            </a:lvl2pPr>
            <a:lvl3pPr marL="914400" indent="0">
              <a:buNone/>
              <a:defRPr b="1">
                <a:solidFill>
                  <a:schemeClr val="tx1"/>
                </a:solidFill>
              </a:defRPr>
            </a:lvl3pPr>
            <a:lvl4pPr marL="1371600" indent="0">
              <a:buNone/>
              <a:defRPr b="1">
                <a:solidFill>
                  <a:schemeClr val="tx1"/>
                </a:solidFill>
              </a:defRPr>
            </a:lvl4pPr>
            <a:lvl5pPr marL="1828800" indent="0">
              <a:buNone/>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3493978A-4EF2-4B77-9905-8D090392AE74}"/>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33" name="Rectangle 32">
            <a:extLst>
              <a:ext uri="{FF2B5EF4-FFF2-40B4-BE49-F238E27FC236}">
                <a16:creationId xmlns:a16="http://schemas.microsoft.com/office/drawing/2014/main" id="{380C46E3-3921-41CB-B183-E7B0DE712170}"/>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96DCED31-CBEC-421D-984F-85C178178F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221051240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6176611" cy="533704"/>
          </a:xfrm>
          <a:prstGeom prst="rect">
            <a:avLst/>
          </a:prstGeom>
        </p:spPr>
        <p:txBody>
          <a:bodyPr lIns="0" tIns="0" rIns="0" bIns="0"/>
          <a:lstStyle>
            <a:lvl1pPr>
              <a:defRPr>
                <a:solidFill>
                  <a:schemeClr val="tx1"/>
                </a:solidFill>
              </a:defRPr>
            </a:lvl1pPr>
          </a:lstStyle>
          <a:p>
            <a:r>
              <a:rPr lang="en-US" dirty="0"/>
              <a:t>Insert a title here</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4" y="502849"/>
            <a:ext cx="5453319"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6176611"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12" name="Content Placeholder 2">
            <a:extLst>
              <a:ext uri="{FF2B5EF4-FFF2-40B4-BE49-F238E27FC236}">
                <a16:creationId xmlns:a16="http://schemas.microsoft.com/office/drawing/2014/main" id="{23F4BA97-F310-4634-A78C-7EF9C1289D3A}"/>
              </a:ext>
            </a:extLst>
          </p:cNvPr>
          <p:cNvSpPr>
            <a:spLocks noGrp="1"/>
          </p:cNvSpPr>
          <p:nvPr>
            <p:ph idx="1"/>
          </p:nvPr>
        </p:nvSpPr>
        <p:spPr>
          <a:xfrm>
            <a:off x="845120" y="2187576"/>
            <a:ext cx="3301083" cy="4044125"/>
          </a:xfrm>
          <a:prstGeom prst="rect">
            <a:avLst/>
          </a:prstGeom>
        </p:spPr>
        <p:txBody>
          <a:bodyPr lIns="0" tIns="0" rIns="0" bIns="0"/>
          <a:lstStyle>
            <a:lvl1pPr marL="0" indent="0">
              <a:buNone/>
              <a:defRPr b="1">
                <a:solidFill>
                  <a:schemeClr val="tx1"/>
                </a:solidFill>
              </a:defRPr>
            </a:lvl1pPr>
            <a:lvl2pPr marL="457200" indent="0">
              <a:buNone/>
              <a:defRPr b="1">
                <a:solidFill>
                  <a:schemeClr val="tx1"/>
                </a:solidFill>
              </a:defRPr>
            </a:lvl2pPr>
            <a:lvl3pPr marL="914400" indent="0">
              <a:buNone/>
              <a:defRPr b="1">
                <a:solidFill>
                  <a:schemeClr val="tx1"/>
                </a:solidFill>
              </a:defRPr>
            </a:lvl3pPr>
            <a:lvl4pPr marL="1371600" indent="0">
              <a:buNone/>
              <a:defRPr b="1">
                <a:solidFill>
                  <a:schemeClr val="tx1"/>
                </a:solidFill>
              </a:defRPr>
            </a:lvl4pPr>
            <a:lvl5pPr marL="1828800" indent="0">
              <a:buNone/>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0F2E1AF1-050E-48C6-8A27-34F5CA17656B}"/>
              </a:ext>
            </a:extLst>
          </p:cNvPr>
          <p:cNvSpPr>
            <a:spLocks noGrp="1"/>
          </p:cNvSpPr>
          <p:nvPr>
            <p:ph idx="14"/>
          </p:nvPr>
        </p:nvSpPr>
        <p:spPr>
          <a:xfrm>
            <a:off x="4622944" y="2187576"/>
            <a:ext cx="3301083" cy="4044125"/>
          </a:xfrm>
          <a:prstGeom prst="rect">
            <a:avLst/>
          </a:prstGeom>
        </p:spPr>
        <p:txBody>
          <a:bodyPr lIns="0" tIns="0" rIns="0" bIns="0"/>
          <a:lstStyle>
            <a:lvl1pPr marL="0" indent="0">
              <a:buNone/>
              <a:defRPr b="1">
                <a:solidFill>
                  <a:schemeClr val="tx1"/>
                </a:solidFill>
              </a:defRPr>
            </a:lvl1pPr>
            <a:lvl2pPr marL="457200" indent="0">
              <a:buNone/>
              <a:defRPr b="1">
                <a:solidFill>
                  <a:schemeClr val="tx1"/>
                </a:solidFill>
              </a:defRPr>
            </a:lvl2pPr>
            <a:lvl3pPr marL="914400" indent="0">
              <a:buNone/>
              <a:defRPr b="1">
                <a:solidFill>
                  <a:schemeClr val="tx1"/>
                </a:solidFill>
              </a:defRPr>
            </a:lvl3pPr>
            <a:lvl4pPr marL="1371600" indent="0">
              <a:buNone/>
              <a:defRPr b="1">
                <a:solidFill>
                  <a:schemeClr val="tx1"/>
                </a:solidFill>
              </a:defRPr>
            </a:lvl4pPr>
            <a:lvl5pPr marL="1828800" indent="0">
              <a:buNone/>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6A625246-829B-4F83-BB1A-7BAC149D12BD}"/>
              </a:ext>
            </a:extLst>
          </p:cNvPr>
          <p:cNvSpPr>
            <a:spLocks noGrp="1"/>
          </p:cNvSpPr>
          <p:nvPr>
            <p:ph idx="15"/>
          </p:nvPr>
        </p:nvSpPr>
        <p:spPr>
          <a:xfrm>
            <a:off x="8400768" y="2187576"/>
            <a:ext cx="3301083" cy="4044125"/>
          </a:xfrm>
          <a:prstGeom prst="rect">
            <a:avLst/>
          </a:prstGeom>
        </p:spPr>
        <p:txBody>
          <a:bodyPr lIns="0" tIns="0" rIns="0" bIns="0"/>
          <a:lstStyle>
            <a:lvl1pPr marL="0" indent="0">
              <a:buNone/>
              <a:defRPr b="1">
                <a:solidFill>
                  <a:schemeClr val="tx1"/>
                </a:solidFill>
              </a:defRPr>
            </a:lvl1pPr>
            <a:lvl2pPr marL="457200" indent="0">
              <a:buNone/>
              <a:defRPr b="1">
                <a:solidFill>
                  <a:schemeClr val="tx1"/>
                </a:solidFill>
              </a:defRPr>
            </a:lvl2pPr>
            <a:lvl3pPr marL="914400" indent="0">
              <a:buNone/>
              <a:defRPr b="1">
                <a:solidFill>
                  <a:schemeClr val="tx1"/>
                </a:solidFill>
              </a:defRPr>
            </a:lvl3pPr>
            <a:lvl4pPr marL="1371600" indent="0">
              <a:buNone/>
              <a:defRPr b="1">
                <a:solidFill>
                  <a:schemeClr val="tx1"/>
                </a:solidFill>
              </a:defRPr>
            </a:lvl4pPr>
            <a:lvl5pPr marL="1828800" indent="0">
              <a:buNone/>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a:extLst>
              <a:ext uri="{FF2B5EF4-FFF2-40B4-BE49-F238E27FC236}">
                <a16:creationId xmlns:a16="http://schemas.microsoft.com/office/drawing/2014/main" id="{48341418-863A-4292-9C0A-1C5DFBD35988}"/>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35" name="Rectangle 34">
            <a:extLst>
              <a:ext uri="{FF2B5EF4-FFF2-40B4-BE49-F238E27FC236}">
                <a16:creationId xmlns:a16="http://schemas.microsoft.com/office/drawing/2014/main" id="{55CA75EB-317C-43DF-ABDE-1233CBF5A8DE}"/>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861EC5EA-604A-4F3A-A963-A8EC475E5F5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1874006413"/>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Intr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AEFCE-61B8-47E4-BBD1-DC1BED9CCB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8358" y="0"/>
            <a:ext cx="6092191" cy="6858000"/>
          </a:xfrm>
          <a:prstGeom prst="rect">
            <a:avLst/>
          </a:prstGeom>
        </p:spPr>
      </p:pic>
      <p:sp>
        <p:nvSpPr>
          <p:cNvPr id="8" name="Picture Placeholder 7">
            <a:extLst>
              <a:ext uri="{FF2B5EF4-FFF2-40B4-BE49-F238E27FC236}">
                <a16:creationId xmlns:a16="http://schemas.microsoft.com/office/drawing/2014/main" id="{301ECA4F-5AE1-4ACE-B0E1-6BA1A585BB1B}"/>
              </a:ext>
            </a:extLst>
          </p:cNvPr>
          <p:cNvSpPr>
            <a:spLocks noGrp="1"/>
          </p:cNvSpPr>
          <p:nvPr>
            <p:ph type="pic" sz="quarter" idx="15"/>
          </p:nvPr>
        </p:nvSpPr>
        <p:spPr>
          <a:xfrm>
            <a:off x="6102180" y="0"/>
            <a:ext cx="6092825" cy="6858000"/>
          </a:xfrm>
          <a:prstGeom prst="rect">
            <a:avLst/>
          </a:prstGeom>
        </p:spPr>
        <p:txBody>
          <a:bodyPr anchor="ctr"/>
          <a:lstStyle>
            <a:lvl1pPr marL="0" indent="0" algn="ctr">
              <a:buNone/>
              <a:defRPr b="1">
                <a:solidFill>
                  <a:schemeClr val="tx1"/>
                </a:solidFill>
              </a:defRPr>
            </a:lvl1pPr>
          </a:lstStyle>
          <a:p>
            <a:endParaRPr lang="en-US" dirty="0"/>
          </a:p>
          <a:p>
            <a:endParaRPr lang="en-US" dirty="0"/>
          </a:p>
          <a:p>
            <a:endParaRPr lang="en-US" dirty="0"/>
          </a:p>
          <a:p>
            <a:r>
              <a:rPr lang="en-US" dirty="0"/>
              <a:t>Click the icon</a:t>
            </a:r>
            <a:br>
              <a:rPr lang="en-US" dirty="0"/>
            </a:br>
            <a:r>
              <a:rPr lang="en-US" dirty="0"/>
              <a:t> to change the photo</a:t>
            </a:r>
          </a:p>
        </p:txBody>
      </p:sp>
      <p:sp>
        <p:nvSpPr>
          <p:cNvPr id="3" name="Content Placeholder 2">
            <a:extLst>
              <a:ext uri="{FF2B5EF4-FFF2-40B4-BE49-F238E27FC236}">
                <a16:creationId xmlns:a16="http://schemas.microsoft.com/office/drawing/2014/main" id="{AF721D31-1F44-40A9-90F6-8E7758D35624}"/>
              </a:ext>
            </a:extLst>
          </p:cNvPr>
          <p:cNvSpPr>
            <a:spLocks noGrp="1"/>
          </p:cNvSpPr>
          <p:nvPr>
            <p:ph idx="1" hasCustomPrompt="1"/>
          </p:nvPr>
        </p:nvSpPr>
        <p:spPr>
          <a:xfrm>
            <a:off x="1667879" y="2575860"/>
            <a:ext cx="2856932" cy="853140"/>
          </a:xfrm>
          <a:prstGeom prst="rect">
            <a:avLst/>
          </a:prstGeom>
        </p:spPr>
        <p:txBody>
          <a:bodyPr lIns="0" tIns="0" rIns="0" bIns="0"/>
          <a:lstStyle>
            <a:lvl1pPr marL="0" indent="0">
              <a:buNone/>
              <a:defRPr sz="4000" b="1">
                <a:solidFill>
                  <a:schemeClr val="tx1"/>
                </a:solidFill>
              </a:defRPr>
            </a:lvl1pPr>
            <a:lvl2pPr marL="457200" indent="0">
              <a:buNone/>
              <a:defRPr sz="3600" b="1"/>
            </a:lvl2pPr>
            <a:lvl3pPr marL="914400" indent="0">
              <a:buNone/>
              <a:defRPr sz="3200" b="1"/>
            </a:lvl3pPr>
            <a:lvl4pPr marL="1371600" indent="0">
              <a:buNone/>
              <a:defRPr sz="2800" b="1"/>
            </a:lvl4pPr>
            <a:lvl5pPr marL="1828800" indent="0">
              <a:buNone/>
              <a:defRPr sz="2800" b="1"/>
            </a:lvl5pPr>
          </a:lstStyle>
          <a:p>
            <a:pPr lvl="0"/>
            <a:r>
              <a:rPr lang="en-US" dirty="0"/>
              <a:t>Chapter #</a:t>
            </a:r>
          </a:p>
        </p:txBody>
      </p:sp>
      <p:sp>
        <p:nvSpPr>
          <p:cNvPr id="22" name="Rectangle 21">
            <a:extLst>
              <a:ext uri="{FF2B5EF4-FFF2-40B4-BE49-F238E27FC236}">
                <a16:creationId xmlns:a16="http://schemas.microsoft.com/office/drawing/2014/main" id="{9152530E-D810-4D6C-9BA8-F4A413779356}"/>
              </a:ext>
            </a:extLst>
          </p:cNvPr>
          <p:cNvSpPr/>
          <p:nvPr userDrawn="1"/>
        </p:nvSpPr>
        <p:spPr>
          <a:xfrm rot="5400000">
            <a:off x="7656042" y="-1608690"/>
            <a:ext cx="2928551" cy="6143371"/>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CF471E61-1FEE-4151-AE10-E4E7354A37EE}"/>
              </a:ext>
            </a:extLst>
          </p:cNvPr>
          <p:cNvSpPr/>
          <p:nvPr userDrawn="1"/>
        </p:nvSpPr>
        <p:spPr>
          <a:xfrm rot="16200000">
            <a:off x="7656045" y="2322040"/>
            <a:ext cx="2928551" cy="6143371"/>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17473173-B92D-4218-BF13-44ACCE9D811F}"/>
              </a:ext>
            </a:extLst>
          </p:cNvPr>
          <p:cNvSpPr txBox="1"/>
          <p:nvPr userDrawn="1"/>
        </p:nvSpPr>
        <p:spPr>
          <a:xfrm>
            <a:off x="3459385" y="6457355"/>
            <a:ext cx="3917092" cy="200055"/>
          </a:xfrm>
          <a:prstGeom prst="rect">
            <a:avLst/>
          </a:prstGeom>
          <a:noFill/>
        </p:spPr>
        <p:txBody>
          <a:bodyPr wrap="square" rtlCol="0">
            <a:spAutoFit/>
          </a:bodyPr>
          <a:lstStyle/>
          <a:p>
            <a:pPr marL="0" algn="l"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cxnSp>
        <p:nvCxnSpPr>
          <p:cNvPr id="14" name="Straight Connector 13">
            <a:extLst>
              <a:ext uri="{FF2B5EF4-FFF2-40B4-BE49-F238E27FC236}">
                <a16:creationId xmlns:a16="http://schemas.microsoft.com/office/drawing/2014/main" id="{645A1063-BCB1-4D6F-ACB6-DE7C07C6360E}"/>
              </a:ext>
            </a:extLst>
          </p:cNvPr>
          <p:cNvCxnSpPr>
            <a:cxnSpLocks/>
          </p:cNvCxnSpPr>
          <p:nvPr/>
        </p:nvCxnSpPr>
        <p:spPr>
          <a:xfrm flipH="1">
            <a:off x="1686669" y="3456311"/>
            <a:ext cx="2355299" cy="0"/>
          </a:xfrm>
          <a:prstGeom prst="line">
            <a:avLst/>
          </a:prstGeom>
          <a:ln w="146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415D8D3-A0B6-4235-A766-72918FF2EBF0}"/>
              </a:ext>
            </a:extLst>
          </p:cNvPr>
          <p:cNvSpPr>
            <a:spLocks noGrp="1"/>
          </p:cNvSpPr>
          <p:nvPr>
            <p:ph idx="14" hasCustomPrompt="1"/>
          </p:nvPr>
        </p:nvSpPr>
        <p:spPr>
          <a:xfrm>
            <a:off x="1667879" y="3827181"/>
            <a:ext cx="2856932" cy="779453"/>
          </a:xfrm>
          <a:prstGeom prst="rect">
            <a:avLst/>
          </a:prstGeom>
        </p:spPr>
        <p:txBody>
          <a:bodyPr lIns="0" tIns="0" rIns="0" bIns="0"/>
          <a:lstStyle>
            <a:lvl1pPr marL="0" indent="0">
              <a:buNone/>
              <a:defRPr sz="2400" b="0">
                <a:solidFill>
                  <a:schemeClr val="tx1"/>
                </a:solidFill>
              </a:defRPr>
            </a:lvl1pPr>
            <a:lvl2pPr marL="457200" indent="0">
              <a:buNone/>
              <a:defRPr sz="3600" b="1"/>
            </a:lvl2pPr>
            <a:lvl3pPr marL="914400" indent="0">
              <a:buNone/>
              <a:defRPr sz="3200" b="1"/>
            </a:lvl3pPr>
            <a:lvl4pPr marL="1371600" indent="0">
              <a:buNone/>
              <a:defRPr sz="2800" b="1"/>
            </a:lvl4pPr>
            <a:lvl5pPr marL="1828800" indent="0">
              <a:buNone/>
              <a:defRPr sz="2800" b="1"/>
            </a:lvl5pPr>
          </a:lstStyle>
          <a:p>
            <a:pPr lvl="0"/>
            <a:r>
              <a:rPr lang="en-US" dirty="0"/>
              <a:t>Chapter title</a:t>
            </a:r>
          </a:p>
        </p:txBody>
      </p:sp>
      <p:sp>
        <p:nvSpPr>
          <p:cNvPr id="33" name="Rectangle 32">
            <a:extLst>
              <a:ext uri="{FF2B5EF4-FFF2-40B4-BE49-F238E27FC236}">
                <a16:creationId xmlns:a16="http://schemas.microsoft.com/office/drawing/2014/main" id="{93F10333-04DC-48C6-B1AD-A26975524EBC}"/>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55CFF97E-A08E-4E75-9863-B7C4578D3C9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57109391"/>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10515600" cy="533704"/>
          </a:xfrm>
          <a:prstGeom prst="rect">
            <a:avLst/>
          </a:prstGeom>
        </p:spPr>
        <p:txBody>
          <a:bodyPr lIns="0" tIns="0" rIns="0" bIns="0"/>
          <a:lstStyle>
            <a:lvl1pPr>
              <a:defRPr>
                <a:solidFill>
                  <a:schemeClr val="tx1"/>
                </a:solidFill>
              </a:defRPr>
            </a:lvl1pPr>
          </a:lstStyle>
          <a:p>
            <a:r>
              <a:rPr lang="en-US" dirty="0"/>
              <a:t>Insert a title here</a:t>
            </a:r>
          </a:p>
        </p:txBody>
      </p:sp>
      <p:sp>
        <p:nvSpPr>
          <p:cNvPr id="3" name="Content Placeholder 2">
            <a:extLst>
              <a:ext uri="{FF2B5EF4-FFF2-40B4-BE49-F238E27FC236}">
                <a16:creationId xmlns:a16="http://schemas.microsoft.com/office/drawing/2014/main" id="{AF721D31-1F44-40A9-90F6-8E7758D35624}"/>
              </a:ext>
            </a:extLst>
          </p:cNvPr>
          <p:cNvSpPr>
            <a:spLocks noGrp="1"/>
          </p:cNvSpPr>
          <p:nvPr>
            <p:ph idx="1" hasCustomPrompt="1"/>
          </p:nvPr>
        </p:nvSpPr>
        <p:spPr>
          <a:xfrm>
            <a:off x="729050" y="4726888"/>
            <a:ext cx="1994469" cy="1371173"/>
          </a:xfrm>
          <a:prstGeom prst="rect">
            <a:avLst/>
          </a:prstGeom>
        </p:spPr>
        <p:txBody>
          <a:bodyPr lIns="0" tIns="0" rIns="0" bIns="0"/>
          <a:lstStyle>
            <a:lvl1pPr marL="0" indent="0" algn="r">
              <a:lnSpc>
                <a:spcPct val="150000"/>
              </a:lnSpc>
              <a:buNone/>
              <a:defRPr sz="1200" b="1">
                <a:solidFill>
                  <a:schemeClr val="tx1"/>
                </a:solidFill>
              </a:defRPr>
            </a:lvl1pPr>
            <a:lvl2pPr marL="457200" indent="0" algn="r">
              <a:lnSpc>
                <a:spcPct val="150000"/>
              </a:lnSpc>
              <a:buNone/>
              <a:defRPr sz="1200" b="1"/>
            </a:lvl2pPr>
            <a:lvl3pPr algn="r">
              <a:defRPr b="1"/>
            </a:lvl3pPr>
            <a:lvl4pPr algn="r">
              <a:defRPr b="1"/>
            </a:lvl4pPr>
            <a:lvl5pPr algn="r">
              <a:defRPr b="1"/>
            </a:lvl5pPr>
          </a:lstStyle>
          <a:p>
            <a:pPr lvl="0"/>
            <a:r>
              <a:rPr lang="en-US" dirty="0"/>
              <a:t>We will think through the lens of the customers we seek to attract and retain.</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3" y="502849"/>
            <a:ext cx="7675563"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7675563"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4" name="TextBox 3">
            <a:extLst>
              <a:ext uri="{FF2B5EF4-FFF2-40B4-BE49-F238E27FC236}">
                <a16:creationId xmlns:a16="http://schemas.microsoft.com/office/drawing/2014/main" id="{17473173-B92D-4218-BF13-44ACCE9D811F}"/>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pic>
        <p:nvPicPr>
          <p:cNvPr id="11" name="Picture 10">
            <a:extLst>
              <a:ext uri="{FF2B5EF4-FFF2-40B4-BE49-F238E27FC236}">
                <a16:creationId xmlns:a16="http://schemas.microsoft.com/office/drawing/2014/main" id="{EC796BAB-8413-4A31-AC49-D4D76BBB2A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425479"/>
            <a:ext cx="12192001" cy="1696768"/>
          </a:xfrm>
          <a:prstGeom prst="rect">
            <a:avLst/>
          </a:prstGeom>
        </p:spPr>
      </p:pic>
      <p:sp>
        <p:nvSpPr>
          <p:cNvPr id="14" name="Content Placeholder 2">
            <a:extLst>
              <a:ext uri="{FF2B5EF4-FFF2-40B4-BE49-F238E27FC236}">
                <a16:creationId xmlns:a16="http://schemas.microsoft.com/office/drawing/2014/main" id="{8F63645D-B8E5-4904-B57F-B2A47D45FF2F}"/>
              </a:ext>
            </a:extLst>
          </p:cNvPr>
          <p:cNvSpPr>
            <a:spLocks noGrp="1"/>
          </p:cNvSpPr>
          <p:nvPr>
            <p:ph idx="14" hasCustomPrompt="1"/>
          </p:nvPr>
        </p:nvSpPr>
        <p:spPr>
          <a:xfrm>
            <a:off x="3182126" y="4726888"/>
            <a:ext cx="7549719" cy="1371173"/>
          </a:xfrm>
          <a:prstGeom prst="rect">
            <a:avLst/>
          </a:prstGeom>
        </p:spPr>
        <p:txBody>
          <a:bodyPr lIns="0" tIns="0" rIns="0" bIns="0"/>
          <a:lstStyle>
            <a:lvl1pPr marL="0" indent="0" algn="l">
              <a:lnSpc>
                <a:spcPct val="150000"/>
              </a:lnSpc>
              <a:buNone/>
              <a:defRPr sz="1200" b="0">
                <a:solidFill>
                  <a:schemeClr val="tx1"/>
                </a:solidFill>
              </a:defRPr>
            </a:lvl1pPr>
            <a:lvl2pPr marL="457200" indent="0" algn="r">
              <a:lnSpc>
                <a:spcPct val="150000"/>
              </a:lnSpc>
              <a:buNone/>
              <a:defRPr sz="1200" b="1"/>
            </a:lvl2pPr>
            <a:lvl3pPr algn="r">
              <a:defRPr b="1"/>
            </a:lvl3pPr>
            <a:lvl4pPr algn="r">
              <a:defRPr b="1"/>
            </a:lvl4pPr>
            <a:lvl5pPr algn="r">
              <a:defRPr b="1"/>
            </a:lvl5pPr>
          </a:lstStyle>
          <a:p>
            <a:pPr>
              <a:lnSpc>
                <a:spcPct val="150000"/>
              </a:lnSpc>
            </a:pPr>
            <a:r>
              <a:rPr lang="en-US" sz="1200" dirty="0">
                <a:solidFill>
                  <a:schemeClr val="bg1"/>
                </a:solidFill>
                <a:latin typeface="Century Gothic" panose="020B0502020202020204" pitchFamily="34" charset="0"/>
              </a:rPr>
              <a:t>We will think through the lens of the customers we seek to attract, retain and engage.  We will strive to reach them with our brands wherever they are. We will innovate to deliver products, services and experiences that will compel them to choose our brands the first time, to enthusiastically return to us directly again and again and inspire them to tell their friends and colleagues to do the same. (Building Demand Side Reach, Loyalty and Engagement)</a:t>
            </a:r>
          </a:p>
        </p:txBody>
      </p:sp>
      <p:sp>
        <p:nvSpPr>
          <p:cNvPr id="6" name="Picture Placeholder 5">
            <a:extLst>
              <a:ext uri="{FF2B5EF4-FFF2-40B4-BE49-F238E27FC236}">
                <a16:creationId xmlns:a16="http://schemas.microsoft.com/office/drawing/2014/main" id="{CFF7A0C4-FC29-4F12-BAD5-82F8CF33033B}"/>
              </a:ext>
            </a:extLst>
          </p:cNvPr>
          <p:cNvSpPr>
            <a:spLocks noGrp="1"/>
          </p:cNvSpPr>
          <p:nvPr>
            <p:ph type="pic" sz="quarter" idx="15"/>
          </p:nvPr>
        </p:nvSpPr>
        <p:spPr>
          <a:xfrm>
            <a:off x="0" y="2422527"/>
            <a:ext cx="12192000" cy="1692275"/>
          </a:xfrm>
          <a:prstGeom prst="rect">
            <a:avLst/>
          </a:prstGeom>
        </p:spPr>
        <p:txBody>
          <a:bodyPr anchor="ctr"/>
          <a:lstStyle>
            <a:lvl1pPr marL="0" indent="0" algn="ctr">
              <a:buNone/>
              <a:defRPr sz="2400" b="1">
                <a:solidFill>
                  <a:schemeClr val="tx1"/>
                </a:solidFill>
              </a:defRPr>
            </a:lvl1pPr>
          </a:lstStyle>
          <a:p>
            <a:endParaRPr lang="en-US"/>
          </a:p>
        </p:txBody>
      </p:sp>
      <p:sp>
        <p:nvSpPr>
          <p:cNvPr id="18" name="Rectangle 17">
            <a:extLst>
              <a:ext uri="{FF2B5EF4-FFF2-40B4-BE49-F238E27FC236}">
                <a16:creationId xmlns:a16="http://schemas.microsoft.com/office/drawing/2014/main" id="{583A845D-3A25-4CB5-BAAC-31B3E8C7174F}"/>
              </a:ext>
            </a:extLst>
          </p:cNvPr>
          <p:cNvSpPr/>
          <p:nvPr userDrawn="1"/>
        </p:nvSpPr>
        <p:spPr>
          <a:xfrm>
            <a:off x="2" y="2342356"/>
            <a:ext cx="2928551" cy="1926905"/>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13B1E735-0546-43B2-B315-CAA314D5BC9F}"/>
              </a:ext>
            </a:extLst>
          </p:cNvPr>
          <p:cNvSpPr/>
          <p:nvPr userDrawn="1"/>
        </p:nvSpPr>
        <p:spPr>
          <a:xfrm rot="10800000">
            <a:off x="9294559" y="2291115"/>
            <a:ext cx="2928551" cy="1926905"/>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DD159317-5FB6-4310-A764-C9EA94B6332B}"/>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F9F3F204-5F99-4FE1-B5F3-DBBB5E41BB3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397160921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17" y="1354456"/>
            <a:ext cx="11500056" cy="4718162"/>
          </a:xfrm>
        </p:spPr>
        <p:txBody>
          <a:bodyPr>
            <a:normAutofit/>
          </a:bodyPr>
          <a:lstStyle>
            <a:lvl1pPr>
              <a:defRPr sz="1920"/>
            </a:lvl1pPr>
            <a:lvl2pPr>
              <a:defRPr sz="1920" spc="-72" baseline="0"/>
            </a:lvl2pPr>
            <a:lvl3pPr>
              <a:defRPr sz="1680" spc="-72" baseline="0"/>
            </a:lvl3pPr>
            <a:lvl4pPr>
              <a:defRPr sz="1680" spc="-72" baseline="0"/>
            </a:lvl4pPr>
            <a:lvl5pPr>
              <a:defRPr sz="1680" spc="-72"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GB"/>
          </a:p>
        </p:txBody>
      </p:sp>
      <p:sp>
        <p:nvSpPr>
          <p:cNvPr id="8" name="Footer Placeholder 7"/>
          <p:cNvSpPr>
            <a:spLocks noGrp="1"/>
          </p:cNvSpPr>
          <p:nvPr>
            <p:ph type="ftr" sz="quarter" idx="10"/>
          </p:nvPr>
        </p:nvSpPr>
        <p:spPr/>
        <p:txBody>
          <a:bodyPr/>
          <a:lstStyle/>
          <a:p>
            <a:endParaRPr lang="en-GB" dirty="0"/>
          </a:p>
        </p:txBody>
      </p:sp>
      <p:sp>
        <p:nvSpPr>
          <p:cNvPr id="2" name="Slide Number Placeholder 1"/>
          <p:cNvSpPr>
            <a:spLocks noGrp="1"/>
          </p:cNvSpPr>
          <p:nvPr>
            <p:ph type="sldNum" sz="quarter" idx="11"/>
          </p:nvPr>
        </p:nvSpPr>
        <p:spPr/>
        <p:txBody>
          <a:bodyPr/>
          <a:lstStyle/>
          <a:p>
            <a:fld id="{A354118A-0C88-44E5-A760-D5564D123B5E}" type="slidenum">
              <a:rPr lang="en-GB" smtClean="0"/>
              <a:pPr/>
              <a:t>‹#›</a:t>
            </a:fld>
            <a:endParaRPr lang="en-GB" dirty="0"/>
          </a:p>
        </p:txBody>
      </p:sp>
    </p:spTree>
    <p:extLst>
      <p:ext uri="{BB962C8B-B14F-4D97-AF65-F5344CB8AC3E}">
        <p14:creationId xmlns:p14="http://schemas.microsoft.com/office/powerpoint/2010/main" val="355715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17D7AA3-D4AC-4C5F-B3D2-2703416F4A6B}"/>
              </a:ext>
            </a:extLst>
          </p:cNvPr>
          <p:cNvSpPr>
            <a:spLocks noGrp="1"/>
          </p:cNvSpPr>
          <p:nvPr>
            <p:ph type="body" sz="quarter" idx="15" hasCustomPrompt="1"/>
          </p:nvPr>
        </p:nvSpPr>
        <p:spPr>
          <a:xfrm>
            <a:off x="436247" y="6068724"/>
            <a:ext cx="11275694" cy="341602"/>
          </a:xfrm>
        </p:spPr>
        <p:txBody>
          <a:bodyPr anchor="b" anchorCtr="0"/>
          <a:lstStyle>
            <a:lvl1pPr>
              <a:lnSpc>
                <a:spcPct val="100000"/>
              </a:lnSpc>
              <a:spcBef>
                <a:spcPts val="0"/>
              </a:spcBef>
              <a:defRPr sz="960" b="0" spc="0">
                <a:solidFill>
                  <a:schemeClr val="tx1"/>
                </a:solidFill>
              </a:defRPr>
            </a:lvl1pPr>
          </a:lstStyle>
          <a:p>
            <a:pPr lvl="0"/>
            <a:r>
              <a:rPr lang="en-US" dirty="0"/>
              <a:t>Footer / Source</a:t>
            </a:r>
            <a:endParaRPr lang="en-GB" dirty="0"/>
          </a:p>
        </p:txBody>
      </p:sp>
      <p:sp>
        <p:nvSpPr>
          <p:cNvPr id="3" name="Title 2">
            <a:extLst>
              <a:ext uri="{FF2B5EF4-FFF2-40B4-BE49-F238E27FC236}">
                <a16:creationId xmlns:a16="http://schemas.microsoft.com/office/drawing/2014/main" id="{631E7E00-E1A9-4FC2-B01A-38F49EF4C775}"/>
              </a:ext>
            </a:extLst>
          </p:cNvPr>
          <p:cNvSpPr>
            <a:spLocks noGrp="1"/>
          </p:cNvSpPr>
          <p:nvPr>
            <p:ph type="title"/>
          </p:nvPr>
        </p:nvSpPr>
        <p:spPr/>
        <p:txBody>
          <a:bodyPr/>
          <a:lstStyle/>
          <a:p>
            <a:r>
              <a:rPr lang="en-US"/>
              <a:t>Click to edit Master title style</a:t>
            </a:r>
            <a:endParaRPr lang="en-GB"/>
          </a:p>
        </p:txBody>
      </p:sp>
      <p:sp>
        <p:nvSpPr>
          <p:cNvPr id="7" name="Footer Placeholder 6">
            <a:extLst>
              <a:ext uri="{FF2B5EF4-FFF2-40B4-BE49-F238E27FC236}">
                <a16:creationId xmlns:a16="http://schemas.microsoft.com/office/drawing/2014/main" id="{B3D85B95-BD14-46EA-A4CC-91B5F0578F54}"/>
              </a:ext>
            </a:extLst>
          </p:cNvPr>
          <p:cNvSpPr>
            <a:spLocks noGrp="1"/>
          </p:cNvSpPr>
          <p:nvPr>
            <p:ph type="ftr" sz="quarter" idx="16"/>
          </p:nvPr>
        </p:nvSpPr>
        <p:spPr/>
        <p:txBody>
          <a:bodyPr/>
          <a:lstStyle/>
          <a:p>
            <a:r>
              <a:rPr lang="en-GB"/>
              <a:t>Confidential - do not distribute</a:t>
            </a:r>
            <a:endParaRPr lang="en-GB" dirty="0"/>
          </a:p>
        </p:txBody>
      </p:sp>
      <p:sp>
        <p:nvSpPr>
          <p:cNvPr id="11" name="Text Placeholder 10">
            <a:extLst>
              <a:ext uri="{FF2B5EF4-FFF2-40B4-BE49-F238E27FC236}">
                <a16:creationId xmlns:a16="http://schemas.microsoft.com/office/drawing/2014/main" id="{706EBA6A-0964-4C4D-8B79-D81142F1C563}"/>
              </a:ext>
            </a:extLst>
          </p:cNvPr>
          <p:cNvSpPr>
            <a:spLocks noGrp="1"/>
          </p:cNvSpPr>
          <p:nvPr>
            <p:ph type="body" sz="quarter" idx="18"/>
          </p:nvPr>
        </p:nvSpPr>
        <p:spPr>
          <a:xfrm>
            <a:off x="436246" y="1398270"/>
            <a:ext cx="11273790" cy="4579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847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ndar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38200" y="457979"/>
            <a:ext cx="10515600" cy="533704"/>
          </a:xfrm>
          <a:prstGeom prst="rect">
            <a:avLst/>
          </a:prstGeom>
        </p:spPr>
        <p:txBody>
          <a:bodyPr lIns="0" tIns="0" rIns="0" bIns="0"/>
          <a:lstStyle>
            <a:lvl1pPr>
              <a:defRPr>
                <a:solidFill>
                  <a:schemeClr val="tx1"/>
                </a:solidFill>
              </a:defRPr>
            </a:lvl1pPr>
          </a:lstStyle>
          <a:p>
            <a:r>
              <a:rPr lang="en-US" dirty="0"/>
              <a:t>Insert a title here</a:t>
            </a:r>
          </a:p>
        </p:txBody>
      </p:sp>
      <p:sp>
        <p:nvSpPr>
          <p:cNvPr id="3" name="Content Placeholder 2">
            <a:extLst>
              <a:ext uri="{FF2B5EF4-FFF2-40B4-BE49-F238E27FC236}">
                <a16:creationId xmlns:a16="http://schemas.microsoft.com/office/drawing/2014/main" id="{AF721D31-1F44-40A9-90F6-8E7758D35624}"/>
              </a:ext>
            </a:extLst>
          </p:cNvPr>
          <p:cNvSpPr>
            <a:spLocks noGrp="1"/>
          </p:cNvSpPr>
          <p:nvPr>
            <p:ph idx="1"/>
          </p:nvPr>
        </p:nvSpPr>
        <p:spPr>
          <a:xfrm>
            <a:off x="845119" y="1231710"/>
            <a:ext cx="10515600" cy="4999991"/>
          </a:xfrm>
          <a:prstGeom prst="rect">
            <a:avLst/>
          </a:prstGeom>
        </p:spPr>
        <p:txBody>
          <a:bodyPr lIns="0" tIns="0" rIns="0" bIns="0"/>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8A48C77B-AD56-480A-A425-987F55C3EB65}"/>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55" name="Rectangle 54">
            <a:extLst>
              <a:ext uri="{FF2B5EF4-FFF2-40B4-BE49-F238E27FC236}">
                <a16:creationId xmlns:a16="http://schemas.microsoft.com/office/drawing/2014/main" id="{CA85A25D-8B34-4DC2-A9E3-68A46A417997}"/>
              </a:ext>
            </a:extLst>
          </p:cNvPr>
          <p:cNvSpPr/>
          <p:nvPr userDrawn="1"/>
        </p:nvSpPr>
        <p:spPr>
          <a:xfrm>
            <a:off x="0" y="0"/>
            <a:ext cx="12192000" cy="16197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887408B9-77AD-4C0F-B6B9-2DADCB1727D6}"/>
              </a:ext>
            </a:extLst>
          </p:cNvPr>
          <p:cNvCxnSpPr>
            <a:cxnSpLocks/>
          </p:cNvCxnSpPr>
          <p:nvPr userDrawn="1"/>
        </p:nvCxnSpPr>
        <p:spPr>
          <a:xfrm flipH="1">
            <a:off x="838200" y="1048508"/>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AD49687-511C-49DC-93BF-E7A7E48FDF22}"/>
              </a:ext>
            </a:extLst>
          </p:cNvPr>
          <p:cNvSpPr/>
          <p:nvPr userDrawn="1"/>
        </p:nvSpPr>
        <p:spPr>
          <a:xfrm>
            <a:off x="0" y="681228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0102456-DB35-4FC5-874F-6CD4C38DA22A}"/>
              </a:ext>
            </a:extLst>
          </p:cNvPr>
          <p:cNvSpPr/>
          <p:nvPr userDrawn="1"/>
        </p:nvSpPr>
        <p:spPr>
          <a:xfrm>
            <a:off x="0" y="6363400"/>
            <a:ext cx="12192000"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2DF25293-8130-49FB-AB48-37F0F2498B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pic>
        <p:nvPicPr>
          <p:cNvPr id="13" name="Picture 12">
            <a:extLst>
              <a:ext uri="{FF2B5EF4-FFF2-40B4-BE49-F238E27FC236}">
                <a16:creationId xmlns:a16="http://schemas.microsoft.com/office/drawing/2014/main" id="{65EE2665-0C96-4F2A-B92B-9861250685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764" y="267856"/>
            <a:ext cx="1225349" cy="976859"/>
          </a:xfrm>
          <a:prstGeom prst="rect">
            <a:avLst/>
          </a:prstGeom>
        </p:spPr>
      </p:pic>
    </p:spTree>
    <p:extLst>
      <p:ext uri="{BB962C8B-B14F-4D97-AF65-F5344CB8AC3E}">
        <p14:creationId xmlns:p14="http://schemas.microsoft.com/office/powerpoint/2010/main" val="3661171729"/>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4450" y="542499"/>
            <a:ext cx="10093092" cy="2387600"/>
          </a:xfrm>
        </p:spPr>
        <p:txBody>
          <a:bodyPr anchor="b"/>
          <a:lstStyle>
            <a:lvl1pPr algn="l">
              <a:lnSpc>
                <a:spcPts val="5400"/>
              </a:lnSpc>
              <a:defRPr sz="5400" spc="-24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344449" y="3004335"/>
            <a:ext cx="9144000" cy="1655762"/>
          </a:xfrm>
        </p:spPr>
        <p:txBody>
          <a:bodyPr>
            <a:normAutofit/>
          </a:bodyPr>
          <a:lstStyle>
            <a:lvl1pPr marL="0" indent="0" algn="l">
              <a:lnSpc>
                <a:spcPts val="3600"/>
              </a:lnSpc>
              <a:buNone/>
              <a:defRPr sz="3600" b="0" spc="-192" baseline="0">
                <a:solidFill>
                  <a:schemeClr val="bg1"/>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Sub-heading</a:t>
            </a:r>
          </a:p>
        </p:txBody>
      </p:sp>
      <p:sp>
        <p:nvSpPr>
          <p:cNvPr id="9" name="Text Placeholder 8"/>
          <p:cNvSpPr>
            <a:spLocks noGrp="1"/>
          </p:cNvSpPr>
          <p:nvPr>
            <p:ph type="body" sz="quarter" idx="13" hasCustomPrompt="1"/>
          </p:nvPr>
        </p:nvSpPr>
        <p:spPr>
          <a:xfrm>
            <a:off x="344450" y="5402394"/>
            <a:ext cx="3340100" cy="419100"/>
          </a:xfrm>
        </p:spPr>
        <p:txBody>
          <a:bodyPr>
            <a:normAutofit/>
          </a:bodyPr>
          <a:lstStyle>
            <a:lvl1pPr>
              <a:defRPr sz="2400" b="0">
                <a:solidFill>
                  <a:schemeClr val="bg1"/>
                </a:solidFill>
              </a:defRPr>
            </a:lvl1pPr>
          </a:lstStyle>
          <a:p>
            <a:pPr lvl="0"/>
            <a:r>
              <a:rPr lang="en-US" dirty="0"/>
              <a:t>Date</a:t>
            </a:r>
            <a:endParaRPr lang="en-GB"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74032"/>
          <a:stretch/>
        </p:blipFill>
        <p:spPr>
          <a:xfrm>
            <a:off x="9236705" y="5821494"/>
            <a:ext cx="2401673" cy="383656"/>
          </a:xfrm>
          <a:prstGeom prst="rect">
            <a:avLst/>
          </a:prstGeom>
        </p:spPr>
      </p:pic>
    </p:spTree>
    <p:extLst>
      <p:ext uri="{BB962C8B-B14F-4D97-AF65-F5344CB8AC3E}">
        <p14:creationId xmlns:p14="http://schemas.microsoft.com/office/powerpoint/2010/main" val="1704630598"/>
      </p:ext>
    </p:extLst>
  </p:cSld>
  <p:clrMapOvr>
    <a:masterClrMapping/>
  </p:clrMapOvr>
  <p:extLst>
    <p:ext uri="{DCECCB84-F9BA-43D5-87BE-67443E8EF086}">
      <p15:sldGuideLst xmlns:p15="http://schemas.microsoft.com/office/powerpoint/2012/main">
        <p15:guide id="1" pos="158">
          <p15:clr>
            <a:srgbClr val="FBAE40"/>
          </p15:clr>
        </p15:guide>
        <p15:guide id="2" pos="22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4450" y="542499"/>
            <a:ext cx="10093092" cy="2387600"/>
          </a:xfrm>
        </p:spPr>
        <p:txBody>
          <a:bodyPr anchor="b"/>
          <a:lstStyle>
            <a:lvl1pPr algn="l">
              <a:lnSpc>
                <a:spcPts val="5400"/>
              </a:lnSpc>
              <a:defRPr sz="5400" spc="-240" baseline="0">
                <a:solidFill>
                  <a:schemeClr val="tx2"/>
                </a:solidFill>
              </a:defRPr>
            </a:lvl1pPr>
          </a:lstStyle>
          <a:p>
            <a:r>
              <a:rPr lang="en-US" dirty="0"/>
              <a:t>Presentation title</a:t>
            </a:r>
          </a:p>
        </p:txBody>
      </p:sp>
      <p:sp>
        <p:nvSpPr>
          <p:cNvPr id="3" name="Subtitle 2"/>
          <p:cNvSpPr>
            <a:spLocks noGrp="1"/>
          </p:cNvSpPr>
          <p:nvPr>
            <p:ph type="subTitle" idx="1" hasCustomPrompt="1"/>
          </p:nvPr>
        </p:nvSpPr>
        <p:spPr>
          <a:xfrm>
            <a:off x="344449" y="3004335"/>
            <a:ext cx="9144000" cy="1655762"/>
          </a:xfrm>
        </p:spPr>
        <p:txBody>
          <a:bodyPr>
            <a:normAutofit/>
          </a:bodyPr>
          <a:lstStyle>
            <a:lvl1pPr marL="0" indent="0" algn="l">
              <a:lnSpc>
                <a:spcPts val="3600"/>
              </a:lnSpc>
              <a:buNone/>
              <a:defRPr sz="3600" b="0" spc="-192" baseline="0">
                <a:solidFill>
                  <a:schemeClr val="tx2"/>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Sub-heading</a:t>
            </a:r>
          </a:p>
        </p:txBody>
      </p:sp>
      <p:sp>
        <p:nvSpPr>
          <p:cNvPr id="9" name="Text Placeholder 8"/>
          <p:cNvSpPr>
            <a:spLocks noGrp="1"/>
          </p:cNvSpPr>
          <p:nvPr>
            <p:ph type="body" sz="quarter" idx="13" hasCustomPrompt="1"/>
          </p:nvPr>
        </p:nvSpPr>
        <p:spPr>
          <a:xfrm>
            <a:off x="344450" y="5402394"/>
            <a:ext cx="3340100" cy="419100"/>
          </a:xfrm>
        </p:spPr>
        <p:txBody>
          <a:bodyPr>
            <a:normAutofit/>
          </a:bodyPr>
          <a:lstStyle>
            <a:lvl1pPr>
              <a:defRPr sz="2400" b="0">
                <a:solidFill>
                  <a:schemeClr val="tx2"/>
                </a:solidFill>
              </a:defRPr>
            </a:lvl1pPr>
          </a:lstStyle>
          <a:p>
            <a:pPr lvl="0"/>
            <a:r>
              <a:rPr lang="en-US" dirty="0"/>
              <a:t>Date</a:t>
            </a:r>
            <a:endParaRPr lang="en-GB" dirty="0"/>
          </a:p>
        </p:txBody>
      </p:sp>
    </p:spTree>
    <p:extLst>
      <p:ext uri="{BB962C8B-B14F-4D97-AF65-F5344CB8AC3E}">
        <p14:creationId xmlns:p14="http://schemas.microsoft.com/office/powerpoint/2010/main" val="1569008717"/>
      </p:ext>
    </p:extLst>
  </p:cSld>
  <p:clrMapOvr>
    <a:masterClrMapping/>
  </p:clrMapOvr>
  <p:extLst>
    <p:ext uri="{DCECCB84-F9BA-43D5-87BE-67443E8EF086}">
      <p15:sldGuideLst xmlns:p15="http://schemas.microsoft.com/office/powerpoint/2012/main">
        <p15:guide id="1" pos="158">
          <p15:clr>
            <a:srgbClr val="FBAE40"/>
          </p15:clr>
        </p15:guide>
        <p15:guide id="2" pos="22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450" y="2463114"/>
            <a:ext cx="10039041" cy="466980"/>
          </a:xfrm>
        </p:spPr>
        <p:txBody>
          <a:bodyPr anchor="b"/>
          <a:lstStyle>
            <a:lvl1pPr>
              <a:lnSpc>
                <a:spcPts val="5400"/>
              </a:lnSpc>
              <a:defRPr sz="5400" spc="-240" baseline="0">
                <a:solidFill>
                  <a:schemeClr val="bg2"/>
                </a:solidFill>
              </a:defRPr>
            </a:lvl1pPr>
          </a:lstStyle>
          <a:p>
            <a:r>
              <a:rPr lang="en-US" dirty="0"/>
              <a:t>Divider title</a:t>
            </a:r>
          </a:p>
        </p:txBody>
      </p:sp>
      <p:sp>
        <p:nvSpPr>
          <p:cNvPr id="6" name="Slide Number Placeholder 5"/>
          <p:cNvSpPr>
            <a:spLocks noGrp="1"/>
          </p:cNvSpPr>
          <p:nvPr>
            <p:ph type="sldNum" sz="quarter" idx="12"/>
          </p:nvPr>
        </p:nvSpPr>
        <p:spPr/>
        <p:txBody>
          <a:bodyPr/>
          <a:lstStyle/>
          <a:p>
            <a:fld id="{A354118A-0C88-44E5-A760-D5564D123B5E}" type="slidenum">
              <a:rPr lang="en-GB" smtClean="0"/>
              <a:t>‹#›</a:t>
            </a:fld>
            <a:endParaRPr lang="en-GB"/>
          </a:p>
        </p:txBody>
      </p:sp>
      <p:sp>
        <p:nvSpPr>
          <p:cNvPr id="7" name="Subtitle 2"/>
          <p:cNvSpPr>
            <a:spLocks noGrp="1"/>
          </p:cNvSpPr>
          <p:nvPr>
            <p:ph type="subTitle" idx="1" hasCustomPrompt="1"/>
          </p:nvPr>
        </p:nvSpPr>
        <p:spPr>
          <a:xfrm>
            <a:off x="344449" y="3004335"/>
            <a:ext cx="9144000" cy="671107"/>
          </a:xfrm>
        </p:spPr>
        <p:txBody>
          <a:bodyPr>
            <a:normAutofit/>
          </a:bodyPr>
          <a:lstStyle>
            <a:lvl1pPr marL="0" indent="0" algn="l">
              <a:lnSpc>
                <a:spcPts val="3600"/>
              </a:lnSpc>
              <a:buNone/>
              <a:defRPr sz="3600" b="0" spc="-192" baseline="0">
                <a:solidFill>
                  <a:schemeClr val="bg1"/>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Sub-heading</a:t>
            </a:r>
          </a:p>
        </p:txBody>
      </p:sp>
    </p:spTree>
    <p:extLst>
      <p:ext uri="{BB962C8B-B14F-4D97-AF65-F5344CB8AC3E}">
        <p14:creationId xmlns:p14="http://schemas.microsoft.com/office/powerpoint/2010/main" val="290034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3D92A16-A41F-4492-9BC0-7E9F58FE8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76402"/>
            <a:ext cx="12180437" cy="1783195"/>
          </a:xfrm>
          <a:prstGeom prst="rect">
            <a:avLst/>
          </a:prstGeom>
        </p:spPr>
      </p:pic>
      <p:pic>
        <p:nvPicPr>
          <p:cNvPr id="31" name="Picture 30">
            <a:extLst>
              <a:ext uri="{FF2B5EF4-FFF2-40B4-BE49-F238E27FC236}">
                <a16:creationId xmlns:a16="http://schemas.microsoft.com/office/drawing/2014/main" id="{B24512A3-C87D-4242-A4E3-361D108C2F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459597"/>
            <a:ext cx="12180437" cy="1783195"/>
          </a:xfrm>
          <a:prstGeom prst="rect">
            <a:avLst/>
          </a:prstGeom>
        </p:spPr>
      </p:pic>
      <p:sp>
        <p:nvSpPr>
          <p:cNvPr id="4" name="Picture Placeholder 3">
            <a:extLst>
              <a:ext uri="{FF2B5EF4-FFF2-40B4-BE49-F238E27FC236}">
                <a16:creationId xmlns:a16="http://schemas.microsoft.com/office/drawing/2014/main" id="{A34F615E-FA6C-4ADE-9D56-E7D7BCFB7E91}"/>
              </a:ext>
            </a:extLst>
          </p:cNvPr>
          <p:cNvSpPr>
            <a:spLocks noGrp="1"/>
          </p:cNvSpPr>
          <p:nvPr>
            <p:ph type="pic" sz="quarter" idx="10"/>
          </p:nvPr>
        </p:nvSpPr>
        <p:spPr>
          <a:xfrm>
            <a:off x="-2" y="1674236"/>
            <a:ext cx="12192000" cy="1787525"/>
          </a:xfrm>
          <a:prstGeom prst="rect">
            <a:avLst/>
          </a:prstGeom>
        </p:spPr>
        <p:txBody>
          <a:bodyPr anchor="ctr"/>
          <a:lstStyle>
            <a:lvl1pPr marL="0" indent="0" algn="ctr">
              <a:buNone/>
              <a:defRPr b="1"/>
            </a:lvl1pPr>
          </a:lstStyle>
          <a:p>
            <a:endParaRPr lang="en-US" dirty="0"/>
          </a:p>
        </p:txBody>
      </p:sp>
      <p:sp>
        <p:nvSpPr>
          <p:cNvPr id="55" name="Picture Placeholder 3">
            <a:extLst>
              <a:ext uri="{FF2B5EF4-FFF2-40B4-BE49-F238E27FC236}">
                <a16:creationId xmlns:a16="http://schemas.microsoft.com/office/drawing/2014/main" id="{05D8C28F-02E1-4AEE-8280-7E7DA7063EA9}"/>
              </a:ext>
            </a:extLst>
          </p:cNvPr>
          <p:cNvSpPr>
            <a:spLocks noGrp="1"/>
          </p:cNvSpPr>
          <p:nvPr>
            <p:ph type="pic" sz="quarter" idx="11"/>
          </p:nvPr>
        </p:nvSpPr>
        <p:spPr>
          <a:xfrm>
            <a:off x="0" y="3467105"/>
            <a:ext cx="12192000" cy="1787525"/>
          </a:xfrm>
          <a:prstGeom prst="rect">
            <a:avLst/>
          </a:prstGeom>
        </p:spPr>
        <p:txBody>
          <a:bodyPr anchor="ctr"/>
          <a:lstStyle>
            <a:lvl1pPr marL="0" indent="0" algn="ctr">
              <a:buNone/>
              <a:defRPr b="1"/>
            </a:lvl1pPr>
          </a:lstStyle>
          <a:p>
            <a:endParaRPr lang="en-US" dirty="0"/>
          </a:p>
        </p:txBody>
      </p:sp>
      <p:sp>
        <p:nvSpPr>
          <p:cNvPr id="56" name="Rectangle 55">
            <a:extLst>
              <a:ext uri="{FF2B5EF4-FFF2-40B4-BE49-F238E27FC236}">
                <a16:creationId xmlns:a16="http://schemas.microsoft.com/office/drawing/2014/main" id="{9C460446-187B-47B0-BF1A-7E3DABA28357}"/>
              </a:ext>
            </a:extLst>
          </p:cNvPr>
          <p:cNvSpPr/>
          <p:nvPr userDrawn="1"/>
        </p:nvSpPr>
        <p:spPr>
          <a:xfrm>
            <a:off x="2" y="1603372"/>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a:extLst>
              <a:ext uri="{FF2B5EF4-FFF2-40B4-BE49-F238E27FC236}">
                <a16:creationId xmlns:a16="http://schemas.microsoft.com/office/drawing/2014/main" id="{C7B3EE69-586A-42F3-889F-BCAAE69FB76B}"/>
              </a:ext>
            </a:extLst>
          </p:cNvPr>
          <p:cNvSpPr/>
          <p:nvPr userDrawn="1"/>
        </p:nvSpPr>
        <p:spPr>
          <a:xfrm rot="10800000">
            <a:off x="9294562" y="1552132"/>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8097413-7703-42B5-BA7D-0D6489CA557F}"/>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pic>
        <p:nvPicPr>
          <p:cNvPr id="9" name="Graphic 8">
            <a:extLst>
              <a:ext uri="{FF2B5EF4-FFF2-40B4-BE49-F238E27FC236}">
                <a16:creationId xmlns:a16="http://schemas.microsoft.com/office/drawing/2014/main" id="{FD2CFD45-638F-4A57-A664-CF8A071158B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13" y="616908"/>
            <a:ext cx="6610350" cy="1181100"/>
          </a:xfrm>
          <a:prstGeom prst="rect">
            <a:avLst/>
          </a:prstGeom>
        </p:spPr>
      </p:pic>
    </p:spTree>
    <p:extLst>
      <p:ext uri="{BB962C8B-B14F-4D97-AF65-F5344CB8AC3E}">
        <p14:creationId xmlns:p14="http://schemas.microsoft.com/office/powerpoint/2010/main" val="2787926459"/>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17" y="1354456"/>
            <a:ext cx="11500056" cy="4718162"/>
          </a:xfrm>
        </p:spPr>
        <p:txBody>
          <a:bodyPr>
            <a:normAutofit/>
          </a:bodyPr>
          <a:lstStyle>
            <a:lvl1pPr>
              <a:defRPr sz="1920"/>
            </a:lvl1pPr>
            <a:lvl2pPr>
              <a:defRPr sz="1920" spc="-72" baseline="0"/>
            </a:lvl2pPr>
            <a:lvl3pPr>
              <a:defRPr sz="1680" spc="-72" baseline="0"/>
            </a:lvl3pPr>
            <a:lvl4pPr>
              <a:defRPr sz="1680" spc="-72" baseline="0"/>
            </a:lvl4pPr>
            <a:lvl5pPr>
              <a:defRPr sz="1680" spc="-72"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GB"/>
          </a:p>
        </p:txBody>
      </p:sp>
      <p:sp>
        <p:nvSpPr>
          <p:cNvPr id="8" name="Footer Placeholder 7"/>
          <p:cNvSpPr>
            <a:spLocks noGrp="1"/>
          </p:cNvSpPr>
          <p:nvPr>
            <p:ph type="ftr" sz="quarter" idx="10"/>
          </p:nvPr>
        </p:nvSpPr>
        <p:spPr/>
        <p:txBody>
          <a:bodyPr/>
          <a:lstStyle/>
          <a:p>
            <a:endParaRPr lang="en-GB" dirty="0"/>
          </a:p>
        </p:txBody>
      </p:sp>
      <p:sp>
        <p:nvSpPr>
          <p:cNvPr id="2" name="Slide Number Placeholder 1"/>
          <p:cNvSpPr>
            <a:spLocks noGrp="1"/>
          </p:cNvSpPr>
          <p:nvPr>
            <p:ph type="sldNum" sz="quarter" idx="11"/>
          </p:nvPr>
        </p:nvSpPr>
        <p:spPr/>
        <p:txBody>
          <a:bodyPr/>
          <a:lstStyle/>
          <a:p>
            <a:fld id="{A354118A-0C88-44E5-A760-D5564D123B5E}" type="slidenum">
              <a:rPr lang="en-GB" smtClean="0"/>
              <a:pPr/>
              <a:t>‹#›</a:t>
            </a:fld>
            <a:endParaRPr lang="en-GB" dirty="0"/>
          </a:p>
        </p:txBody>
      </p:sp>
    </p:spTree>
    <p:extLst>
      <p:ext uri="{BB962C8B-B14F-4D97-AF65-F5344CB8AC3E}">
        <p14:creationId xmlns:p14="http://schemas.microsoft.com/office/powerpoint/2010/main" val="135673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54118A-0C88-44E5-A760-D5564D123B5E}" type="slidenum">
              <a:rPr lang="en-GB" smtClean="0"/>
              <a:t>‹#›</a:t>
            </a:fld>
            <a:endParaRPr lang="en-GB"/>
          </a:p>
        </p:txBody>
      </p:sp>
    </p:spTree>
    <p:extLst>
      <p:ext uri="{BB962C8B-B14F-4D97-AF65-F5344CB8AC3E}">
        <p14:creationId xmlns:p14="http://schemas.microsoft.com/office/powerpoint/2010/main" val="69620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54118A-0C88-44E5-A760-D5564D123B5E}" type="slidenum">
              <a:rPr lang="en-GB" smtClean="0"/>
              <a:t>‹#›</a:t>
            </a:fld>
            <a:endParaRPr lang="en-GB"/>
          </a:p>
        </p:txBody>
      </p:sp>
      <p:sp>
        <p:nvSpPr>
          <p:cNvPr id="13" name="Title 12"/>
          <p:cNvSpPr>
            <a:spLocks noGrp="1"/>
          </p:cNvSpPr>
          <p:nvPr>
            <p:ph type="title"/>
          </p:nvPr>
        </p:nvSpPr>
        <p:spPr/>
        <p:txBody>
          <a:bodyPr/>
          <a:lstStyle/>
          <a:p>
            <a:r>
              <a:rPr lang="en-US"/>
              <a:t>Click to edit Master title style</a:t>
            </a:r>
            <a:endParaRPr lang="en-GB"/>
          </a:p>
        </p:txBody>
      </p:sp>
      <p:sp>
        <p:nvSpPr>
          <p:cNvPr id="16" name="Content Placeholder 2"/>
          <p:cNvSpPr>
            <a:spLocks noGrp="1"/>
          </p:cNvSpPr>
          <p:nvPr>
            <p:ph sz="half" idx="1"/>
          </p:nvPr>
        </p:nvSpPr>
        <p:spPr>
          <a:xfrm>
            <a:off x="359417" y="1956056"/>
            <a:ext cx="5529600" cy="3924680"/>
          </a:xfrm>
          <a:solidFill>
            <a:schemeClr val="bg2">
              <a:lumMod val="95000"/>
            </a:schemeClr>
          </a:solidFill>
        </p:spPr>
        <p:txBody>
          <a:bodyPr tIns="108000" bIns="108000">
            <a:noAutofit/>
          </a:bodyPr>
          <a:lstStyle>
            <a:lvl2pPr>
              <a:spcBef>
                <a:spcPts val="144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p:cNvSpPr>
            <a:spLocks noGrp="1"/>
          </p:cNvSpPr>
          <p:nvPr>
            <p:ph type="body" sz="quarter" idx="13"/>
          </p:nvPr>
        </p:nvSpPr>
        <p:spPr>
          <a:xfrm>
            <a:off x="345017" y="1354455"/>
            <a:ext cx="5529600" cy="527686"/>
          </a:xfrm>
        </p:spPr>
        <p:txBody>
          <a:bodyPr anchor="b" anchorCtr="0">
            <a:noAutofit/>
          </a:bodyPr>
          <a:lstStyle>
            <a:lvl1pPr>
              <a:lnSpc>
                <a:spcPct val="100000"/>
              </a:lnSpc>
              <a:spcBef>
                <a:spcPts val="0"/>
              </a:spcBef>
              <a:defRPr sz="1920" b="1">
                <a:solidFill>
                  <a:schemeClr val="tx1"/>
                </a:solidFill>
              </a:defRPr>
            </a:lvl1pPr>
          </a:lstStyle>
          <a:p>
            <a:pPr lvl="0"/>
            <a:r>
              <a:rPr lang="en-US" dirty="0"/>
              <a:t>Edit Master text styles</a:t>
            </a:r>
            <a:endParaRPr lang="en-GB" dirty="0"/>
          </a:p>
        </p:txBody>
      </p:sp>
      <p:sp>
        <p:nvSpPr>
          <p:cNvPr id="18" name="Content Placeholder 2"/>
          <p:cNvSpPr>
            <a:spLocks noGrp="1"/>
          </p:cNvSpPr>
          <p:nvPr>
            <p:ph sz="half" idx="22"/>
          </p:nvPr>
        </p:nvSpPr>
        <p:spPr>
          <a:xfrm>
            <a:off x="6327383" y="1956056"/>
            <a:ext cx="5529600" cy="3924680"/>
          </a:xfrm>
          <a:solidFill>
            <a:schemeClr val="bg2">
              <a:lumMod val="95000"/>
            </a:schemeClr>
          </a:solidFill>
        </p:spPr>
        <p:txBody>
          <a:bodyPr tIns="108000" bIns="108000">
            <a:noAutofit/>
          </a:bodyPr>
          <a:lstStyle>
            <a:lvl2pPr>
              <a:spcBef>
                <a:spcPts val="144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7"/>
          <p:cNvSpPr>
            <a:spLocks noGrp="1"/>
          </p:cNvSpPr>
          <p:nvPr>
            <p:ph type="body" sz="quarter" idx="23"/>
          </p:nvPr>
        </p:nvSpPr>
        <p:spPr>
          <a:xfrm>
            <a:off x="6327384" y="1354455"/>
            <a:ext cx="5529600" cy="527686"/>
          </a:xfrm>
        </p:spPr>
        <p:txBody>
          <a:bodyPr anchor="b" anchorCtr="0">
            <a:noAutofit/>
          </a:bodyPr>
          <a:lstStyle>
            <a:lvl1pPr>
              <a:lnSpc>
                <a:spcPct val="100000"/>
              </a:lnSpc>
              <a:spcBef>
                <a:spcPts val="0"/>
              </a:spcBef>
              <a:defRPr sz="1920" b="1">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369265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27"/>
          </p:nvPr>
        </p:nvSpPr>
        <p:spPr/>
        <p:txBody>
          <a:bodyPr/>
          <a:lstStyle/>
          <a:p>
            <a:endParaRPr lang="en-GB" dirty="0"/>
          </a:p>
        </p:txBody>
      </p:sp>
      <p:sp>
        <p:nvSpPr>
          <p:cNvPr id="4" name="Slide Number Placeholder 3"/>
          <p:cNvSpPr>
            <a:spLocks noGrp="1"/>
          </p:cNvSpPr>
          <p:nvPr>
            <p:ph type="sldNum" sz="quarter" idx="28"/>
          </p:nvPr>
        </p:nvSpPr>
        <p:spPr/>
        <p:txBody>
          <a:bodyPr/>
          <a:lstStyle/>
          <a:p>
            <a:fld id="{A354118A-0C88-44E5-A760-D5564D123B5E}" type="slidenum">
              <a:rPr lang="en-GB" smtClean="0"/>
              <a:pPr/>
              <a:t>‹#›</a:t>
            </a:fld>
            <a:endParaRPr lang="en-GB" dirty="0"/>
          </a:p>
        </p:txBody>
      </p:sp>
      <p:sp>
        <p:nvSpPr>
          <p:cNvPr id="7" name="Chart Placeholder 6"/>
          <p:cNvSpPr>
            <a:spLocks noGrp="1"/>
          </p:cNvSpPr>
          <p:nvPr>
            <p:ph type="chart" sz="quarter" idx="29"/>
          </p:nvPr>
        </p:nvSpPr>
        <p:spPr>
          <a:xfrm>
            <a:off x="345018" y="1750696"/>
            <a:ext cx="11512549" cy="4130040"/>
          </a:xfrm>
        </p:spPr>
        <p:txBody>
          <a:bodyPr/>
          <a:lstStyle/>
          <a:p>
            <a:endParaRPr lang="en-GB"/>
          </a:p>
        </p:txBody>
      </p:sp>
      <p:sp>
        <p:nvSpPr>
          <p:cNvPr id="8" name="Text Placeholder 11"/>
          <p:cNvSpPr>
            <a:spLocks noGrp="1"/>
          </p:cNvSpPr>
          <p:nvPr>
            <p:ph type="body" sz="quarter" idx="17"/>
          </p:nvPr>
        </p:nvSpPr>
        <p:spPr>
          <a:xfrm>
            <a:off x="336293" y="1354456"/>
            <a:ext cx="11521273" cy="390524"/>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Tree>
    <p:extLst>
      <p:ext uri="{BB962C8B-B14F-4D97-AF65-F5344CB8AC3E}">
        <p14:creationId xmlns:p14="http://schemas.microsoft.com/office/powerpoint/2010/main" val="2586045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hart Placeholder 6"/>
          <p:cNvSpPr>
            <a:spLocks noGrp="1"/>
          </p:cNvSpPr>
          <p:nvPr>
            <p:ph type="chart" sz="quarter" idx="13"/>
          </p:nvPr>
        </p:nvSpPr>
        <p:spPr>
          <a:xfrm>
            <a:off x="336293" y="1744980"/>
            <a:ext cx="5550159" cy="4244966"/>
          </a:xfrm>
        </p:spPr>
        <p:txBody>
          <a:bodyPr>
            <a:normAutofit/>
          </a:bodyPr>
          <a:lstStyle>
            <a:lvl1pPr marL="0" indent="0">
              <a:buNone/>
              <a:defRPr sz="1440"/>
            </a:lvl1pPr>
          </a:lstStyle>
          <a:p>
            <a:endParaRPr lang="en-GB"/>
          </a:p>
        </p:txBody>
      </p:sp>
      <p:sp>
        <p:nvSpPr>
          <p:cNvPr id="8" name="Chart Placeholder 6"/>
          <p:cNvSpPr>
            <a:spLocks noGrp="1"/>
          </p:cNvSpPr>
          <p:nvPr>
            <p:ph type="chart" sz="quarter" idx="14"/>
          </p:nvPr>
        </p:nvSpPr>
        <p:spPr>
          <a:xfrm>
            <a:off x="6337300" y="1744980"/>
            <a:ext cx="5527339" cy="4244966"/>
          </a:xfrm>
        </p:spPr>
        <p:txBody>
          <a:bodyPr>
            <a:normAutofit/>
          </a:bodyPr>
          <a:lstStyle>
            <a:lvl1pPr marL="0" indent="0">
              <a:buNone/>
              <a:defRPr sz="1440"/>
            </a:lvl1pPr>
          </a:lstStyle>
          <a:p>
            <a:endParaRPr lang="en-GB"/>
          </a:p>
        </p:txBody>
      </p:sp>
      <p:sp>
        <p:nvSpPr>
          <p:cNvPr id="12" name="Text Placeholder 11"/>
          <p:cNvSpPr>
            <a:spLocks noGrp="1"/>
          </p:cNvSpPr>
          <p:nvPr>
            <p:ph type="body" sz="quarter" idx="17"/>
          </p:nvPr>
        </p:nvSpPr>
        <p:spPr>
          <a:xfrm>
            <a:off x="336293" y="1354456"/>
            <a:ext cx="5549680" cy="390524"/>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
        <p:nvSpPr>
          <p:cNvPr id="13" name="Text Placeholder 11"/>
          <p:cNvSpPr>
            <a:spLocks noGrp="1"/>
          </p:cNvSpPr>
          <p:nvPr>
            <p:ph type="body" sz="quarter" idx="18"/>
          </p:nvPr>
        </p:nvSpPr>
        <p:spPr>
          <a:xfrm>
            <a:off x="6336809" y="1354456"/>
            <a:ext cx="5526863" cy="390524"/>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
        <p:nvSpPr>
          <p:cNvPr id="3" name="Footer Placeholder 2"/>
          <p:cNvSpPr>
            <a:spLocks noGrp="1"/>
          </p:cNvSpPr>
          <p:nvPr>
            <p:ph type="ftr" sz="quarter" idx="23"/>
          </p:nvPr>
        </p:nvSpPr>
        <p:spPr/>
        <p:txBody>
          <a:bodyPr/>
          <a:lstStyle/>
          <a:p>
            <a:endParaRPr lang="en-GB" dirty="0"/>
          </a:p>
        </p:txBody>
      </p:sp>
      <p:sp>
        <p:nvSpPr>
          <p:cNvPr id="4" name="Slide Number Placeholder 3"/>
          <p:cNvSpPr>
            <a:spLocks noGrp="1"/>
          </p:cNvSpPr>
          <p:nvPr>
            <p:ph type="sldNum" sz="quarter" idx="24"/>
          </p:nvPr>
        </p:nvSpPr>
        <p:spPr/>
        <p:txBody>
          <a:bodyPr/>
          <a:lstStyle/>
          <a:p>
            <a:fld id="{A354118A-0C88-44E5-A760-D5564D123B5E}" type="slidenum">
              <a:rPr lang="en-GB" smtClean="0"/>
              <a:pPr/>
              <a:t>‹#›</a:t>
            </a:fld>
            <a:endParaRPr lang="en-GB" dirty="0"/>
          </a:p>
        </p:txBody>
      </p:sp>
    </p:spTree>
    <p:extLst>
      <p:ext uri="{BB962C8B-B14F-4D97-AF65-F5344CB8AC3E}">
        <p14:creationId xmlns:p14="http://schemas.microsoft.com/office/powerpoint/2010/main" val="149963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hart Placeholder 6"/>
          <p:cNvSpPr>
            <a:spLocks noGrp="1"/>
          </p:cNvSpPr>
          <p:nvPr>
            <p:ph type="chart" sz="quarter" idx="13"/>
          </p:nvPr>
        </p:nvSpPr>
        <p:spPr>
          <a:xfrm>
            <a:off x="336551" y="1760281"/>
            <a:ext cx="5549900" cy="1747034"/>
          </a:xfrm>
        </p:spPr>
        <p:txBody>
          <a:bodyPr>
            <a:normAutofit/>
          </a:bodyPr>
          <a:lstStyle>
            <a:lvl1pPr marL="0" indent="0">
              <a:buNone/>
              <a:defRPr sz="1440"/>
            </a:lvl1pPr>
          </a:lstStyle>
          <a:p>
            <a:endParaRPr lang="en-GB"/>
          </a:p>
        </p:txBody>
      </p:sp>
      <p:sp>
        <p:nvSpPr>
          <p:cNvPr id="8" name="Chart Placeholder 6"/>
          <p:cNvSpPr>
            <a:spLocks noGrp="1"/>
          </p:cNvSpPr>
          <p:nvPr>
            <p:ph type="chart" sz="quarter" idx="14"/>
          </p:nvPr>
        </p:nvSpPr>
        <p:spPr>
          <a:xfrm>
            <a:off x="6337300" y="1760281"/>
            <a:ext cx="5527597" cy="1747034"/>
          </a:xfrm>
        </p:spPr>
        <p:txBody>
          <a:bodyPr>
            <a:normAutofit/>
          </a:bodyPr>
          <a:lstStyle>
            <a:lvl1pPr marL="0" indent="0">
              <a:buNone/>
              <a:defRPr sz="1440"/>
            </a:lvl1pPr>
          </a:lstStyle>
          <a:p>
            <a:endParaRPr lang="en-GB"/>
          </a:p>
        </p:txBody>
      </p:sp>
      <p:sp>
        <p:nvSpPr>
          <p:cNvPr id="12" name="Text Placeholder 11"/>
          <p:cNvSpPr>
            <a:spLocks noGrp="1"/>
          </p:cNvSpPr>
          <p:nvPr>
            <p:ph type="body" sz="quarter" idx="17"/>
          </p:nvPr>
        </p:nvSpPr>
        <p:spPr>
          <a:xfrm>
            <a:off x="336552" y="1353706"/>
            <a:ext cx="5549421" cy="388800"/>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
        <p:nvSpPr>
          <p:cNvPr id="13" name="Text Placeholder 11"/>
          <p:cNvSpPr>
            <a:spLocks noGrp="1"/>
          </p:cNvSpPr>
          <p:nvPr>
            <p:ph type="body" sz="quarter" idx="18"/>
          </p:nvPr>
        </p:nvSpPr>
        <p:spPr>
          <a:xfrm>
            <a:off x="6336809" y="1353706"/>
            <a:ext cx="5527121" cy="388800"/>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
        <p:nvSpPr>
          <p:cNvPr id="3" name="Footer Placeholder 2"/>
          <p:cNvSpPr>
            <a:spLocks noGrp="1"/>
          </p:cNvSpPr>
          <p:nvPr>
            <p:ph type="ftr" sz="quarter" idx="21"/>
          </p:nvPr>
        </p:nvSpPr>
        <p:spPr/>
        <p:txBody>
          <a:bodyPr/>
          <a:lstStyle/>
          <a:p>
            <a:endParaRPr lang="en-GB" dirty="0"/>
          </a:p>
        </p:txBody>
      </p:sp>
      <p:sp>
        <p:nvSpPr>
          <p:cNvPr id="4" name="Slide Number Placeholder 3"/>
          <p:cNvSpPr>
            <a:spLocks noGrp="1"/>
          </p:cNvSpPr>
          <p:nvPr>
            <p:ph type="sldNum" sz="quarter" idx="22"/>
          </p:nvPr>
        </p:nvSpPr>
        <p:spPr/>
        <p:txBody>
          <a:bodyPr/>
          <a:lstStyle/>
          <a:p>
            <a:fld id="{A354118A-0C88-44E5-A760-D5564D123B5E}" type="slidenum">
              <a:rPr lang="en-GB" smtClean="0"/>
              <a:pPr/>
              <a:t>‹#›</a:t>
            </a:fld>
            <a:endParaRPr lang="en-GB" dirty="0"/>
          </a:p>
        </p:txBody>
      </p:sp>
      <p:sp>
        <p:nvSpPr>
          <p:cNvPr id="17" name="Chart Placeholder 6"/>
          <p:cNvSpPr>
            <a:spLocks noGrp="1"/>
          </p:cNvSpPr>
          <p:nvPr>
            <p:ph type="chart" sz="quarter" idx="24"/>
          </p:nvPr>
        </p:nvSpPr>
        <p:spPr>
          <a:xfrm>
            <a:off x="334434" y="4125514"/>
            <a:ext cx="5549900" cy="1747034"/>
          </a:xfrm>
        </p:spPr>
        <p:txBody>
          <a:bodyPr>
            <a:normAutofit/>
          </a:bodyPr>
          <a:lstStyle>
            <a:lvl1pPr marL="0" indent="0">
              <a:buNone/>
              <a:defRPr sz="1440"/>
            </a:lvl1pPr>
          </a:lstStyle>
          <a:p>
            <a:endParaRPr lang="en-GB"/>
          </a:p>
        </p:txBody>
      </p:sp>
      <p:sp>
        <p:nvSpPr>
          <p:cNvPr id="18" name="Chart Placeholder 6"/>
          <p:cNvSpPr>
            <a:spLocks noGrp="1"/>
          </p:cNvSpPr>
          <p:nvPr>
            <p:ph type="chart" sz="quarter" idx="25"/>
          </p:nvPr>
        </p:nvSpPr>
        <p:spPr>
          <a:xfrm>
            <a:off x="6335183" y="4125514"/>
            <a:ext cx="5527597" cy="1747034"/>
          </a:xfrm>
        </p:spPr>
        <p:txBody>
          <a:bodyPr>
            <a:normAutofit/>
          </a:bodyPr>
          <a:lstStyle>
            <a:lvl1pPr marL="0" indent="0">
              <a:buNone/>
              <a:defRPr sz="1440"/>
            </a:lvl1pPr>
          </a:lstStyle>
          <a:p>
            <a:endParaRPr lang="en-GB"/>
          </a:p>
        </p:txBody>
      </p:sp>
      <p:sp>
        <p:nvSpPr>
          <p:cNvPr id="19" name="Text Placeholder 11"/>
          <p:cNvSpPr>
            <a:spLocks noGrp="1"/>
          </p:cNvSpPr>
          <p:nvPr>
            <p:ph type="body" sz="quarter" idx="26"/>
          </p:nvPr>
        </p:nvSpPr>
        <p:spPr>
          <a:xfrm>
            <a:off x="334435" y="3718938"/>
            <a:ext cx="5549421" cy="388800"/>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
        <p:nvSpPr>
          <p:cNvPr id="20" name="Text Placeholder 11"/>
          <p:cNvSpPr>
            <a:spLocks noGrp="1"/>
          </p:cNvSpPr>
          <p:nvPr>
            <p:ph type="body" sz="quarter" idx="27"/>
          </p:nvPr>
        </p:nvSpPr>
        <p:spPr>
          <a:xfrm>
            <a:off x="6334692" y="3718938"/>
            <a:ext cx="5527121" cy="388800"/>
          </a:xfrm>
        </p:spPr>
        <p:txBody>
          <a:bodyPr anchor="b" anchorCtr="0">
            <a:noAutofit/>
          </a:bodyPr>
          <a:lstStyle>
            <a:lvl1pPr marL="0" indent="0">
              <a:lnSpc>
                <a:spcPct val="100000"/>
              </a:lnSpc>
              <a:spcBef>
                <a:spcPts val="0"/>
              </a:spcBef>
              <a:buNone/>
              <a:defRPr sz="1680" b="1" spc="-96" baseline="0"/>
            </a:lvl1pPr>
          </a:lstStyle>
          <a:p>
            <a:pPr lvl="0"/>
            <a:r>
              <a:rPr lang="en-US" dirty="0"/>
              <a:t>Edit Master text styles</a:t>
            </a:r>
            <a:endParaRPr lang="en-GB" dirty="0"/>
          </a:p>
        </p:txBody>
      </p:sp>
    </p:spTree>
    <p:extLst>
      <p:ext uri="{BB962C8B-B14F-4D97-AF65-F5344CB8AC3E}">
        <p14:creationId xmlns:p14="http://schemas.microsoft.com/office/powerpoint/2010/main" val="3037932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27"/>
          </p:nvPr>
        </p:nvSpPr>
        <p:spPr/>
        <p:txBody>
          <a:bodyPr/>
          <a:lstStyle/>
          <a:p>
            <a:endParaRPr lang="en-GB" dirty="0"/>
          </a:p>
        </p:txBody>
      </p:sp>
      <p:sp>
        <p:nvSpPr>
          <p:cNvPr id="4" name="Slide Number Placeholder 3"/>
          <p:cNvSpPr>
            <a:spLocks noGrp="1"/>
          </p:cNvSpPr>
          <p:nvPr>
            <p:ph type="sldNum" sz="quarter" idx="28"/>
          </p:nvPr>
        </p:nvSpPr>
        <p:spPr/>
        <p:txBody>
          <a:bodyPr/>
          <a:lstStyle/>
          <a:p>
            <a:fld id="{A354118A-0C88-44E5-A760-D5564D123B5E}" type="slidenum">
              <a:rPr lang="en-GB" smtClean="0"/>
              <a:pPr/>
              <a:t>‹#›</a:t>
            </a:fld>
            <a:endParaRPr lang="en-GB" dirty="0"/>
          </a:p>
        </p:txBody>
      </p:sp>
      <p:sp>
        <p:nvSpPr>
          <p:cNvPr id="7" name="Table Placeholder 10"/>
          <p:cNvSpPr>
            <a:spLocks noGrp="1"/>
          </p:cNvSpPr>
          <p:nvPr>
            <p:ph type="tbl" sz="quarter" idx="24"/>
          </p:nvPr>
        </p:nvSpPr>
        <p:spPr>
          <a:xfrm>
            <a:off x="334434" y="1354456"/>
            <a:ext cx="11529484" cy="4658282"/>
          </a:xfrm>
        </p:spPr>
        <p:txBody>
          <a:bodyPr/>
          <a:lstStyle/>
          <a:p>
            <a:endParaRPr lang="en-GB"/>
          </a:p>
        </p:txBody>
      </p:sp>
    </p:spTree>
    <p:extLst>
      <p:ext uri="{BB962C8B-B14F-4D97-AF65-F5344CB8AC3E}">
        <p14:creationId xmlns:p14="http://schemas.microsoft.com/office/powerpoint/2010/main" val="2998068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54118A-0C88-44E5-A760-D5564D123B5E}" type="slidenum">
              <a:rPr lang="en-GB" smtClean="0"/>
              <a:t>‹#›</a:t>
            </a:fld>
            <a:endParaRPr lang="en-GB"/>
          </a:p>
        </p:txBody>
      </p:sp>
    </p:spTree>
    <p:extLst>
      <p:ext uri="{BB962C8B-B14F-4D97-AF65-F5344CB8AC3E}">
        <p14:creationId xmlns:p14="http://schemas.microsoft.com/office/powerpoint/2010/main" val="132782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791747-E7E5-4E40-A1D4-674AB52FE833}"/>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21" name="Rectangle 20">
            <a:extLst>
              <a:ext uri="{FF2B5EF4-FFF2-40B4-BE49-F238E27FC236}">
                <a16:creationId xmlns:a16="http://schemas.microsoft.com/office/drawing/2014/main" id="{7FF3C5DF-DCEE-47D8-B71F-52DEC2D6A4F7}"/>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19B777F5-F61C-44F0-94A9-729E235913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1344571928"/>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25FAFE6-6905-48AD-90B1-D90819B9A925}"/>
              </a:ext>
            </a:extLst>
          </p:cNvPr>
          <p:cNvSpPr/>
          <p:nvPr userDrawn="1"/>
        </p:nvSpPr>
        <p:spPr>
          <a:xfrm>
            <a:off x="5250196" y="-111994"/>
            <a:ext cx="6912392" cy="6969994"/>
          </a:xfrm>
          <a:custGeom>
            <a:avLst/>
            <a:gdLst/>
            <a:ahLst/>
            <a:cxnLst/>
            <a:rect l="0" t="0" r="0" b="0"/>
            <a:pathLst>
              <a:path w="2026080" h="2042964">
                <a:moveTo>
                  <a:pt x="1536913" y="944285"/>
                </a:moveTo>
                <a:cubicBezTo>
                  <a:pt x="1536913" y="750118"/>
                  <a:pt x="1357943" y="469844"/>
                  <a:pt x="1015197" y="469844"/>
                </a:cubicBezTo>
                <a:cubicBezTo>
                  <a:pt x="702843" y="469844"/>
                  <a:pt x="491793" y="738300"/>
                  <a:pt x="491793" y="1013509"/>
                </a:cubicBezTo>
                <a:cubicBezTo>
                  <a:pt x="491793" y="1341059"/>
                  <a:pt x="718039" y="1575746"/>
                  <a:pt x="1108059" y="1575746"/>
                </a:cubicBezTo>
                <a:lnTo>
                  <a:pt x="1844202" y="1575746"/>
                </a:lnTo>
                <a:cubicBezTo>
                  <a:pt x="1670297" y="1847579"/>
                  <a:pt x="1366385" y="2021484"/>
                  <a:pt x="1018574" y="2021484"/>
                </a:cubicBezTo>
                <a:cubicBezTo>
                  <a:pt x="468155" y="2021484"/>
                  <a:pt x="22418" y="1572370"/>
                  <a:pt x="22418" y="1021951"/>
                </a:cubicBezTo>
                <a:cubicBezTo>
                  <a:pt x="22418" y="471532"/>
                  <a:pt x="468155" y="22418"/>
                  <a:pt x="1018574" y="22418"/>
                </a:cubicBezTo>
                <a:cubicBezTo>
                  <a:pt x="1568993" y="22418"/>
                  <a:pt x="2018107" y="471532"/>
                  <a:pt x="2018107" y="1021951"/>
                </a:cubicBezTo>
                <a:cubicBezTo>
                  <a:pt x="2018107" y="1131697"/>
                  <a:pt x="1997846" y="1236378"/>
                  <a:pt x="1969144" y="1334305"/>
                </a:cubicBezTo>
                <a:lnTo>
                  <a:pt x="854799" y="1334305"/>
                </a:lnTo>
                <a:lnTo>
                  <a:pt x="854799" y="1224559"/>
                </a:lnTo>
                <a:lnTo>
                  <a:pt x="1248197" y="1212740"/>
                </a:lnTo>
                <a:cubicBezTo>
                  <a:pt x="1447428" y="1202610"/>
                  <a:pt x="1536913" y="1101306"/>
                  <a:pt x="1536913" y="944285"/>
                </a:cubicBezTo>
              </a:path>
            </a:pathLst>
          </a:custGeom>
          <a:solidFill>
            <a:schemeClr val="tx1">
              <a:alpha val="5000"/>
            </a:schemeClr>
          </a:solidFill>
          <a:ln w="16862" cap="flat">
            <a:noFill/>
            <a:prstDash val="solid"/>
            <a:miter/>
          </a:ln>
        </p:spPr>
        <p:txBody>
          <a:bodyPr/>
          <a:lstStyle/>
          <a:p>
            <a:endParaRPr lang="en-US" sz="1800"/>
          </a:p>
        </p:txBody>
      </p:sp>
      <p:sp>
        <p:nvSpPr>
          <p:cNvPr id="23" name="TextBox 22">
            <a:extLst>
              <a:ext uri="{FF2B5EF4-FFF2-40B4-BE49-F238E27FC236}">
                <a16:creationId xmlns:a16="http://schemas.microsoft.com/office/drawing/2014/main" id="{A2F1C190-55ED-47E9-9D2D-D927D0B4A809}"/>
              </a:ext>
            </a:extLst>
          </p:cNvPr>
          <p:cNvSpPr txBox="1"/>
          <p:nvPr userDrawn="1"/>
        </p:nvSpPr>
        <p:spPr>
          <a:xfrm>
            <a:off x="1742917" y="6471539"/>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bg1"/>
                </a:solidFill>
                <a:latin typeface="Century Gothic" panose="020B0502020202020204" pitchFamily="34" charset="0"/>
                <a:ea typeface="+mn-ea"/>
                <a:cs typeface="+mn-cs"/>
              </a:rPr>
              <a:t>Expedia Group Proprietary and Confidential</a:t>
            </a:r>
          </a:p>
        </p:txBody>
      </p:sp>
      <p:sp>
        <p:nvSpPr>
          <p:cNvPr id="22" name="Rectangle 21">
            <a:extLst>
              <a:ext uri="{FF2B5EF4-FFF2-40B4-BE49-F238E27FC236}">
                <a16:creationId xmlns:a16="http://schemas.microsoft.com/office/drawing/2014/main" id="{D1FBB009-781D-4DD8-8E54-00A884AABD6D}"/>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34375ED0-4A2A-4723-8795-AB631D0E5E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sp>
        <p:nvSpPr>
          <p:cNvPr id="41" name="TextBox 40">
            <a:extLst>
              <a:ext uri="{FF2B5EF4-FFF2-40B4-BE49-F238E27FC236}">
                <a16:creationId xmlns:a16="http://schemas.microsoft.com/office/drawing/2014/main" id="{E96B249B-3B04-47BE-A8FC-4A1E7EE2F901}"/>
              </a:ext>
            </a:extLst>
          </p:cNvPr>
          <p:cNvSpPr txBox="1"/>
          <p:nvPr userDrawn="1"/>
        </p:nvSpPr>
        <p:spPr>
          <a:xfrm>
            <a:off x="1812810" y="6490124"/>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pic>
        <p:nvPicPr>
          <p:cNvPr id="4" name="Picture 3">
            <a:extLst>
              <a:ext uri="{FF2B5EF4-FFF2-40B4-BE49-F238E27FC236}">
                <a16:creationId xmlns:a16="http://schemas.microsoft.com/office/drawing/2014/main" id="{2EDE99EA-AE32-424B-A8E0-2FD16AFA23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3527" y="197442"/>
            <a:ext cx="7424943" cy="5919228"/>
          </a:xfrm>
          <a:prstGeom prst="rect">
            <a:avLst/>
          </a:prstGeom>
        </p:spPr>
      </p:pic>
    </p:spTree>
    <p:extLst>
      <p:ext uri="{BB962C8B-B14F-4D97-AF65-F5344CB8AC3E}">
        <p14:creationId xmlns:p14="http://schemas.microsoft.com/office/powerpoint/2010/main" val="279135060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10515600" cy="533704"/>
          </a:xfrm>
          <a:prstGeom prst="rect">
            <a:avLst/>
          </a:prstGeom>
        </p:spPr>
        <p:txBody>
          <a:bodyPr lIns="0" tIns="0" rIns="0" bIns="0"/>
          <a:lstStyle>
            <a:lvl1pPr>
              <a:defRPr>
                <a:solidFill>
                  <a:schemeClr val="tx1"/>
                </a:solidFill>
              </a:defRPr>
            </a:lvl1pPr>
          </a:lstStyle>
          <a:p>
            <a:r>
              <a:rPr lang="en-US" dirty="0"/>
              <a:t>Insert a title here</a:t>
            </a:r>
          </a:p>
        </p:txBody>
      </p:sp>
      <p:sp>
        <p:nvSpPr>
          <p:cNvPr id="3" name="Content Placeholder 2">
            <a:extLst>
              <a:ext uri="{FF2B5EF4-FFF2-40B4-BE49-F238E27FC236}">
                <a16:creationId xmlns:a16="http://schemas.microsoft.com/office/drawing/2014/main" id="{AF721D31-1F44-40A9-90F6-8E7758D35624}"/>
              </a:ext>
            </a:extLst>
          </p:cNvPr>
          <p:cNvSpPr>
            <a:spLocks noGrp="1"/>
          </p:cNvSpPr>
          <p:nvPr>
            <p:ph idx="1"/>
          </p:nvPr>
        </p:nvSpPr>
        <p:spPr>
          <a:xfrm>
            <a:off x="845119" y="2187576"/>
            <a:ext cx="10515600" cy="4044125"/>
          </a:xfrm>
          <a:prstGeom prst="rect">
            <a:avLst/>
          </a:prstGeom>
        </p:spPr>
        <p:txBody>
          <a:bodyPr lIns="0" tIns="0" rIns="0" bIns="0"/>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3" y="502849"/>
            <a:ext cx="7675563"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7675563"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11" name="TextBox 10">
            <a:extLst>
              <a:ext uri="{FF2B5EF4-FFF2-40B4-BE49-F238E27FC236}">
                <a16:creationId xmlns:a16="http://schemas.microsoft.com/office/drawing/2014/main" id="{8A48C77B-AD56-480A-A425-987F55C3EB65}"/>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31" name="Rectangle 30">
            <a:extLst>
              <a:ext uri="{FF2B5EF4-FFF2-40B4-BE49-F238E27FC236}">
                <a16:creationId xmlns:a16="http://schemas.microsoft.com/office/drawing/2014/main" id="{725994A0-0F20-4908-80CF-95BD53458341}"/>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3D4002DB-84FA-495D-85B3-04FD6188E1D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395107931"/>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10515600" cy="533704"/>
          </a:xfrm>
          <a:prstGeom prst="rect">
            <a:avLst/>
          </a:prstGeom>
        </p:spPr>
        <p:txBody>
          <a:bodyPr lIns="0" tIns="0" rIns="0" bIns="0"/>
          <a:lstStyle>
            <a:lvl1pPr>
              <a:defRPr>
                <a:solidFill>
                  <a:schemeClr val="tx1"/>
                </a:solidFill>
              </a:defRPr>
            </a:lvl1pPr>
          </a:lstStyle>
          <a:p>
            <a:r>
              <a:rPr lang="en-US" dirty="0"/>
              <a:t>Insert a title here</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3" y="502849"/>
            <a:ext cx="7675563"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7675563"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11" name="Chart Placeholder 4">
            <a:extLst>
              <a:ext uri="{FF2B5EF4-FFF2-40B4-BE49-F238E27FC236}">
                <a16:creationId xmlns:a16="http://schemas.microsoft.com/office/drawing/2014/main" id="{F9F08576-0369-4E2C-A0A0-9D8868516971}"/>
              </a:ext>
            </a:extLst>
          </p:cNvPr>
          <p:cNvSpPr>
            <a:spLocks noGrp="1"/>
          </p:cNvSpPr>
          <p:nvPr>
            <p:ph type="chart" sz="quarter" idx="16"/>
          </p:nvPr>
        </p:nvSpPr>
        <p:spPr>
          <a:xfrm>
            <a:off x="823494" y="2378075"/>
            <a:ext cx="10515599" cy="3856038"/>
          </a:xfrm>
          <a:prstGeom prst="rect">
            <a:avLst/>
          </a:prstGeom>
        </p:spPr>
        <p:txBody>
          <a:bodyPr/>
          <a:lstStyle>
            <a:lvl1pPr marL="0" indent="0">
              <a:buNone/>
              <a:defRPr b="1">
                <a:solidFill>
                  <a:schemeClr val="tx1"/>
                </a:solidFill>
              </a:defRPr>
            </a:lvl1pPr>
          </a:lstStyle>
          <a:p>
            <a:endParaRPr lang="en-US" dirty="0"/>
          </a:p>
        </p:txBody>
      </p:sp>
      <p:sp>
        <p:nvSpPr>
          <p:cNvPr id="12" name="TextBox 11">
            <a:extLst>
              <a:ext uri="{FF2B5EF4-FFF2-40B4-BE49-F238E27FC236}">
                <a16:creationId xmlns:a16="http://schemas.microsoft.com/office/drawing/2014/main" id="{0ACA5B75-7F68-46A5-8901-995873217F1A}"/>
              </a:ext>
            </a:extLst>
          </p:cNvPr>
          <p:cNvSpPr txBox="1"/>
          <p:nvPr userDrawn="1"/>
        </p:nvSpPr>
        <p:spPr>
          <a:xfrm>
            <a:off x="2245784" y="6457355"/>
            <a:ext cx="8566379" cy="200055"/>
          </a:xfrm>
          <a:prstGeom prst="rect">
            <a:avLst/>
          </a:prstGeom>
          <a:noFill/>
        </p:spPr>
        <p:txBody>
          <a:bodyPr wrap="square" rtlCol="0">
            <a:spAutoFit/>
          </a:bodyPr>
          <a:lstStyle/>
          <a:p>
            <a:pPr marL="0" algn="ct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32" name="Rectangle 31">
            <a:extLst>
              <a:ext uri="{FF2B5EF4-FFF2-40B4-BE49-F238E27FC236}">
                <a16:creationId xmlns:a16="http://schemas.microsoft.com/office/drawing/2014/main" id="{7233E0E3-AB58-4F28-8B7A-BEECEBEA980A}"/>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E82803A8-F11B-42E6-958C-3C1609BEB8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4293747175"/>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6176611" cy="533704"/>
          </a:xfrm>
          <a:prstGeom prst="rect">
            <a:avLst/>
          </a:prstGeom>
        </p:spPr>
        <p:txBody>
          <a:bodyPr lIns="0" tIns="0" rIns="0" bIns="0"/>
          <a:lstStyle>
            <a:lvl1pPr>
              <a:defRPr>
                <a:solidFill>
                  <a:schemeClr val="tx1"/>
                </a:solidFill>
              </a:defRPr>
            </a:lvl1pPr>
          </a:lstStyle>
          <a:p>
            <a:r>
              <a:rPr lang="en-US" dirty="0"/>
              <a:t>Insert a title here</a:t>
            </a:r>
          </a:p>
        </p:txBody>
      </p:sp>
      <p:sp>
        <p:nvSpPr>
          <p:cNvPr id="3" name="Content Placeholder 2">
            <a:extLst>
              <a:ext uri="{FF2B5EF4-FFF2-40B4-BE49-F238E27FC236}">
                <a16:creationId xmlns:a16="http://schemas.microsoft.com/office/drawing/2014/main" id="{AF721D31-1F44-40A9-90F6-8E7758D35624}"/>
              </a:ext>
            </a:extLst>
          </p:cNvPr>
          <p:cNvSpPr>
            <a:spLocks noGrp="1"/>
          </p:cNvSpPr>
          <p:nvPr>
            <p:ph idx="1"/>
          </p:nvPr>
        </p:nvSpPr>
        <p:spPr>
          <a:xfrm>
            <a:off x="1200111" y="2659702"/>
            <a:ext cx="5799992" cy="234700"/>
          </a:xfrm>
          <a:prstGeom prst="rect">
            <a:avLst/>
          </a:prstGeom>
        </p:spPr>
        <p:txBody>
          <a:bodyPr lIns="0" tIns="0" rIns="0" bIns="0"/>
          <a:lstStyle>
            <a:lvl1pPr marL="0" indent="0">
              <a:buNone/>
              <a:defRPr sz="2000" b="1">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4" y="502849"/>
            <a:ext cx="5453319"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6176611"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4" name="TextBox 3">
            <a:extLst>
              <a:ext uri="{FF2B5EF4-FFF2-40B4-BE49-F238E27FC236}">
                <a16:creationId xmlns:a16="http://schemas.microsoft.com/office/drawing/2014/main" id="{17473173-B92D-4218-BF13-44ACCE9D811F}"/>
              </a:ext>
            </a:extLst>
          </p:cNvPr>
          <p:cNvSpPr txBox="1"/>
          <p:nvPr userDrawn="1"/>
        </p:nvSpPr>
        <p:spPr>
          <a:xfrm>
            <a:off x="2245785" y="6457355"/>
            <a:ext cx="4754319" cy="200055"/>
          </a:xfrm>
          <a:prstGeom prst="rect">
            <a:avLst/>
          </a:prstGeom>
          <a:noFill/>
        </p:spPr>
        <p:txBody>
          <a:bodyPr wrap="square" rIns="0" rtlCol="0">
            <a:spAutoFit/>
          </a:bodyPr>
          <a:lstStyle/>
          <a:p>
            <a:pPr marL="0" algn="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pic>
        <p:nvPicPr>
          <p:cNvPr id="11" name="Picture 10">
            <a:extLst>
              <a:ext uri="{FF2B5EF4-FFF2-40B4-BE49-F238E27FC236}">
                <a16:creationId xmlns:a16="http://schemas.microsoft.com/office/drawing/2014/main" id="{7F9F5BBE-98FF-42EB-91B3-E960271A9D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44180" y="0"/>
            <a:ext cx="1828800" cy="6858000"/>
          </a:xfrm>
          <a:prstGeom prst="rect">
            <a:avLst/>
          </a:prstGeom>
        </p:spPr>
      </p:pic>
      <p:pic>
        <p:nvPicPr>
          <p:cNvPr id="12" name="Picture 11">
            <a:extLst>
              <a:ext uri="{FF2B5EF4-FFF2-40B4-BE49-F238E27FC236}">
                <a16:creationId xmlns:a16="http://schemas.microsoft.com/office/drawing/2014/main" id="{6F1A1ADD-D01F-491B-8933-4BEE0CBD79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15380" y="0"/>
            <a:ext cx="1828800" cy="6858000"/>
          </a:xfrm>
          <a:prstGeom prst="rect">
            <a:avLst/>
          </a:prstGeom>
        </p:spPr>
      </p:pic>
      <p:sp>
        <p:nvSpPr>
          <p:cNvPr id="6" name="Picture Placeholder 5">
            <a:extLst>
              <a:ext uri="{FF2B5EF4-FFF2-40B4-BE49-F238E27FC236}">
                <a16:creationId xmlns:a16="http://schemas.microsoft.com/office/drawing/2014/main" id="{219542C9-FE57-4D8C-B654-B30A79858492}"/>
              </a:ext>
            </a:extLst>
          </p:cNvPr>
          <p:cNvSpPr>
            <a:spLocks noGrp="1"/>
          </p:cNvSpPr>
          <p:nvPr>
            <p:ph type="pic" sz="quarter" idx="14" hasCustomPrompt="1"/>
          </p:nvPr>
        </p:nvSpPr>
        <p:spPr>
          <a:xfrm>
            <a:off x="7515381" y="0"/>
            <a:ext cx="1829547" cy="6858000"/>
          </a:xfrm>
          <a:prstGeom prst="rect">
            <a:avLst/>
          </a:prstGeom>
        </p:spPr>
        <p:txBody>
          <a:bodyPr anchor="ctr"/>
          <a:lstStyle>
            <a:lvl1pPr marL="0" indent="0" algn="ctr">
              <a:buNone/>
              <a:defRPr sz="1800" b="1"/>
            </a:lvl1pPr>
          </a:lstStyle>
          <a:p>
            <a:r>
              <a:rPr lang="en-US" dirty="0"/>
              <a:t>Click the icon to change the photo</a:t>
            </a:r>
          </a:p>
        </p:txBody>
      </p:sp>
      <p:sp>
        <p:nvSpPr>
          <p:cNvPr id="14" name="Picture Placeholder 5">
            <a:extLst>
              <a:ext uri="{FF2B5EF4-FFF2-40B4-BE49-F238E27FC236}">
                <a16:creationId xmlns:a16="http://schemas.microsoft.com/office/drawing/2014/main" id="{3FE8BA30-69F5-420D-8B0A-3FCD95FF079D}"/>
              </a:ext>
            </a:extLst>
          </p:cNvPr>
          <p:cNvSpPr>
            <a:spLocks noGrp="1"/>
          </p:cNvSpPr>
          <p:nvPr>
            <p:ph type="pic" sz="quarter" idx="15" hasCustomPrompt="1"/>
          </p:nvPr>
        </p:nvSpPr>
        <p:spPr>
          <a:xfrm>
            <a:off x="9343433" y="0"/>
            <a:ext cx="1829547" cy="6858000"/>
          </a:xfrm>
          <a:prstGeom prst="rect">
            <a:avLst/>
          </a:prstGeom>
        </p:spPr>
        <p:txBody>
          <a:bodyPr anchor="ctr"/>
          <a:lstStyle>
            <a:lvl1pPr marL="0" indent="0" algn="ctr">
              <a:buNone/>
              <a:defRPr sz="1800" b="1"/>
            </a:lvl1pPr>
          </a:lstStyle>
          <a:p>
            <a:r>
              <a:rPr lang="en-US" dirty="0"/>
              <a:t>Click the icon to change the photo</a:t>
            </a:r>
          </a:p>
        </p:txBody>
      </p:sp>
      <p:cxnSp>
        <p:nvCxnSpPr>
          <p:cNvPr id="16" name="Straight Connector 15">
            <a:extLst>
              <a:ext uri="{FF2B5EF4-FFF2-40B4-BE49-F238E27FC236}">
                <a16:creationId xmlns:a16="http://schemas.microsoft.com/office/drawing/2014/main" id="{3898A5DE-2C8D-4F37-BABD-939A7955D4AF}"/>
              </a:ext>
            </a:extLst>
          </p:cNvPr>
          <p:cNvCxnSpPr>
            <a:cxnSpLocks/>
          </p:cNvCxnSpPr>
          <p:nvPr userDrawn="1"/>
        </p:nvCxnSpPr>
        <p:spPr>
          <a:xfrm flipV="1">
            <a:off x="925575" y="2682548"/>
            <a:ext cx="0" cy="508804"/>
          </a:xfrm>
          <a:prstGeom prst="line">
            <a:avLst/>
          </a:prstGeom>
          <a:ln w="101600">
            <a:solidFill>
              <a:srgbClr val="44A8D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26883C-C8A5-48B1-82B1-E3FCE28D2D9E}"/>
              </a:ext>
            </a:extLst>
          </p:cNvPr>
          <p:cNvCxnSpPr>
            <a:cxnSpLocks/>
          </p:cNvCxnSpPr>
          <p:nvPr userDrawn="1"/>
        </p:nvCxnSpPr>
        <p:spPr>
          <a:xfrm flipV="1">
            <a:off x="925575" y="3962708"/>
            <a:ext cx="0" cy="508804"/>
          </a:xfrm>
          <a:prstGeom prst="line">
            <a:avLst/>
          </a:prstGeom>
          <a:ln w="101600">
            <a:solidFill>
              <a:srgbClr val="44A8D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0BF5D90-25BB-48A9-A529-2B487714A0F3}"/>
              </a:ext>
            </a:extLst>
          </p:cNvPr>
          <p:cNvCxnSpPr>
            <a:cxnSpLocks/>
          </p:cNvCxnSpPr>
          <p:nvPr userDrawn="1"/>
        </p:nvCxnSpPr>
        <p:spPr>
          <a:xfrm flipV="1">
            <a:off x="925575" y="5312059"/>
            <a:ext cx="0" cy="508804"/>
          </a:xfrm>
          <a:prstGeom prst="line">
            <a:avLst/>
          </a:prstGeom>
          <a:ln w="101600">
            <a:solidFill>
              <a:srgbClr val="44A8DF"/>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3D09F96A-E48E-4C77-95DD-C6C3B1DC7D76}"/>
              </a:ext>
            </a:extLst>
          </p:cNvPr>
          <p:cNvSpPr>
            <a:spLocks noGrp="1"/>
          </p:cNvSpPr>
          <p:nvPr>
            <p:ph idx="16"/>
          </p:nvPr>
        </p:nvSpPr>
        <p:spPr>
          <a:xfrm>
            <a:off x="1200111" y="2927270"/>
            <a:ext cx="5799992" cy="234700"/>
          </a:xfrm>
          <a:prstGeom prst="rect">
            <a:avLst/>
          </a:prstGeom>
        </p:spPr>
        <p:txBody>
          <a:bodyPr lIns="0" tIns="0" rIns="0" bIns="0"/>
          <a:lstStyle>
            <a:lvl1pPr marL="0" indent="0">
              <a:buNone/>
              <a:defRPr sz="2000" b="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sp>
        <p:nvSpPr>
          <p:cNvPr id="29" name="Content Placeholder 2">
            <a:extLst>
              <a:ext uri="{FF2B5EF4-FFF2-40B4-BE49-F238E27FC236}">
                <a16:creationId xmlns:a16="http://schemas.microsoft.com/office/drawing/2014/main" id="{CFD7ADFB-352A-489F-BF30-190D74D96DFD}"/>
              </a:ext>
            </a:extLst>
          </p:cNvPr>
          <p:cNvSpPr>
            <a:spLocks noGrp="1"/>
          </p:cNvSpPr>
          <p:nvPr>
            <p:ph idx="17"/>
          </p:nvPr>
        </p:nvSpPr>
        <p:spPr>
          <a:xfrm>
            <a:off x="1200111" y="3956805"/>
            <a:ext cx="5799992" cy="234700"/>
          </a:xfrm>
          <a:prstGeom prst="rect">
            <a:avLst/>
          </a:prstGeom>
        </p:spPr>
        <p:txBody>
          <a:bodyPr lIns="0" tIns="0" rIns="0" bIns="0"/>
          <a:lstStyle>
            <a:lvl1pPr marL="0" indent="0">
              <a:buNone/>
              <a:defRPr sz="2000" b="1">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sp>
        <p:nvSpPr>
          <p:cNvPr id="30" name="Content Placeholder 2">
            <a:extLst>
              <a:ext uri="{FF2B5EF4-FFF2-40B4-BE49-F238E27FC236}">
                <a16:creationId xmlns:a16="http://schemas.microsoft.com/office/drawing/2014/main" id="{49C0F9BA-D183-4452-8EDB-35DA6501FF7F}"/>
              </a:ext>
            </a:extLst>
          </p:cNvPr>
          <p:cNvSpPr>
            <a:spLocks noGrp="1"/>
          </p:cNvSpPr>
          <p:nvPr>
            <p:ph idx="18"/>
          </p:nvPr>
        </p:nvSpPr>
        <p:spPr>
          <a:xfrm>
            <a:off x="1200111" y="4224373"/>
            <a:ext cx="5799992" cy="234700"/>
          </a:xfrm>
          <a:prstGeom prst="rect">
            <a:avLst/>
          </a:prstGeom>
        </p:spPr>
        <p:txBody>
          <a:bodyPr lIns="0" tIns="0" rIns="0" bIns="0"/>
          <a:lstStyle>
            <a:lvl1pPr marL="0" indent="0">
              <a:buNone/>
              <a:defRPr sz="2000" b="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sp>
        <p:nvSpPr>
          <p:cNvPr id="31" name="Content Placeholder 2">
            <a:extLst>
              <a:ext uri="{FF2B5EF4-FFF2-40B4-BE49-F238E27FC236}">
                <a16:creationId xmlns:a16="http://schemas.microsoft.com/office/drawing/2014/main" id="{82FB2E09-57E7-4CEC-9204-014BE2CC26B1}"/>
              </a:ext>
            </a:extLst>
          </p:cNvPr>
          <p:cNvSpPr>
            <a:spLocks noGrp="1"/>
          </p:cNvSpPr>
          <p:nvPr>
            <p:ph idx="19"/>
          </p:nvPr>
        </p:nvSpPr>
        <p:spPr>
          <a:xfrm>
            <a:off x="1200111" y="5320523"/>
            <a:ext cx="5799992" cy="234700"/>
          </a:xfrm>
          <a:prstGeom prst="rect">
            <a:avLst/>
          </a:prstGeom>
        </p:spPr>
        <p:txBody>
          <a:bodyPr lIns="0" tIns="0" rIns="0" bIns="0"/>
          <a:lstStyle>
            <a:lvl1pPr marL="0" indent="0">
              <a:buNone/>
              <a:defRPr sz="2000" b="1">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sp>
        <p:nvSpPr>
          <p:cNvPr id="32" name="Content Placeholder 2">
            <a:extLst>
              <a:ext uri="{FF2B5EF4-FFF2-40B4-BE49-F238E27FC236}">
                <a16:creationId xmlns:a16="http://schemas.microsoft.com/office/drawing/2014/main" id="{C1018656-FEE6-43ED-930D-E9D131875D61}"/>
              </a:ext>
            </a:extLst>
          </p:cNvPr>
          <p:cNvSpPr>
            <a:spLocks noGrp="1"/>
          </p:cNvSpPr>
          <p:nvPr>
            <p:ph idx="20"/>
          </p:nvPr>
        </p:nvSpPr>
        <p:spPr>
          <a:xfrm>
            <a:off x="1200111" y="5588091"/>
            <a:ext cx="5799992" cy="234700"/>
          </a:xfrm>
          <a:prstGeom prst="rect">
            <a:avLst/>
          </a:prstGeom>
        </p:spPr>
        <p:txBody>
          <a:bodyPr lIns="0" tIns="0" rIns="0" bIns="0"/>
          <a:lstStyle>
            <a:lvl1pPr marL="0" indent="0">
              <a:buNone/>
              <a:defRPr sz="2000" b="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sp>
        <p:nvSpPr>
          <p:cNvPr id="33" name="Rectangle 32">
            <a:extLst>
              <a:ext uri="{FF2B5EF4-FFF2-40B4-BE49-F238E27FC236}">
                <a16:creationId xmlns:a16="http://schemas.microsoft.com/office/drawing/2014/main" id="{8C63EC76-D989-44AA-A526-ACA2F1E972D1}"/>
              </a:ext>
            </a:extLst>
          </p:cNvPr>
          <p:cNvSpPr/>
          <p:nvPr userDrawn="1"/>
        </p:nvSpPr>
        <p:spPr>
          <a:xfrm rot="5400000">
            <a:off x="7879762" y="-440862"/>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F97B0950-097E-45D6-81AD-745ACD0BC5C9}"/>
              </a:ext>
            </a:extLst>
          </p:cNvPr>
          <p:cNvSpPr/>
          <p:nvPr userDrawn="1"/>
        </p:nvSpPr>
        <p:spPr>
          <a:xfrm rot="16200000">
            <a:off x="7879762" y="3489869"/>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a:extLst>
              <a:ext uri="{FF2B5EF4-FFF2-40B4-BE49-F238E27FC236}">
                <a16:creationId xmlns:a16="http://schemas.microsoft.com/office/drawing/2014/main" id="{1DE1C358-C095-4667-8888-BC3E92ED2378}"/>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40A939FB-6DF9-423A-8E1C-9FE30BC353C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302405889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6176611" cy="533704"/>
          </a:xfrm>
          <a:prstGeom prst="rect">
            <a:avLst/>
          </a:prstGeom>
        </p:spPr>
        <p:txBody>
          <a:bodyPr lIns="0" tIns="0" rIns="0" bIns="0"/>
          <a:lstStyle>
            <a:lvl1pPr>
              <a:defRPr>
                <a:solidFill>
                  <a:schemeClr val="tx1"/>
                </a:solidFill>
              </a:defRPr>
            </a:lvl1pPr>
          </a:lstStyle>
          <a:p>
            <a:r>
              <a:rPr lang="en-US" dirty="0"/>
              <a:t>Insert a title here</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4" y="502849"/>
            <a:ext cx="5453319"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6176611"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sp>
        <p:nvSpPr>
          <p:cNvPr id="4" name="TextBox 3">
            <a:extLst>
              <a:ext uri="{FF2B5EF4-FFF2-40B4-BE49-F238E27FC236}">
                <a16:creationId xmlns:a16="http://schemas.microsoft.com/office/drawing/2014/main" id="{17473173-B92D-4218-BF13-44ACCE9D811F}"/>
              </a:ext>
            </a:extLst>
          </p:cNvPr>
          <p:cNvSpPr txBox="1"/>
          <p:nvPr userDrawn="1"/>
        </p:nvSpPr>
        <p:spPr>
          <a:xfrm>
            <a:off x="2245785" y="6457355"/>
            <a:ext cx="4754319" cy="200055"/>
          </a:xfrm>
          <a:prstGeom prst="rect">
            <a:avLst/>
          </a:prstGeom>
          <a:noFill/>
        </p:spPr>
        <p:txBody>
          <a:bodyPr wrap="square" rIns="0" rtlCol="0">
            <a:spAutoFit/>
          </a:bodyPr>
          <a:lstStyle/>
          <a:p>
            <a:pPr marL="0" algn="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pic>
        <p:nvPicPr>
          <p:cNvPr id="11" name="Picture 10">
            <a:extLst>
              <a:ext uri="{FF2B5EF4-FFF2-40B4-BE49-F238E27FC236}">
                <a16:creationId xmlns:a16="http://schemas.microsoft.com/office/drawing/2014/main" id="{7F9F5BBE-98FF-42EB-91B3-E960271A9D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44180" y="0"/>
            <a:ext cx="1828800" cy="6858000"/>
          </a:xfrm>
          <a:prstGeom prst="rect">
            <a:avLst/>
          </a:prstGeom>
        </p:spPr>
      </p:pic>
      <p:pic>
        <p:nvPicPr>
          <p:cNvPr id="12" name="Picture 11">
            <a:extLst>
              <a:ext uri="{FF2B5EF4-FFF2-40B4-BE49-F238E27FC236}">
                <a16:creationId xmlns:a16="http://schemas.microsoft.com/office/drawing/2014/main" id="{6F1A1ADD-D01F-491B-8933-4BEE0CBD79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15380" y="0"/>
            <a:ext cx="1828800" cy="6858000"/>
          </a:xfrm>
          <a:prstGeom prst="rect">
            <a:avLst/>
          </a:prstGeom>
        </p:spPr>
      </p:pic>
      <p:sp>
        <p:nvSpPr>
          <p:cNvPr id="6" name="Picture Placeholder 5">
            <a:extLst>
              <a:ext uri="{FF2B5EF4-FFF2-40B4-BE49-F238E27FC236}">
                <a16:creationId xmlns:a16="http://schemas.microsoft.com/office/drawing/2014/main" id="{219542C9-FE57-4D8C-B654-B30A79858492}"/>
              </a:ext>
            </a:extLst>
          </p:cNvPr>
          <p:cNvSpPr>
            <a:spLocks noGrp="1"/>
          </p:cNvSpPr>
          <p:nvPr>
            <p:ph type="pic" sz="quarter" idx="14" hasCustomPrompt="1"/>
          </p:nvPr>
        </p:nvSpPr>
        <p:spPr>
          <a:xfrm>
            <a:off x="7515381" y="0"/>
            <a:ext cx="1829547" cy="6858000"/>
          </a:xfrm>
          <a:prstGeom prst="rect">
            <a:avLst/>
          </a:prstGeom>
        </p:spPr>
        <p:txBody>
          <a:bodyPr anchor="ctr"/>
          <a:lstStyle>
            <a:lvl1pPr marL="0" indent="0" algn="ctr">
              <a:buNone/>
              <a:defRPr sz="1800" b="1"/>
            </a:lvl1pPr>
          </a:lstStyle>
          <a:p>
            <a:r>
              <a:rPr lang="en-US" dirty="0"/>
              <a:t>Click the icon to change the photo</a:t>
            </a:r>
          </a:p>
        </p:txBody>
      </p:sp>
      <p:sp>
        <p:nvSpPr>
          <p:cNvPr id="14" name="Picture Placeholder 5">
            <a:extLst>
              <a:ext uri="{FF2B5EF4-FFF2-40B4-BE49-F238E27FC236}">
                <a16:creationId xmlns:a16="http://schemas.microsoft.com/office/drawing/2014/main" id="{3FE8BA30-69F5-420D-8B0A-3FCD95FF079D}"/>
              </a:ext>
            </a:extLst>
          </p:cNvPr>
          <p:cNvSpPr>
            <a:spLocks noGrp="1"/>
          </p:cNvSpPr>
          <p:nvPr>
            <p:ph type="pic" sz="quarter" idx="15" hasCustomPrompt="1"/>
          </p:nvPr>
        </p:nvSpPr>
        <p:spPr>
          <a:xfrm>
            <a:off x="9343433" y="0"/>
            <a:ext cx="1829547" cy="6858000"/>
          </a:xfrm>
          <a:prstGeom prst="rect">
            <a:avLst/>
          </a:prstGeom>
        </p:spPr>
        <p:txBody>
          <a:bodyPr anchor="ctr"/>
          <a:lstStyle>
            <a:lvl1pPr marL="0" indent="0" algn="ctr">
              <a:buNone/>
              <a:defRPr sz="1800" b="1"/>
            </a:lvl1pPr>
          </a:lstStyle>
          <a:p>
            <a:r>
              <a:rPr lang="en-US" dirty="0"/>
              <a:t>Click the icon to change the photo</a:t>
            </a:r>
          </a:p>
        </p:txBody>
      </p:sp>
      <p:sp>
        <p:nvSpPr>
          <p:cNvPr id="23" name="Content Placeholder 2">
            <a:extLst>
              <a:ext uri="{FF2B5EF4-FFF2-40B4-BE49-F238E27FC236}">
                <a16:creationId xmlns:a16="http://schemas.microsoft.com/office/drawing/2014/main" id="{E9C6F793-AC5B-419F-8397-2B0419611393}"/>
              </a:ext>
            </a:extLst>
          </p:cNvPr>
          <p:cNvSpPr>
            <a:spLocks noGrp="1"/>
          </p:cNvSpPr>
          <p:nvPr>
            <p:ph idx="1"/>
          </p:nvPr>
        </p:nvSpPr>
        <p:spPr>
          <a:xfrm>
            <a:off x="823493" y="2391034"/>
            <a:ext cx="6176611" cy="3836773"/>
          </a:xfrm>
          <a:prstGeom prst="rect">
            <a:avLst/>
          </a:prstGeom>
        </p:spPr>
        <p:txBody>
          <a:bodyPr lIns="0" tIns="0" rIns="0" bIns="0"/>
          <a:lstStyle>
            <a:lvl1pPr marL="0" indent="0">
              <a:buNone/>
              <a:defRPr sz="2800" b="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Edit Master text styles</a:t>
            </a:r>
          </a:p>
        </p:txBody>
      </p:sp>
      <p:sp>
        <p:nvSpPr>
          <p:cNvPr id="26" name="Rectangle 25">
            <a:extLst>
              <a:ext uri="{FF2B5EF4-FFF2-40B4-BE49-F238E27FC236}">
                <a16:creationId xmlns:a16="http://schemas.microsoft.com/office/drawing/2014/main" id="{01408B54-74B3-4106-B0CD-F41909291275}"/>
              </a:ext>
            </a:extLst>
          </p:cNvPr>
          <p:cNvSpPr/>
          <p:nvPr userDrawn="1"/>
        </p:nvSpPr>
        <p:spPr>
          <a:xfrm rot="5400000">
            <a:off x="7879762" y="-440862"/>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2E60842C-E0B3-4912-BF7D-2D273B93580D}"/>
              </a:ext>
            </a:extLst>
          </p:cNvPr>
          <p:cNvSpPr/>
          <p:nvPr userDrawn="1"/>
        </p:nvSpPr>
        <p:spPr>
          <a:xfrm rot="16200000">
            <a:off x="7879762" y="3489869"/>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6EE6C0FF-BC1A-489F-8FCF-3172A06C7A8E}"/>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30359EF7-CC50-4D71-9B34-A396DD22D8A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4156129067"/>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w/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9A2-5C05-40AA-A286-F9B140ACA7E2}"/>
              </a:ext>
            </a:extLst>
          </p:cNvPr>
          <p:cNvSpPr>
            <a:spLocks noGrp="1"/>
          </p:cNvSpPr>
          <p:nvPr>
            <p:ph type="title" hasCustomPrompt="1"/>
          </p:nvPr>
        </p:nvSpPr>
        <p:spPr>
          <a:xfrm>
            <a:off x="823493" y="1044575"/>
            <a:ext cx="6176611" cy="533704"/>
          </a:xfrm>
          <a:prstGeom prst="rect">
            <a:avLst/>
          </a:prstGeom>
        </p:spPr>
        <p:txBody>
          <a:bodyPr lIns="0" tIns="0" rIns="0" bIns="0"/>
          <a:lstStyle>
            <a:lvl1pPr>
              <a:defRPr>
                <a:solidFill>
                  <a:schemeClr val="tx1"/>
                </a:solidFill>
              </a:defRPr>
            </a:lvl1pPr>
          </a:lstStyle>
          <a:p>
            <a:r>
              <a:rPr lang="en-US" dirty="0"/>
              <a:t>Insert a title here</a:t>
            </a:r>
          </a:p>
        </p:txBody>
      </p:sp>
      <p:cxnSp>
        <p:nvCxnSpPr>
          <p:cNvPr id="15" name="Straight Connector 14">
            <a:extLst>
              <a:ext uri="{FF2B5EF4-FFF2-40B4-BE49-F238E27FC236}">
                <a16:creationId xmlns:a16="http://schemas.microsoft.com/office/drawing/2014/main" id="{6966A9EE-5EB2-4250-AF82-D6EA6E95BAD5}"/>
              </a:ext>
            </a:extLst>
          </p:cNvPr>
          <p:cNvCxnSpPr>
            <a:cxnSpLocks/>
          </p:cNvCxnSpPr>
          <p:nvPr userDrawn="1"/>
        </p:nvCxnSpPr>
        <p:spPr>
          <a:xfrm flipH="1">
            <a:off x="845119" y="888146"/>
            <a:ext cx="709984" cy="0"/>
          </a:xfrm>
          <a:prstGeom prst="line">
            <a:avLst/>
          </a:prstGeom>
          <a:ln w="1016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B336FE3-E1AC-47B5-B1F4-1DB54377C705}"/>
              </a:ext>
            </a:extLst>
          </p:cNvPr>
          <p:cNvSpPr>
            <a:spLocks noGrp="1"/>
          </p:cNvSpPr>
          <p:nvPr>
            <p:ph type="body" sz="quarter" idx="12" hasCustomPrompt="1"/>
          </p:nvPr>
        </p:nvSpPr>
        <p:spPr>
          <a:xfrm>
            <a:off x="823914" y="502849"/>
            <a:ext cx="5453319" cy="274638"/>
          </a:xfrm>
          <a:prstGeom prst="rect">
            <a:avLst/>
          </a:prstGeom>
        </p:spPr>
        <p:txBody>
          <a:bodyPr lIns="0" tIns="0" rIns="0" bIns="0"/>
          <a:lstStyle>
            <a:lvl1pPr marL="0" indent="0">
              <a:buNone/>
              <a:defRPr sz="1400" b="1" spc="300">
                <a:solidFill>
                  <a:schemeClr val="tx1"/>
                </a:solidFill>
              </a:defRPr>
            </a:lvl1pPr>
            <a:lvl2pPr marL="457200" indent="0">
              <a:buNone/>
              <a:defRPr sz="1200" b="1" spc="300"/>
            </a:lvl2pPr>
            <a:lvl3pPr marL="914400" indent="0">
              <a:buNone/>
              <a:defRPr sz="1100" b="1" spc="300"/>
            </a:lvl3pPr>
            <a:lvl4pPr marL="1371600" indent="0">
              <a:buNone/>
              <a:defRPr sz="1050" b="1" spc="300"/>
            </a:lvl4pPr>
            <a:lvl5pPr marL="1828800" indent="0">
              <a:buNone/>
              <a:defRPr sz="1050" b="1" spc="300"/>
            </a:lvl5pPr>
          </a:lstStyle>
          <a:p>
            <a:pPr lvl="0"/>
            <a:r>
              <a:rPr lang="en-US" dirty="0"/>
              <a:t>INSERT A SECTION TITLE HERE</a:t>
            </a:r>
          </a:p>
        </p:txBody>
      </p:sp>
      <p:sp>
        <p:nvSpPr>
          <p:cNvPr id="21" name="Text Placeholder 19">
            <a:extLst>
              <a:ext uri="{FF2B5EF4-FFF2-40B4-BE49-F238E27FC236}">
                <a16:creationId xmlns:a16="http://schemas.microsoft.com/office/drawing/2014/main" id="{708304C5-3A42-42FA-9B0F-F860301673C4}"/>
              </a:ext>
            </a:extLst>
          </p:cNvPr>
          <p:cNvSpPr>
            <a:spLocks noGrp="1"/>
          </p:cNvSpPr>
          <p:nvPr>
            <p:ph type="body" sz="quarter" idx="13" hasCustomPrompt="1"/>
          </p:nvPr>
        </p:nvSpPr>
        <p:spPr>
          <a:xfrm>
            <a:off x="823493" y="1719353"/>
            <a:ext cx="6176611" cy="274638"/>
          </a:xfrm>
          <a:prstGeom prst="rect">
            <a:avLst/>
          </a:prstGeom>
        </p:spPr>
        <p:txBody>
          <a:bodyPr lIns="0" tIns="0" rIns="0" bIns="0"/>
          <a:lstStyle>
            <a:lvl1pPr marL="0" indent="0">
              <a:buNone/>
              <a:defRPr sz="1400" b="1" spc="0">
                <a:solidFill>
                  <a:schemeClr val="tx1"/>
                </a:solidFill>
              </a:defRPr>
            </a:lvl1pPr>
            <a:lvl2pPr marL="457200" indent="0">
              <a:buNone/>
              <a:defRPr sz="1200" b="1" spc="0"/>
            </a:lvl2pPr>
            <a:lvl3pPr marL="914400" indent="0">
              <a:buNone/>
              <a:defRPr sz="1100" b="1" spc="0"/>
            </a:lvl3pPr>
            <a:lvl4pPr marL="1371600" indent="0">
              <a:buNone/>
              <a:defRPr sz="1050" b="1" spc="0"/>
            </a:lvl4pPr>
            <a:lvl5pPr marL="1828800" indent="0">
              <a:buNone/>
              <a:defRPr sz="1050" b="1" spc="0"/>
            </a:lvl5pPr>
          </a:lstStyle>
          <a:p>
            <a:pPr lvl="0"/>
            <a:r>
              <a:rPr lang="en-US" dirty="0"/>
              <a:t>Insert a subtitle here</a:t>
            </a:r>
          </a:p>
        </p:txBody>
      </p:sp>
      <p:pic>
        <p:nvPicPr>
          <p:cNvPr id="11" name="Picture 10">
            <a:extLst>
              <a:ext uri="{FF2B5EF4-FFF2-40B4-BE49-F238E27FC236}">
                <a16:creationId xmlns:a16="http://schemas.microsoft.com/office/drawing/2014/main" id="{7F9F5BBE-98FF-42EB-91B3-E960271A9D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44180" y="0"/>
            <a:ext cx="1828800" cy="6858000"/>
          </a:xfrm>
          <a:prstGeom prst="rect">
            <a:avLst/>
          </a:prstGeom>
        </p:spPr>
      </p:pic>
      <p:pic>
        <p:nvPicPr>
          <p:cNvPr id="12" name="Picture 11">
            <a:extLst>
              <a:ext uri="{FF2B5EF4-FFF2-40B4-BE49-F238E27FC236}">
                <a16:creationId xmlns:a16="http://schemas.microsoft.com/office/drawing/2014/main" id="{6F1A1ADD-D01F-491B-8933-4BEE0CBD79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15380" y="0"/>
            <a:ext cx="1828800" cy="6858000"/>
          </a:xfrm>
          <a:prstGeom prst="rect">
            <a:avLst/>
          </a:prstGeom>
        </p:spPr>
      </p:pic>
      <p:sp>
        <p:nvSpPr>
          <p:cNvPr id="6" name="Picture Placeholder 5">
            <a:extLst>
              <a:ext uri="{FF2B5EF4-FFF2-40B4-BE49-F238E27FC236}">
                <a16:creationId xmlns:a16="http://schemas.microsoft.com/office/drawing/2014/main" id="{219542C9-FE57-4D8C-B654-B30A79858492}"/>
              </a:ext>
            </a:extLst>
          </p:cNvPr>
          <p:cNvSpPr>
            <a:spLocks noGrp="1"/>
          </p:cNvSpPr>
          <p:nvPr>
            <p:ph type="pic" sz="quarter" idx="14" hasCustomPrompt="1"/>
          </p:nvPr>
        </p:nvSpPr>
        <p:spPr>
          <a:xfrm>
            <a:off x="7515381" y="0"/>
            <a:ext cx="1829547" cy="6858000"/>
          </a:xfrm>
          <a:prstGeom prst="rect">
            <a:avLst/>
          </a:prstGeom>
        </p:spPr>
        <p:txBody>
          <a:bodyPr anchor="ctr"/>
          <a:lstStyle>
            <a:lvl1pPr marL="0" indent="0" algn="ctr">
              <a:buNone/>
              <a:defRPr sz="1800" b="1"/>
            </a:lvl1pPr>
          </a:lstStyle>
          <a:p>
            <a:r>
              <a:rPr lang="en-US" dirty="0"/>
              <a:t>Click the icon to change the photo</a:t>
            </a:r>
          </a:p>
        </p:txBody>
      </p:sp>
      <p:sp>
        <p:nvSpPr>
          <p:cNvPr id="14" name="Picture Placeholder 5">
            <a:extLst>
              <a:ext uri="{FF2B5EF4-FFF2-40B4-BE49-F238E27FC236}">
                <a16:creationId xmlns:a16="http://schemas.microsoft.com/office/drawing/2014/main" id="{3FE8BA30-69F5-420D-8B0A-3FCD95FF079D}"/>
              </a:ext>
            </a:extLst>
          </p:cNvPr>
          <p:cNvSpPr>
            <a:spLocks noGrp="1"/>
          </p:cNvSpPr>
          <p:nvPr>
            <p:ph type="pic" sz="quarter" idx="15" hasCustomPrompt="1"/>
          </p:nvPr>
        </p:nvSpPr>
        <p:spPr>
          <a:xfrm>
            <a:off x="9343433" y="0"/>
            <a:ext cx="1829547" cy="6858000"/>
          </a:xfrm>
          <a:prstGeom prst="rect">
            <a:avLst/>
          </a:prstGeom>
        </p:spPr>
        <p:txBody>
          <a:bodyPr anchor="ctr"/>
          <a:lstStyle>
            <a:lvl1pPr marL="0" indent="0" algn="ctr">
              <a:buNone/>
              <a:defRPr sz="1800" b="1"/>
            </a:lvl1pPr>
          </a:lstStyle>
          <a:p>
            <a:r>
              <a:rPr lang="en-US" dirty="0"/>
              <a:t>Click the icon to change the photo</a:t>
            </a:r>
          </a:p>
        </p:txBody>
      </p:sp>
      <p:sp>
        <p:nvSpPr>
          <p:cNvPr id="5" name="Chart Placeholder 4">
            <a:extLst>
              <a:ext uri="{FF2B5EF4-FFF2-40B4-BE49-F238E27FC236}">
                <a16:creationId xmlns:a16="http://schemas.microsoft.com/office/drawing/2014/main" id="{3957ADA6-C03D-4694-91B2-C7D3EF050AED}"/>
              </a:ext>
            </a:extLst>
          </p:cNvPr>
          <p:cNvSpPr>
            <a:spLocks noGrp="1"/>
          </p:cNvSpPr>
          <p:nvPr>
            <p:ph type="chart" sz="quarter" idx="16"/>
          </p:nvPr>
        </p:nvSpPr>
        <p:spPr>
          <a:xfrm>
            <a:off x="823493" y="2378075"/>
            <a:ext cx="6176963" cy="3856038"/>
          </a:xfrm>
          <a:prstGeom prst="rect">
            <a:avLst/>
          </a:prstGeom>
        </p:spPr>
        <p:txBody>
          <a:bodyPr/>
          <a:lstStyle>
            <a:lvl1pPr marL="0" indent="0">
              <a:buNone/>
              <a:defRPr b="1">
                <a:solidFill>
                  <a:schemeClr val="tx1"/>
                </a:solidFill>
              </a:defRPr>
            </a:lvl1pPr>
          </a:lstStyle>
          <a:p>
            <a:endParaRPr lang="en-US" dirty="0"/>
          </a:p>
        </p:txBody>
      </p:sp>
      <p:sp>
        <p:nvSpPr>
          <p:cNvPr id="16" name="TextBox 15">
            <a:extLst>
              <a:ext uri="{FF2B5EF4-FFF2-40B4-BE49-F238E27FC236}">
                <a16:creationId xmlns:a16="http://schemas.microsoft.com/office/drawing/2014/main" id="{1084F130-E774-4A50-80F7-85C48ABE6C0E}"/>
              </a:ext>
            </a:extLst>
          </p:cNvPr>
          <p:cNvSpPr txBox="1"/>
          <p:nvPr userDrawn="1"/>
        </p:nvSpPr>
        <p:spPr>
          <a:xfrm>
            <a:off x="2245785" y="6457355"/>
            <a:ext cx="4754319" cy="200055"/>
          </a:xfrm>
          <a:prstGeom prst="rect">
            <a:avLst/>
          </a:prstGeom>
          <a:noFill/>
        </p:spPr>
        <p:txBody>
          <a:bodyPr wrap="square" rIns="0" rtlCol="0">
            <a:spAutoFit/>
          </a:bodyPr>
          <a:lstStyle/>
          <a:p>
            <a:pPr marL="0" algn="r" defTabSz="914400" rtl="0" eaLnBrk="1" latinLnBrk="0" hangingPunct="1"/>
            <a:r>
              <a:rPr lang="en-US" sz="700" kern="1200" dirty="0">
                <a:solidFill>
                  <a:schemeClr val="tx1"/>
                </a:solidFill>
                <a:latin typeface="Century Gothic" panose="020B0502020202020204" pitchFamily="34" charset="0"/>
                <a:ea typeface="+mn-ea"/>
                <a:cs typeface="+mn-cs"/>
              </a:rPr>
              <a:t>Expedia Group Proprietary and Confidential</a:t>
            </a:r>
          </a:p>
        </p:txBody>
      </p:sp>
      <p:sp>
        <p:nvSpPr>
          <p:cNvPr id="36" name="Rectangle 35">
            <a:extLst>
              <a:ext uri="{FF2B5EF4-FFF2-40B4-BE49-F238E27FC236}">
                <a16:creationId xmlns:a16="http://schemas.microsoft.com/office/drawing/2014/main" id="{52D9F17D-7B3D-4303-AD24-FC88432A1D50}"/>
              </a:ext>
            </a:extLst>
          </p:cNvPr>
          <p:cNvSpPr/>
          <p:nvPr userDrawn="1"/>
        </p:nvSpPr>
        <p:spPr>
          <a:xfrm rot="5400000">
            <a:off x="7879762" y="-440862"/>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DF760375-7A66-4DFC-86B6-735086B802DC}"/>
              </a:ext>
            </a:extLst>
          </p:cNvPr>
          <p:cNvSpPr/>
          <p:nvPr userDrawn="1"/>
        </p:nvSpPr>
        <p:spPr>
          <a:xfrm rot="16200000">
            <a:off x="7879762" y="3489869"/>
            <a:ext cx="2928551" cy="3807712"/>
          </a:xfrm>
          <a:prstGeom prst="rect">
            <a:avLst/>
          </a:pr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a:extLst>
              <a:ext uri="{FF2B5EF4-FFF2-40B4-BE49-F238E27FC236}">
                <a16:creationId xmlns:a16="http://schemas.microsoft.com/office/drawing/2014/main" id="{C01CD649-B8E7-46AC-8FCE-71AD348456E1}"/>
              </a:ext>
            </a:extLst>
          </p:cNvPr>
          <p:cNvSpPr/>
          <p:nvPr userDrawn="1"/>
        </p:nvSpPr>
        <p:spPr>
          <a:xfrm>
            <a:off x="0" y="6336031"/>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693B9485-4636-42F5-891A-8007BB9B98E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574" y="6461500"/>
            <a:ext cx="1539563" cy="275080"/>
          </a:xfrm>
          <a:prstGeom prst="rect">
            <a:avLst/>
          </a:prstGeom>
        </p:spPr>
      </p:pic>
    </p:spTree>
    <p:extLst>
      <p:ext uri="{BB962C8B-B14F-4D97-AF65-F5344CB8AC3E}">
        <p14:creationId xmlns:p14="http://schemas.microsoft.com/office/powerpoint/2010/main" val="549182317"/>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4.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37F3A64-6A6C-4F7C-A339-E74CA1FCFBC8}"/>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490459" y="2"/>
            <a:ext cx="1386584" cy="2210057"/>
          </a:xfrm>
          <a:prstGeom prst="rect">
            <a:avLst/>
          </a:prstGeom>
        </p:spPr>
      </p:pic>
      <p:sp>
        <p:nvSpPr>
          <p:cNvPr id="3" name="Text Placeholder 5">
            <a:extLst>
              <a:ext uri="{FF2B5EF4-FFF2-40B4-BE49-F238E27FC236}">
                <a16:creationId xmlns:a16="http://schemas.microsoft.com/office/drawing/2014/main" id="{7572E32A-E6D8-422A-B9DA-13277F018C5C}"/>
              </a:ext>
            </a:extLst>
          </p:cNvPr>
          <p:cNvSpPr txBox="1">
            <a:spLocks/>
          </p:cNvSpPr>
          <p:nvPr userDrawn="1"/>
        </p:nvSpPr>
        <p:spPr>
          <a:xfrm>
            <a:off x="10950800" y="6357940"/>
            <a:ext cx="882651" cy="363537"/>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F1903C4C-00E2-41B2-A00B-8EA333ABE0DC}" type="slidenum">
              <a:rPr lang="en-US" sz="1100" smtClean="0">
                <a:solidFill>
                  <a:schemeClr val="tx1"/>
                </a:solidFill>
              </a:rPr>
              <a:pPr/>
              <a:t>‹#›</a:t>
            </a:fld>
            <a:endParaRPr lang="en-US" sz="1100" dirty="0">
              <a:solidFill>
                <a:schemeClr val="tx1"/>
              </a:solidFill>
            </a:endParaRPr>
          </a:p>
        </p:txBody>
      </p:sp>
    </p:spTree>
    <p:extLst>
      <p:ext uri="{BB962C8B-B14F-4D97-AF65-F5344CB8AC3E}">
        <p14:creationId xmlns:p14="http://schemas.microsoft.com/office/powerpoint/2010/main" val="5170034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96" r:id="rId6"/>
    <p:sldLayoutId id="2147483675" r:id="rId7"/>
    <p:sldLayoutId id="2147483676" r:id="rId8"/>
    <p:sldLayoutId id="2147483697" r:id="rId9"/>
    <p:sldLayoutId id="2147483677" r:id="rId10"/>
    <p:sldLayoutId id="2147483678" r:id="rId11"/>
    <p:sldLayoutId id="2147483679" r:id="rId12"/>
    <p:sldLayoutId id="2147483680" r:id="rId13"/>
    <p:sldLayoutId id="2147483698" r:id="rId14"/>
    <p:sldLayoutId id="2147483711" r:id="rId15"/>
    <p:sldLayoutId id="2147483712" r:id="rId16"/>
  </p:sldLayoutIdLst>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hf sldNum="0" hdr="0" ftr="0" dt="0"/>
  <p:txStyles>
    <p:titleStyle>
      <a:lvl1pPr algn="l" defTabSz="914400" rtl="0" eaLnBrk="1" latinLnBrk="0" hangingPunct="1">
        <a:lnSpc>
          <a:spcPct val="90000"/>
        </a:lnSpc>
        <a:spcBef>
          <a:spcPct val="0"/>
        </a:spcBef>
        <a:buNone/>
        <a:defRPr sz="36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015" y="365126"/>
            <a:ext cx="11527883" cy="732155"/>
          </a:xfrm>
          <a:prstGeom prst="rect">
            <a:avLst/>
          </a:prstGeom>
        </p:spPr>
        <p:txBody>
          <a:bodyPr vert="horz" lIns="91440" tIns="45720" rIns="91440" bIns="45720" rtlCol="0" anchor="b"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334433" y="1354456"/>
            <a:ext cx="11530464" cy="48225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56839" y="6176964"/>
            <a:ext cx="10806792" cy="258372"/>
          </a:xfrm>
          <a:prstGeom prst="rect">
            <a:avLst/>
          </a:prstGeom>
        </p:spPr>
        <p:txBody>
          <a:bodyPr vert="horz" lIns="91440" tIns="45720" rIns="91440" bIns="45720" rtlCol="0" anchor="b" anchorCtr="0"/>
          <a:lstStyle>
            <a:lvl1pPr algn="l">
              <a:defRPr sz="960" spc="-48" baseline="0">
                <a:solidFill>
                  <a:schemeClr val="tx1"/>
                </a:solidFill>
              </a:defRPr>
            </a:lvl1pPr>
          </a:lstStyle>
          <a:p>
            <a:endParaRPr lang="en-GB" dirty="0"/>
          </a:p>
        </p:txBody>
      </p:sp>
      <p:sp>
        <p:nvSpPr>
          <p:cNvPr id="6" name="Slide Number Placeholder 5"/>
          <p:cNvSpPr>
            <a:spLocks noGrp="1"/>
          </p:cNvSpPr>
          <p:nvPr>
            <p:ph type="sldNum" sz="quarter" idx="4"/>
          </p:nvPr>
        </p:nvSpPr>
        <p:spPr>
          <a:xfrm>
            <a:off x="11369285" y="6419321"/>
            <a:ext cx="604644" cy="259080"/>
          </a:xfrm>
          <a:prstGeom prst="rect">
            <a:avLst/>
          </a:prstGeom>
        </p:spPr>
        <p:txBody>
          <a:bodyPr vert="horz" lIns="91440" tIns="45720" rIns="91440" bIns="45720" rtlCol="0" anchor="ctr"/>
          <a:lstStyle>
            <a:lvl1pPr algn="r">
              <a:defRPr sz="1080">
                <a:solidFill>
                  <a:schemeClr val="bg1"/>
                </a:solidFill>
              </a:defRPr>
            </a:lvl1pPr>
          </a:lstStyle>
          <a:p>
            <a:fld id="{A354118A-0C88-44E5-A760-D5564D123B5E}" type="slidenum">
              <a:rPr lang="en-GB" smtClean="0"/>
              <a:pPr/>
              <a:t>‹#›</a:t>
            </a:fld>
            <a:endParaRPr lang="en-GB" dirty="0"/>
          </a:p>
        </p:txBody>
      </p:sp>
      <p:sp>
        <p:nvSpPr>
          <p:cNvPr id="4" name="Rectangle 3"/>
          <p:cNvSpPr/>
          <p:nvPr userDrawn="1"/>
        </p:nvSpPr>
        <p:spPr>
          <a:xfrm>
            <a:off x="0" y="0"/>
            <a:ext cx="12192000" cy="64800"/>
          </a:xfrm>
          <a:prstGeom prst="rect">
            <a:avLst/>
          </a:prstGeom>
          <a:solidFill>
            <a:srgbClr val="9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Tree>
    <p:extLst>
      <p:ext uri="{BB962C8B-B14F-4D97-AF65-F5344CB8AC3E}">
        <p14:creationId xmlns:p14="http://schemas.microsoft.com/office/powerpoint/2010/main" val="32731158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defTabSz="822960" rtl="0" eaLnBrk="1" latinLnBrk="0" hangingPunct="1">
        <a:lnSpc>
          <a:spcPts val="3000"/>
        </a:lnSpc>
        <a:spcBef>
          <a:spcPct val="0"/>
        </a:spcBef>
        <a:buNone/>
        <a:defRPr sz="3120" b="1" kern="1200" spc="-120" baseline="0">
          <a:solidFill>
            <a:schemeClr val="tx2"/>
          </a:solidFill>
          <a:latin typeface="+mj-lt"/>
          <a:ea typeface="+mj-ea"/>
          <a:cs typeface="+mj-cs"/>
        </a:defRPr>
      </a:lvl1pPr>
    </p:titleStyle>
    <p:bodyStyle>
      <a:lvl1pPr marL="0" indent="0" algn="l" defTabSz="822960" rtl="0" eaLnBrk="1" latinLnBrk="0" hangingPunct="1">
        <a:lnSpc>
          <a:spcPts val="2040"/>
        </a:lnSpc>
        <a:spcBef>
          <a:spcPts val="2880"/>
        </a:spcBef>
        <a:buFont typeface="Arial" panose="020B0604020202020204" pitchFamily="34" charset="0"/>
        <a:buNone/>
        <a:defRPr sz="1680" b="0" kern="1200" spc="-72" baseline="0">
          <a:solidFill>
            <a:schemeClr val="tx1"/>
          </a:solidFill>
          <a:latin typeface="+mn-lt"/>
          <a:ea typeface="+mn-ea"/>
          <a:cs typeface="+mn-cs"/>
        </a:defRPr>
      </a:lvl1pPr>
      <a:lvl2pPr marL="213360" indent="-205740" algn="l" defTabSz="822960" rtl="0" eaLnBrk="1" latinLnBrk="0" hangingPunct="1">
        <a:lnSpc>
          <a:spcPct val="100000"/>
        </a:lnSpc>
        <a:spcBef>
          <a:spcPts val="720"/>
        </a:spcBef>
        <a:buFont typeface="Arial" panose="020B0604020202020204" pitchFamily="34" charset="0"/>
        <a:buChar char="•"/>
        <a:defRPr sz="1680" kern="0" spc="-72" baseline="0">
          <a:solidFill>
            <a:schemeClr val="tx1"/>
          </a:solidFill>
          <a:latin typeface="+mn-lt"/>
          <a:ea typeface="+mn-ea"/>
          <a:cs typeface="+mn-cs"/>
        </a:defRPr>
      </a:lvl2pPr>
      <a:lvl3pPr marL="428626" indent="-213360" algn="l" defTabSz="822960" rtl="0" eaLnBrk="1" latinLnBrk="0" hangingPunct="1">
        <a:lnSpc>
          <a:spcPct val="100000"/>
        </a:lnSpc>
        <a:spcBef>
          <a:spcPts val="720"/>
        </a:spcBef>
        <a:buFont typeface="Arial" panose="020B0604020202020204" pitchFamily="34" charset="0"/>
        <a:buChar char="–"/>
        <a:defRPr sz="1440" kern="0" spc="-72" baseline="0">
          <a:solidFill>
            <a:schemeClr val="tx1"/>
          </a:solidFill>
          <a:latin typeface="+mn-lt"/>
          <a:ea typeface="+mn-ea"/>
          <a:cs typeface="+mn-cs"/>
        </a:defRPr>
      </a:lvl3pPr>
      <a:lvl4pPr marL="641986" indent="-205740" algn="l" defTabSz="822960" rtl="0" eaLnBrk="1" latinLnBrk="0" hangingPunct="1">
        <a:lnSpc>
          <a:spcPct val="100000"/>
        </a:lnSpc>
        <a:spcBef>
          <a:spcPts val="720"/>
        </a:spcBef>
        <a:buFont typeface="Arial" panose="020B0604020202020204" pitchFamily="34" charset="0"/>
        <a:buChar char="–"/>
        <a:defRPr sz="1440" kern="0" spc="-72" baseline="0">
          <a:solidFill>
            <a:schemeClr val="tx1"/>
          </a:solidFill>
          <a:latin typeface="+mn-lt"/>
          <a:ea typeface="+mn-ea"/>
          <a:cs typeface="+mn-cs"/>
        </a:defRPr>
      </a:lvl4pPr>
      <a:lvl5pPr marL="864870" indent="-205740" algn="l" defTabSz="822960" rtl="0" eaLnBrk="1" latinLnBrk="0" hangingPunct="1">
        <a:lnSpc>
          <a:spcPct val="100000"/>
        </a:lnSpc>
        <a:spcBef>
          <a:spcPts val="720"/>
        </a:spcBef>
        <a:buFont typeface="Arial" panose="020B0604020202020204" pitchFamily="34" charset="0"/>
        <a:buChar char="–"/>
        <a:defRPr sz="1440" kern="0" spc="-72" baseline="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p15:clr>
            <a:srgbClr val="F26B43"/>
          </p15:clr>
        </p15:guide>
        <p15:guide id="2" orient="horz" pos="575">
          <p15:clr>
            <a:srgbClr val="F26B43"/>
          </p15:clr>
        </p15:guide>
        <p15:guide id="3" orient="horz" pos="3365">
          <p15:clr>
            <a:srgbClr val="F26B43"/>
          </p15:clr>
        </p15:guide>
        <p15:guide id="4" orient="horz" pos="711">
          <p15:clr>
            <a:srgbClr val="F26B43"/>
          </p15:clr>
        </p15:guide>
        <p15:guide id="5" pos="5602">
          <p15:clr>
            <a:srgbClr val="F26B43"/>
          </p15:clr>
        </p15:guide>
        <p15:guide id="6" orient="horz" pos="35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HotelsDotCom/waggle-danc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26.jp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prestodb/prest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github.com/prestosql/prest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ExpediaGroup/apiar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ExpediaGroup/apiary-extensions/tree/master/apiary-metastore-event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ExpediaGroup/beekeeper/"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hive.apache.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hudi.apache.org/" TargetMode="External"/><Relationship Id="rId5" Type="http://schemas.openxmlformats.org/officeDocument/2006/relationships/hyperlink" Target="https://delta.io/" TargetMode="External"/><Relationship Id="rId4" Type="http://schemas.openxmlformats.org/officeDocument/2006/relationships/hyperlink" Target="https://iceberg.incubator.apach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klarna/HiveRunner/"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github.com/HotelsDotCom/beeju" TargetMode="External"/><Relationship Id="rId4" Type="http://schemas.openxmlformats.org/officeDocument/2006/relationships/hyperlink" Target="https://github.com/HotelsDotCom/mutant-swar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github.com/ExpediaGroup/apiary" TargetMode="External"/><Relationship Id="rId3" Type="http://schemas.openxmlformats.org/officeDocument/2006/relationships/hyperlink" Target="https://github.com/HotelsDotCom/waggle-dance" TargetMode="External"/><Relationship Id="rId7" Type="http://schemas.openxmlformats.org/officeDocument/2006/relationships/hyperlink" Target="https://github.com/ExpediaGroup/shunting-yard" TargetMode="Externa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hyperlink" Target="https://github.com/HotelsDotCom/circus-train" TargetMode="External"/><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github.com/ExpediaGroup/beekeepe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HotelsDotCom/circus-trai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hyperlink" Target="https://github.com/HotelsDotCom/shunting-y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A1075-002B-47A8-9EAC-3A4A4BC04F2B}"/>
              </a:ext>
            </a:extLst>
          </p:cNvPr>
          <p:cNvSpPr>
            <a:spLocks noGrp="1"/>
          </p:cNvSpPr>
          <p:nvPr>
            <p:ph type="body" sz="quarter" idx="11"/>
          </p:nvPr>
        </p:nvSpPr>
        <p:spPr>
          <a:xfrm>
            <a:off x="866775" y="4525127"/>
            <a:ext cx="6288088" cy="568325"/>
          </a:xfrm>
        </p:spPr>
        <p:txBody>
          <a:bodyPr/>
          <a:lstStyle/>
          <a:p>
            <a:r>
              <a:rPr lang="en-US" dirty="0"/>
              <a:t>Building an open source data lake at scale in the cloud</a:t>
            </a:r>
          </a:p>
        </p:txBody>
      </p:sp>
      <p:sp>
        <p:nvSpPr>
          <p:cNvPr id="4" name="Text Placeholder 3">
            <a:extLst>
              <a:ext uri="{FF2B5EF4-FFF2-40B4-BE49-F238E27FC236}">
                <a16:creationId xmlns:a16="http://schemas.microsoft.com/office/drawing/2014/main" id="{63938616-BAFE-4188-A69E-68AE89F9CB7C}"/>
              </a:ext>
            </a:extLst>
          </p:cNvPr>
          <p:cNvSpPr>
            <a:spLocks noGrp="1"/>
          </p:cNvSpPr>
          <p:nvPr>
            <p:ph type="body" sz="quarter" idx="12"/>
          </p:nvPr>
        </p:nvSpPr>
        <p:spPr/>
        <p:txBody>
          <a:bodyPr/>
          <a:lstStyle/>
          <a:p>
            <a:r>
              <a:rPr lang="en-US" dirty="0"/>
              <a:t>Adrian Woodhead, Principal Engineer</a:t>
            </a:r>
          </a:p>
        </p:txBody>
      </p:sp>
      <p:pic>
        <p:nvPicPr>
          <p:cNvPr id="11" name="Picture Placeholder 10">
            <a:extLst>
              <a:ext uri="{FF2B5EF4-FFF2-40B4-BE49-F238E27FC236}">
                <a16:creationId xmlns:a16="http://schemas.microsoft.com/office/drawing/2014/main" id="{3444F17A-3B6F-4120-8BA3-E042760CC93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9149" r="50886"/>
          <a:stretch/>
        </p:blipFill>
        <p:spPr>
          <a:xfrm>
            <a:off x="8064501" y="8021"/>
            <a:ext cx="3653999" cy="6858000"/>
          </a:xfrm>
        </p:spPr>
      </p:pic>
    </p:spTree>
    <p:extLst>
      <p:ext uri="{BB962C8B-B14F-4D97-AF65-F5344CB8AC3E}">
        <p14:creationId xmlns:p14="http://schemas.microsoft.com/office/powerpoint/2010/main" val="3849707301"/>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21E7-C117-45E3-BEB9-EE91857E12DB}"/>
              </a:ext>
            </a:extLst>
          </p:cNvPr>
          <p:cNvSpPr>
            <a:spLocks noGrp="1"/>
          </p:cNvSpPr>
          <p:nvPr>
            <p:ph type="body" sz="quarter" idx="12"/>
          </p:nvPr>
        </p:nvSpPr>
        <p:spPr>
          <a:xfrm>
            <a:off x="823913" y="522099"/>
            <a:ext cx="7675563" cy="274638"/>
          </a:xfrm>
        </p:spPr>
        <p:txBody>
          <a:bodyPr/>
          <a:lstStyle/>
          <a:p>
            <a:r>
              <a:rPr lang="en-GB" sz="1600" dirty="0"/>
              <a:t>Data Lake Silos</a:t>
            </a:r>
          </a:p>
        </p:txBody>
      </p:sp>
      <p:sp>
        <p:nvSpPr>
          <p:cNvPr id="6" name="Title 2">
            <a:extLst>
              <a:ext uri="{FF2B5EF4-FFF2-40B4-BE49-F238E27FC236}">
                <a16:creationId xmlns:a16="http://schemas.microsoft.com/office/drawing/2014/main" id="{25B4C3B2-699D-4C79-982A-0341C04A43F6}"/>
              </a:ext>
            </a:extLst>
          </p:cNvPr>
          <p:cNvSpPr txBox="1">
            <a:spLocks/>
          </p:cNvSpPr>
          <p:nvPr/>
        </p:nvSpPr>
        <p:spPr>
          <a:xfrm>
            <a:off x="2662984" y="0"/>
            <a:ext cx="0" cy="0"/>
          </a:xfrm>
          <a:prstGeom prst="rect">
            <a:avLst/>
          </a:prstGeom>
        </p:spPr>
        <p:txBody>
          <a:bodyPr lIns="0" tIns="0" rIns="0" bIns="0"/>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endParaRPr lang="en-GB" dirty="0"/>
          </a:p>
        </p:txBody>
      </p:sp>
      <p:sp>
        <p:nvSpPr>
          <p:cNvPr id="7" name="Slide Number Placeholder 5">
            <a:extLst>
              <a:ext uri="{FF2B5EF4-FFF2-40B4-BE49-F238E27FC236}">
                <a16:creationId xmlns:a16="http://schemas.microsoft.com/office/drawing/2014/main" id="{BC5C6B27-8229-4937-A13D-1C8949E3F3A0}"/>
              </a:ext>
            </a:extLst>
          </p:cNvPr>
          <p:cNvSpPr txBox="1">
            <a:spLocks/>
          </p:cNvSpPr>
          <p:nvPr/>
        </p:nvSpPr>
        <p:spPr>
          <a:xfrm>
            <a:off x="2662984"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TextBox 11">
            <a:extLst>
              <a:ext uri="{FF2B5EF4-FFF2-40B4-BE49-F238E27FC236}">
                <a16:creationId xmlns:a16="http://schemas.microsoft.com/office/drawing/2014/main" id="{E69F78B7-922C-47B0-8B97-5243BABC513C}"/>
              </a:ext>
            </a:extLst>
          </p:cNvPr>
          <p:cNvSpPr txBox="1"/>
          <p:nvPr/>
        </p:nvSpPr>
        <p:spPr>
          <a:xfrm>
            <a:off x="6175262" y="3634855"/>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1</a:t>
            </a:r>
            <a:endParaRPr lang="en-US" sz="2160" b="1" dirty="0">
              <a:solidFill>
                <a:schemeClr val="bg1"/>
              </a:solidFill>
            </a:endParaRPr>
          </a:p>
        </p:txBody>
      </p:sp>
      <p:sp>
        <p:nvSpPr>
          <p:cNvPr id="13" name="TextBox 12">
            <a:extLst>
              <a:ext uri="{FF2B5EF4-FFF2-40B4-BE49-F238E27FC236}">
                <a16:creationId xmlns:a16="http://schemas.microsoft.com/office/drawing/2014/main" id="{94715DD6-628E-482A-ACAA-6E479AE8B82F}"/>
              </a:ext>
            </a:extLst>
          </p:cNvPr>
          <p:cNvSpPr txBox="1"/>
          <p:nvPr/>
        </p:nvSpPr>
        <p:spPr>
          <a:xfrm>
            <a:off x="6175262" y="5097957"/>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2</a:t>
            </a:r>
            <a:endParaRPr lang="en-US" sz="1680" b="1" dirty="0">
              <a:solidFill>
                <a:schemeClr val="bg1"/>
              </a:solidFill>
            </a:endParaRPr>
          </a:p>
        </p:txBody>
      </p:sp>
      <p:sp>
        <p:nvSpPr>
          <p:cNvPr id="14" name="Rectangle 13">
            <a:extLst>
              <a:ext uri="{FF2B5EF4-FFF2-40B4-BE49-F238E27FC236}">
                <a16:creationId xmlns:a16="http://schemas.microsoft.com/office/drawing/2014/main" id="{90F63371-9221-4CEC-9817-C604D2F0F729}"/>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5F14B-957C-4C12-A925-4CF25D86C70B}"/>
              </a:ext>
            </a:extLst>
          </p:cNvPr>
          <p:cNvSpPr/>
          <p:nvPr/>
        </p:nvSpPr>
        <p:spPr>
          <a:xfrm>
            <a:off x="5977217" y="3244334"/>
            <a:ext cx="237566" cy="369332"/>
          </a:xfrm>
          <a:prstGeom prst="rect">
            <a:avLst/>
          </a:prstGeom>
        </p:spPr>
        <p:txBody>
          <a:bodyPr wrap="none">
            <a:spAutoFit/>
          </a:bodyPr>
          <a:lstStyle/>
          <a:p>
            <a:r>
              <a:rPr lang="en-GB" dirty="0"/>
              <a:t> </a:t>
            </a:r>
          </a:p>
        </p:txBody>
      </p:sp>
      <p:pic>
        <p:nvPicPr>
          <p:cNvPr id="8" name="Picture 7">
            <a:extLst>
              <a:ext uri="{FF2B5EF4-FFF2-40B4-BE49-F238E27FC236}">
                <a16:creationId xmlns:a16="http://schemas.microsoft.com/office/drawing/2014/main" id="{8B81567B-0DE3-4728-9DF8-966D62FA9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462" y="1238250"/>
            <a:ext cx="4791075" cy="4381500"/>
          </a:xfrm>
          <a:prstGeom prst="rect">
            <a:avLst/>
          </a:prstGeom>
        </p:spPr>
      </p:pic>
      <p:pic>
        <p:nvPicPr>
          <p:cNvPr id="10" name="Picture 9">
            <a:extLst>
              <a:ext uri="{FF2B5EF4-FFF2-40B4-BE49-F238E27FC236}">
                <a16:creationId xmlns:a16="http://schemas.microsoft.com/office/drawing/2014/main" id="{A6D7AA08-852B-4C10-87DD-C76AC9325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279" y="5053906"/>
            <a:ext cx="713274" cy="475900"/>
          </a:xfrm>
          <a:prstGeom prst="rect">
            <a:avLst/>
          </a:prstGeom>
        </p:spPr>
      </p:pic>
      <p:sp>
        <p:nvSpPr>
          <p:cNvPr id="2" name="Rectangle 1">
            <a:extLst>
              <a:ext uri="{FF2B5EF4-FFF2-40B4-BE49-F238E27FC236}">
                <a16:creationId xmlns:a16="http://schemas.microsoft.com/office/drawing/2014/main" id="{1C79652C-8104-4B04-B205-CE9B9A67E2F1}"/>
              </a:ext>
            </a:extLst>
          </p:cNvPr>
          <p:cNvSpPr/>
          <p:nvPr/>
        </p:nvSpPr>
        <p:spPr>
          <a:xfrm>
            <a:off x="7231279" y="3851488"/>
            <a:ext cx="796190" cy="216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9FC0530B-11A8-45CA-A0F0-1C4C470303A5}"/>
              </a:ext>
            </a:extLst>
          </p:cNvPr>
          <p:cNvPicPr>
            <a:picLocks noChangeAspect="1"/>
          </p:cNvPicPr>
          <p:nvPr/>
        </p:nvPicPr>
        <p:blipFill rotWithShape="1">
          <a:blip r:embed="rId4"/>
          <a:srcRect l="-102" r="78049"/>
          <a:stretch/>
        </p:blipFill>
        <p:spPr>
          <a:xfrm>
            <a:off x="7231279" y="3790209"/>
            <a:ext cx="925867" cy="277794"/>
          </a:xfrm>
          <a:prstGeom prst="rect">
            <a:avLst/>
          </a:prstGeom>
        </p:spPr>
      </p:pic>
      <p:sp>
        <p:nvSpPr>
          <p:cNvPr id="3" name="Rectangle 2">
            <a:extLst>
              <a:ext uri="{FF2B5EF4-FFF2-40B4-BE49-F238E27FC236}">
                <a16:creationId xmlns:a16="http://schemas.microsoft.com/office/drawing/2014/main" id="{EEC7295E-FFDE-4CF1-BB05-86A4314B4F4A}"/>
              </a:ext>
            </a:extLst>
          </p:cNvPr>
          <p:cNvSpPr/>
          <p:nvPr/>
        </p:nvSpPr>
        <p:spPr>
          <a:xfrm>
            <a:off x="7231279" y="2281187"/>
            <a:ext cx="925867"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44A1802D-57A0-49F3-8F1E-19801089A312}"/>
              </a:ext>
            </a:extLst>
          </p:cNvPr>
          <p:cNvPicPr>
            <a:picLocks noChangeAspect="1"/>
          </p:cNvPicPr>
          <p:nvPr/>
        </p:nvPicPr>
        <p:blipFill rotWithShape="1">
          <a:blip r:embed="rId4"/>
          <a:srcRect l="24686" r="51881"/>
          <a:stretch/>
        </p:blipFill>
        <p:spPr>
          <a:xfrm>
            <a:off x="7153205" y="2310062"/>
            <a:ext cx="1013566" cy="310984"/>
          </a:xfrm>
          <a:prstGeom prst="rect">
            <a:avLst/>
          </a:prstGeom>
        </p:spPr>
      </p:pic>
    </p:spTree>
    <p:extLst>
      <p:ext uri="{BB962C8B-B14F-4D97-AF65-F5344CB8AC3E}">
        <p14:creationId xmlns:p14="http://schemas.microsoft.com/office/powerpoint/2010/main" val="17019226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Data Lake Silo Solutions</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t>Move back to a single data lake</a:t>
            </a:r>
          </a:p>
          <a:p>
            <a:pPr lvl="1"/>
            <a:r>
              <a:rPr lang="en-GB" sz="2800" b="0" dirty="0"/>
              <a:t>Scalability issues</a:t>
            </a:r>
          </a:p>
          <a:p>
            <a:pPr lvl="1"/>
            <a:r>
              <a:rPr lang="en-GB" sz="2800" b="0" dirty="0"/>
              <a:t>Increased “blast radius”</a:t>
            </a:r>
          </a:p>
          <a:p>
            <a:r>
              <a:rPr lang="en-GB" b="0" dirty="0"/>
              <a:t>Replicate shared data sets between data lakes</a:t>
            </a:r>
          </a:p>
          <a:p>
            <a:pPr lvl="1"/>
            <a:r>
              <a:rPr lang="en-GB" sz="2800" b="0" dirty="0"/>
              <a:t>Cost of maintaining replication jobs</a:t>
            </a:r>
          </a:p>
          <a:p>
            <a:pPr lvl="1"/>
            <a:r>
              <a:rPr lang="en-GB" sz="2800" b="0" dirty="0"/>
              <a:t>Increased file storage costs</a:t>
            </a:r>
          </a:p>
          <a:p>
            <a:pPr lvl="1"/>
            <a:r>
              <a:rPr lang="en-GB" sz="2800" b="0" dirty="0"/>
              <a:t>Increased network transfer costs</a:t>
            </a:r>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11</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134196"/>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Federated Cloud Data Lake</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hlinkClick r:id="rId3"/>
              </a:rPr>
              <a:t>https://github.com/HotelsDotCom/waggle-dance/</a:t>
            </a:r>
            <a:endParaRPr lang="en-GB" b="0" dirty="0"/>
          </a:p>
          <a:p>
            <a:r>
              <a:rPr lang="en-GB" b="0" dirty="0"/>
              <a:t>Waggle Dance – a Hive Thrift </a:t>
            </a:r>
            <a:r>
              <a:rPr lang="en-GB" b="0" dirty="0" err="1"/>
              <a:t>metastore</a:t>
            </a:r>
            <a:r>
              <a:rPr lang="en-GB" b="0" dirty="0"/>
              <a:t> proxy</a:t>
            </a:r>
          </a:p>
          <a:p>
            <a:r>
              <a:rPr lang="en-GB" b="0" dirty="0"/>
              <a:t>Configure it with “downstream” Hive </a:t>
            </a:r>
            <a:r>
              <a:rPr lang="en-GB" b="0" dirty="0" err="1"/>
              <a:t>metastores</a:t>
            </a:r>
            <a:endParaRPr lang="en-GB" b="0" dirty="0"/>
          </a:p>
          <a:p>
            <a:r>
              <a:rPr lang="en-GB" b="0" dirty="0"/>
              <a:t>Configure S3 bucket access permissions</a:t>
            </a:r>
          </a:p>
          <a:p>
            <a:r>
              <a:rPr lang="en-GB" b="0" dirty="0"/>
              <a:t>Set “</a:t>
            </a:r>
            <a:r>
              <a:rPr lang="en-GB" b="0" dirty="0" err="1">
                <a:latin typeface="Consolas" panose="020B0609020204030204" pitchFamily="49" charset="0"/>
              </a:rPr>
              <a:t>hive.metastore.uris</a:t>
            </a:r>
            <a:r>
              <a:rPr lang="en-GB" b="0" dirty="0"/>
              <a:t>” to Waggle Dance server</a:t>
            </a:r>
          </a:p>
          <a:p>
            <a:r>
              <a:rPr lang="en-GB" b="0" dirty="0"/>
              <a:t>Use as you would Hive </a:t>
            </a:r>
            <a:r>
              <a:rPr lang="en-GB" b="0" dirty="0" err="1"/>
              <a:t>metastore</a:t>
            </a:r>
            <a:r>
              <a:rPr lang="en-GB" b="0" dirty="0"/>
              <a:t> in any client app</a:t>
            </a:r>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12</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C2D590B-6C44-4A6C-87A4-D941BFC5BE21}"/>
              </a:ext>
            </a:extLst>
          </p:cNvPr>
          <p:cNvPicPr>
            <a:picLocks noChangeAspect="1"/>
          </p:cNvPicPr>
          <p:nvPr/>
        </p:nvPicPr>
        <p:blipFill>
          <a:blip r:embed="rId4"/>
          <a:stretch>
            <a:fillRect/>
          </a:stretch>
        </p:blipFill>
        <p:spPr>
          <a:xfrm>
            <a:off x="9718635" y="407470"/>
            <a:ext cx="1791576" cy="1586521"/>
          </a:xfrm>
          <a:prstGeom prst="rect">
            <a:avLst/>
          </a:prstGeom>
        </p:spPr>
      </p:pic>
    </p:spTree>
    <p:extLst>
      <p:ext uri="{BB962C8B-B14F-4D97-AF65-F5344CB8AC3E}">
        <p14:creationId xmlns:p14="http://schemas.microsoft.com/office/powerpoint/2010/main" val="2885421505"/>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21E7-C117-45E3-BEB9-EE91857E12DB}"/>
              </a:ext>
            </a:extLst>
          </p:cNvPr>
          <p:cNvSpPr>
            <a:spLocks noGrp="1"/>
          </p:cNvSpPr>
          <p:nvPr>
            <p:ph type="body" sz="quarter" idx="12"/>
          </p:nvPr>
        </p:nvSpPr>
        <p:spPr/>
        <p:txBody>
          <a:bodyPr/>
          <a:lstStyle/>
          <a:p>
            <a:r>
              <a:rPr lang="en-GB" sz="1600" dirty="0"/>
              <a:t>Waggle Dance Overview</a:t>
            </a:r>
          </a:p>
        </p:txBody>
      </p:sp>
      <p:sp>
        <p:nvSpPr>
          <p:cNvPr id="6" name="Title 2">
            <a:extLst>
              <a:ext uri="{FF2B5EF4-FFF2-40B4-BE49-F238E27FC236}">
                <a16:creationId xmlns:a16="http://schemas.microsoft.com/office/drawing/2014/main" id="{25B4C3B2-699D-4C79-982A-0341C04A43F6}"/>
              </a:ext>
            </a:extLst>
          </p:cNvPr>
          <p:cNvSpPr txBox="1">
            <a:spLocks/>
          </p:cNvSpPr>
          <p:nvPr/>
        </p:nvSpPr>
        <p:spPr>
          <a:xfrm>
            <a:off x="2662984" y="0"/>
            <a:ext cx="0" cy="0"/>
          </a:xfrm>
          <a:prstGeom prst="rect">
            <a:avLst/>
          </a:prstGeom>
        </p:spPr>
        <p:txBody>
          <a:bodyPr lIns="0" tIns="0" rIns="0" bIns="0"/>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endParaRPr lang="en-GB" dirty="0"/>
          </a:p>
        </p:txBody>
      </p:sp>
      <p:sp>
        <p:nvSpPr>
          <p:cNvPr id="7" name="Slide Number Placeholder 5">
            <a:extLst>
              <a:ext uri="{FF2B5EF4-FFF2-40B4-BE49-F238E27FC236}">
                <a16:creationId xmlns:a16="http://schemas.microsoft.com/office/drawing/2014/main" id="{BC5C6B27-8229-4937-A13D-1C8949E3F3A0}"/>
              </a:ext>
            </a:extLst>
          </p:cNvPr>
          <p:cNvSpPr txBox="1">
            <a:spLocks/>
          </p:cNvSpPr>
          <p:nvPr/>
        </p:nvSpPr>
        <p:spPr>
          <a:xfrm>
            <a:off x="2662984"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TextBox 11">
            <a:extLst>
              <a:ext uri="{FF2B5EF4-FFF2-40B4-BE49-F238E27FC236}">
                <a16:creationId xmlns:a16="http://schemas.microsoft.com/office/drawing/2014/main" id="{E69F78B7-922C-47B0-8B97-5243BABC513C}"/>
              </a:ext>
            </a:extLst>
          </p:cNvPr>
          <p:cNvSpPr txBox="1"/>
          <p:nvPr/>
        </p:nvSpPr>
        <p:spPr>
          <a:xfrm>
            <a:off x="6175262" y="3634855"/>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1</a:t>
            </a:r>
            <a:endParaRPr lang="en-US" sz="2160" b="1" dirty="0">
              <a:solidFill>
                <a:schemeClr val="bg1"/>
              </a:solidFill>
            </a:endParaRPr>
          </a:p>
        </p:txBody>
      </p:sp>
      <p:sp>
        <p:nvSpPr>
          <p:cNvPr id="13" name="TextBox 12">
            <a:extLst>
              <a:ext uri="{FF2B5EF4-FFF2-40B4-BE49-F238E27FC236}">
                <a16:creationId xmlns:a16="http://schemas.microsoft.com/office/drawing/2014/main" id="{94715DD6-628E-482A-ACAA-6E479AE8B82F}"/>
              </a:ext>
            </a:extLst>
          </p:cNvPr>
          <p:cNvSpPr txBox="1"/>
          <p:nvPr/>
        </p:nvSpPr>
        <p:spPr>
          <a:xfrm>
            <a:off x="6175262" y="5097957"/>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2</a:t>
            </a:r>
            <a:endParaRPr lang="en-US" sz="1680" b="1" dirty="0">
              <a:solidFill>
                <a:schemeClr val="bg1"/>
              </a:solidFill>
            </a:endParaRPr>
          </a:p>
        </p:txBody>
      </p:sp>
      <p:sp>
        <p:nvSpPr>
          <p:cNvPr id="14" name="Rectangle 13">
            <a:extLst>
              <a:ext uri="{FF2B5EF4-FFF2-40B4-BE49-F238E27FC236}">
                <a16:creationId xmlns:a16="http://schemas.microsoft.com/office/drawing/2014/main" id="{90F63371-9221-4CEC-9817-C604D2F0F729}"/>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5F14B-957C-4C12-A925-4CF25D86C70B}"/>
              </a:ext>
            </a:extLst>
          </p:cNvPr>
          <p:cNvSpPr/>
          <p:nvPr/>
        </p:nvSpPr>
        <p:spPr>
          <a:xfrm>
            <a:off x="5977217" y="3244334"/>
            <a:ext cx="237566" cy="369332"/>
          </a:xfrm>
          <a:prstGeom prst="rect">
            <a:avLst/>
          </a:prstGeom>
        </p:spPr>
        <p:txBody>
          <a:bodyPr wrap="none">
            <a:spAutoFit/>
          </a:bodyPr>
          <a:lstStyle/>
          <a:p>
            <a:r>
              <a:rPr lang="en-GB" dirty="0"/>
              <a:t> </a:t>
            </a:r>
          </a:p>
        </p:txBody>
      </p:sp>
      <p:pic>
        <p:nvPicPr>
          <p:cNvPr id="3" name="Picture 2">
            <a:extLst>
              <a:ext uri="{FF2B5EF4-FFF2-40B4-BE49-F238E27FC236}">
                <a16:creationId xmlns:a16="http://schemas.microsoft.com/office/drawing/2014/main" id="{9A1D5B1D-4421-4190-BE3E-28DC75C0E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1000125"/>
            <a:ext cx="8524875" cy="4857750"/>
          </a:xfrm>
          <a:prstGeom prst="rect">
            <a:avLst/>
          </a:prstGeom>
        </p:spPr>
      </p:pic>
    </p:spTree>
    <p:extLst>
      <p:ext uri="{BB962C8B-B14F-4D97-AF65-F5344CB8AC3E}">
        <p14:creationId xmlns:p14="http://schemas.microsoft.com/office/powerpoint/2010/main" val="2054322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21E7-C117-45E3-BEB9-EE91857E12DB}"/>
              </a:ext>
            </a:extLst>
          </p:cNvPr>
          <p:cNvSpPr>
            <a:spLocks noGrp="1"/>
          </p:cNvSpPr>
          <p:nvPr>
            <p:ph type="body" sz="quarter" idx="12"/>
          </p:nvPr>
        </p:nvSpPr>
        <p:spPr/>
        <p:txBody>
          <a:bodyPr/>
          <a:lstStyle/>
          <a:p>
            <a:r>
              <a:rPr lang="en-GB" sz="1600" dirty="0"/>
              <a:t>Multi-Region Federated Cloud Data Lake</a:t>
            </a:r>
          </a:p>
        </p:txBody>
      </p:sp>
      <p:sp>
        <p:nvSpPr>
          <p:cNvPr id="6" name="Title 2">
            <a:extLst>
              <a:ext uri="{FF2B5EF4-FFF2-40B4-BE49-F238E27FC236}">
                <a16:creationId xmlns:a16="http://schemas.microsoft.com/office/drawing/2014/main" id="{25B4C3B2-699D-4C79-982A-0341C04A43F6}"/>
              </a:ext>
            </a:extLst>
          </p:cNvPr>
          <p:cNvSpPr txBox="1">
            <a:spLocks/>
          </p:cNvSpPr>
          <p:nvPr/>
        </p:nvSpPr>
        <p:spPr>
          <a:xfrm>
            <a:off x="2662984" y="0"/>
            <a:ext cx="0" cy="0"/>
          </a:xfrm>
          <a:prstGeom prst="rect">
            <a:avLst/>
          </a:prstGeom>
        </p:spPr>
        <p:txBody>
          <a:bodyPr lIns="0" tIns="0" rIns="0" bIns="0"/>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endParaRPr lang="en-GB" dirty="0"/>
          </a:p>
        </p:txBody>
      </p:sp>
      <p:sp>
        <p:nvSpPr>
          <p:cNvPr id="7" name="Slide Number Placeholder 5">
            <a:extLst>
              <a:ext uri="{FF2B5EF4-FFF2-40B4-BE49-F238E27FC236}">
                <a16:creationId xmlns:a16="http://schemas.microsoft.com/office/drawing/2014/main" id="{BC5C6B27-8229-4937-A13D-1C8949E3F3A0}"/>
              </a:ext>
            </a:extLst>
          </p:cNvPr>
          <p:cNvSpPr txBox="1">
            <a:spLocks/>
          </p:cNvSpPr>
          <p:nvPr/>
        </p:nvSpPr>
        <p:spPr>
          <a:xfrm>
            <a:off x="2662984"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cxnSp>
        <p:nvCxnSpPr>
          <p:cNvPr id="14" name="Straight Connector 13">
            <a:extLst>
              <a:ext uri="{FF2B5EF4-FFF2-40B4-BE49-F238E27FC236}">
                <a16:creationId xmlns:a16="http://schemas.microsoft.com/office/drawing/2014/main" id="{58E3E30A-E90A-4D16-B273-36D8EF2BA4CD}"/>
              </a:ext>
            </a:extLst>
          </p:cNvPr>
          <p:cNvCxnSpPr>
            <a:cxnSpLocks/>
          </p:cNvCxnSpPr>
          <p:nvPr/>
        </p:nvCxnSpPr>
        <p:spPr>
          <a:xfrm>
            <a:off x="1162630" y="3957985"/>
            <a:ext cx="9796516" cy="0"/>
          </a:xfrm>
          <a:prstGeom prst="line">
            <a:avLst/>
          </a:prstGeom>
          <a:ln w="1079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234BD9-CB20-4526-84E0-BEC7745A237B}"/>
              </a:ext>
            </a:extLst>
          </p:cNvPr>
          <p:cNvCxnSpPr>
            <a:cxnSpLocks/>
          </p:cNvCxnSpPr>
          <p:nvPr/>
        </p:nvCxnSpPr>
        <p:spPr>
          <a:xfrm>
            <a:off x="7702817" y="1369405"/>
            <a:ext cx="0" cy="258858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CB09C0-9AC1-4C36-A2D2-09B559046971}"/>
              </a:ext>
            </a:extLst>
          </p:cNvPr>
          <p:cNvCxnSpPr>
            <a:cxnSpLocks/>
          </p:cNvCxnSpPr>
          <p:nvPr/>
        </p:nvCxnSpPr>
        <p:spPr>
          <a:xfrm>
            <a:off x="4368547" y="1369405"/>
            <a:ext cx="0" cy="258858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Left-Right Arrow 25">
            <a:extLst>
              <a:ext uri="{FF2B5EF4-FFF2-40B4-BE49-F238E27FC236}">
                <a16:creationId xmlns:a16="http://schemas.microsoft.com/office/drawing/2014/main" id="{BD2E80FA-9B20-421C-BFCA-7BE227770FFC}"/>
              </a:ext>
            </a:extLst>
          </p:cNvPr>
          <p:cNvSpPr/>
          <p:nvPr/>
        </p:nvSpPr>
        <p:spPr>
          <a:xfrm>
            <a:off x="3299202" y="2053497"/>
            <a:ext cx="5422024" cy="324794"/>
          </a:xfrm>
          <a:prstGeom prst="leftRightArrow">
            <a:avLst>
              <a:gd name="adj1" fmla="val 44594"/>
              <a:gd name="adj2" fmla="val 90541"/>
            </a:avLst>
          </a:prstGeom>
          <a:solidFill>
            <a:schemeClr val="accent3">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18" name="Left-Right Arrow 26">
            <a:extLst>
              <a:ext uri="{FF2B5EF4-FFF2-40B4-BE49-F238E27FC236}">
                <a16:creationId xmlns:a16="http://schemas.microsoft.com/office/drawing/2014/main" id="{EB7B15DF-134A-4400-803E-E00B8BF22A18}"/>
              </a:ext>
            </a:extLst>
          </p:cNvPr>
          <p:cNvSpPr/>
          <p:nvPr/>
        </p:nvSpPr>
        <p:spPr>
          <a:xfrm>
            <a:off x="3297472" y="2534547"/>
            <a:ext cx="2071931" cy="324794"/>
          </a:xfrm>
          <a:prstGeom prst="leftRightArrow">
            <a:avLst>
              <a:gd name="adj1" fmla="val 44594"/>
              <a:gd name="adj2" fmla="val 90541"/>
            </a:avLst>
          </a:prstGeom>
          <a:solidFill>
            <a:schemeClr val="accent3">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19" name="Left-Right Arrow 27">
            <a:extLst>
              <a:ext uri="{FF2B5EF4-FFF2-40B4-BE49-F238E27FC236}">
                <a16:creationId xmlns:a16="http://schemas.microsoft.com/office/drawing/2014/main" id="{95692826-F141-4145-8323-6EEA238D4921}"/>
              </a:ext>
            </a:extLst>
          </p:cNvPr>
          <p:cNvSpPr/>
          <p:nvPr/>
        </p:nvSpPr>
        <p:spPr>
          <a:xfrm>
            <a:off x="6668583" y="2515582"/>
            <a:ext cx="2071931" cy="324794"/>
          </a:xfrm>
          <a:prstGeom prst="leftRightArrow">
            <a:avLst>
              <a:gd name="adj1" fmla="val 44594"/>
              <a:gd name="adj2" fmla="val 90541"/>
            </a:avLst>
          </a:prstGeom>
          <a:solidFill>
            <a:schemeClr val="accent3">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grpSp>
        <p:nvGrpSpPr>
          <p:cNvPr id="20" name="Group 19">
            <a:extLst>
              <a:ext uri="{FF2B5EF4-FFF2-40B4-BE49-F238E27FC236}">
                <a16:creationId xmlns:a16="http://schemas.microsoft.com/office/drawing/2014/main" id="{6D397720-7B73-4BBC-90FE-B004B83B8DBE}"/>
              </a:ext>
            </a:extLst>
          </p:cNvPr>
          <p:cNvGrpSpPr/>
          <p:nvPr/>
        </p:nvGrpSpPr>
        <p:grpSpPr>
          <a:xfrm>
            <a:off x="2005339" y="1932504"/>
            <a:ext cx="1281624" cy="1018276"/>
            <a:chOff x="3087014" y="2523744"/>
            <a:chExt cx="1068020" cy="848563"/>
          </a:xfrm>
        </p:grpSpPr>
        <p:sp>
          <p:nvSpPr>
            <p:cNvPr id="21" name="Snip Diagonal Corner Rectangle 13">
              <a:extLst>
                <a:ext uri="{FF2B5EF4-FFF2-40B4-BE49-F238E27FC236}">
                  <a16:creationId xmlns:a16="http://schemas.microsoft.com/office/drawing/2014/main" id="{92B52D66-BF7D-446A-83A1-5CFEE20A0E93}"/>
                </a:ext>
              </a:extLst>
            </p:cNvPr>
            <p:cNvSpPr/>
            <p:nvPr/>
          </p:nvSpPr>
          <p:spPr>
            <a:xfrm>
              <a:off x="3087014" y="2523744"/>
              <a:ext cx="1068020" cy="848563"/>
            </a:xfrm>
            <a:prstGeom prst="snip2DiagRect">
              <a:avLst>
                <a:gd name="adj1" fmla="val 23275"/>
                <a:gd name="adj2" fmla="val 0"/>
              </a:avLst>
            </a:prstGeom>
            <a:solidFill>
              <a:schemeClr val="bg2">
                <a:lumMod val="95000"/>
              </a:schemeClr>
            </a:solidFill>
            <a:ln w="25400">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22" name="Picture 21">
              <a:extLst>
                <a:ext uri="{FF2B5EF4-FFF2-40B4-BE49-F238E27FC236}">
                  <a16:creationId xmlns:a16="http://schemas.microsoft.com/office/drawing/2014/main" id="{8EBA4BF7-E7BB-4BB2-9813-D104E3907E60}"/>
                </a:ext>
              </a:extLst>
            </p:cNvPr>
            <p:cNvPicPr>
              <a:picLocks noChangeAspect="1"/>
            </p:cNvPicPr>
            <p:nvPr/>
          </p:nvPicPr>
          <p:blipFill>
            <a:blip r:embed="rId2"/>
            <a:stretch>
              <a:fillRect/>
            </a:stretch>
          </p:blipFill>
          <p:spPr>
            <a:xfrm>
              <a:off x="3177680" y="2607865"/>
              <a:ext cx="509181" cy="450902"/>
            </a:xfrm>
            <a:prstGeom prst="rect">
              <a:avLst/>
            </a:prstGeom>
          </p:spPr>
        </p:pic>
        <p:pic>
          <p:nvPicPr>
            <p:cNvPr id="23" name="Picture 22">
              <a:extLst>
                <a:ext uri="{FF2B5EF4-FFF2-40B4-BE49-F238E27FC236}">
                  <a16:creationId xmlns:a16="http://schemas.microsoft.com/office/drawing/2014/main" id="{12AC0BD9-8B26-4723-A235-DC41806A6498}"/>
                </a:ext>
              </a:extLst>
            </p:cNvPr>
            <p:cNvPicPr>
              <a:picLocks noChangeAspect="1"/>
            </p:cNvPicPr>
            <p:nvPr/>
          </p:nvPicPr>
          <p:blipFill>
            <a:blip r:embed="rId3"/>
            <a:stretch>
              <a:fillRect/>
            </a:stretch>
          </p:blipFill>
          <p:spPr>
            <a:xfrm>
              <a:off x="3367876" y="2992124"/>
              <a:ext cx="523811" cy="316157"/>
            </a:xfrm>
            <a:prstGeom prst="rect">
              <a:avLst/>
            </a:prstGeom>
          </p:spPr>
        </p:pic>
        <p:pic>
          <p:nvPicPr>
            <p:cNvPr id="24" name="Picture 23">
              <a:extLst>
                <a:ext uri="{FF2B5EF4-FFF2-40B4-BE49-F238E27FC236}">
                  <a16:creationId xmlns:a16="http://schemas.microsoft.com/office/drawing/2014/main" id="{D08209B6-F050-4499-96AA-D89BB58423FF}"/>
                </a:ext>
              </a:extLst>
            </p:cNvPr>
            <p:cNvPicPr>
              <a:picLocks noChangeAspect="1"/>
            </p:cNvPicPr>
            <p:nvPr/>
          </p:nvPicPr>
          <p:blipFill>
            <a:blip r:embed="rId4"/>
            <a:stretch>
              <a:fillRect/>
            </a:stretch>
          </p:blipFill>
          <p:spPr>
            <a:xfrm>
              <a:off x="3781959" y="2649187"/>
              <a:ext cx="292608" cy="337857"/>
            </a:xfrm>
            <a:prstGeom prst="rect">
              <a:avLst/>
            </a:prstGeom>
          </p:spPr>
        </p:pic>
      </p:grpSp>
      <p:grpSp>
        <p:nvGrpSpPr>
          <p:cNvPr id="25" name="Group 24">
            <a:extLst>
              <a:ext uri="{FF2B5EF4-FFF2-40B4-BE49-F238E27FC236}">
                <a16:creationId xmlns:a16="http://schemas.microsoft.com/office/drawing/2014/main" id="{A6CAC470-6C29-4A9B-8084-3B84EC44BA2D}"/>
              </a:ext>
            </a:extLst>
          </p:cNvPr>
          <p:cNvGrpSpPr/>
          <p:nvPr/>
        </p:nvGrpSpPr>
        <p:grpSpPr>
          <a:xfrm>
            <a:off x="5374720" y="2462130"/>
            <a:ext cx="1281624" cy="1018276"/>
            <a:chOff x="3087014" y="2523744"/>
            <a:chExt cx="1068020" cy="848563"/>
          </a:xfrm>
        </p:grpSpPr>
        <p:sp>
          <p:nvSpPr>
            <p:cNvPr id="26" name="Snip Diagonal Corner Rectangle 16">
              <a:extLst>
                <a:ext uri="{FF2B5EF4-FFF2-40B4-BE49-F238E27FC236}">
                  <a16:creationId xmlns:a16="http://schemas.microsoft.com/office/drawing/2014/main" id="{0040108F-C431-47F8-B6C4-F304F9532D96}"/>
                </a:ext>
              </a:extLst>
            </p:cNvPr>
            <p:cNvSpPr/>
            <p:nvPr/>
          </p:nvSpPr>
          <p:spPr>
            <a:xfrm>
              <a:off x="3087014" y="2523744"/>
              <a:ext cx="1068020" cy="848563"/>
            </a:xfrm>
            <a:prstGeom prst="snip2DiagRect">
              <a:avLst>
                <a:gd name="adj1" fmla="val 23275"/>
                <a:gd name="adj2" fmla="val 0"/>
              </a:avLst>
            </a:prstGeom>
            <a:solidFill>
              <a:schemeClr val="bg2">
                <a:lumMod val="95000"/>
              </a:schemeClr>
            </a:solidFill>
            <a:ln w="25400">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27" name="Picture 26">
              <a:extLst>
                <a:ext uri="{FF2B5EF4-FFF2-40B4-BE49-F238E27FC236}">
                  <a16:creationId xmlns:a16="http://schemas.microsoft.com/office/drawing/2014/main" id="{61D89B8D-A423-4A94-BB1C-C5367B56ECA5}"/>
                </a:ext>
              </a:extLst>
            </p:cNvPr>
            <p:cNvPicPr>
              <a:picLocks noChangeAspect="1"/>
            </p:cNvPicPr>
            <p:nvPr/>
          </p:nvPicPr>
          <p:blipFill>
            <a:blip r:embed="rId2"/>
            <a:stretch>
              <a:fillRect/>
            </a:stretch>
          </p:blipFill>
          <p:spPr>
            <a:xfrm>
              <a:off x="3177680" y="2607865"/>
              <a:ext cx="509181" cy="450902"/>
            </a:xfrm>
            <a:prstGeom prst="rect">
              <a:avLst/>
            </a:prstGeom>
          </p:spPr>
        </p:pic>
        <p:pic>
          <p:nvPicPr>
            <p:cNvPr id="28" name="Picture 27">
              <a:extLst>
                <a:ext uri="{FF2B5EF4-FFF2-40B4-BE49-F238E27FC236}">
                  <a16:creationId xmlns:a16="http://schemas.microsoft.com/office/drawing/2014/main" id="{5A92A995-71EF-42BE-BEC8-CB32A6C92354}"/>
                </a:ext>
              </a:extLst>
            </p:cNvPr>
            <p:cNvPicPr>
              <a:picLocks noChangeAspect="1"/>
            </p:cNvPicPr>
            <p:nvPr/>
          </p:nvPicPr>
          <p:blipFill>
            <a:blip r:embed="rId3"/>
            <a:stretch>
              <a:fillRect/>
            </a:stretch>
          </p:blipFill>
          <p:spPr>
            <a:xfrm>
              <a:off x="3367876" y="2992124"/>
              <a:ext cx="523811" cy="316157"/>
            </a:xfrm>
            <a:prstGeom prst="rect">
              <a:avLst/>
            </a:prstGeom>
          </p:spPr>
        </p:pic>
        <p:pic>
          <p:nvPicPr>
            <p:cNvPr id="29" name="Picture 28">
              <a:extLst>
                <a:ext uri="{FF2B5EF4-FFF2-40B4-BE49-F238E27FC236}">
                  <a16:creationId xmlns:a16="http://schemas.microsoft.com/office/drawing/2014/main" id="{BAFF3D08-031C-4194-942D-CFE8B31C5D75}"/>
                </a:ext>
              </a:extLst>
            </p:cNvPr>
            <p:cNvPicPr>
              <a:picLocks noChangeAspect="1"/>
            </p:cNvPicPr>
            <p:nvPr/>
          </p:nvPicPr>
          <p:blipFill>
            <a:blip r:embed="rId4"/>
            <a:stretch>
              <a:fillRect/>
            </a:stretch>
          </p:blipFill>
          <p:spPr>
            <a:xfrm>
              <a:off x="3781959" y="2649187"/>
              <a:ext cx="292608" cy="337857"/>
            </a:xfrm>
            <a:prstGeom prst="rect">
              <a:avLst/>
            </a:prstGeom>
          </p:spPr>
        </p:pic>
      </p:grpSp>
      <p:grpSp>
        <p:nvGrpSpPr>
          <p:cNvPr id="30" name="Group 29">
            <a:extLst>
              <a:ext uri="{FF2B5EF4-FFF2-40B4-BE49-F238E27FC236}">
                <a16:creationId xmlns:a16="http://schemas.microsoft.com/office/drawing/2014/main" id="{10922AB7-4F49-4DAC-A760-9E184A8CB557}"/>
              </a:ext>
            </a:extLst>
          </p:cNvPr>
          <p:cNvGrpSpPr/>
          <p:nvPr/>
        </p:nvGrpSpPr>
        <p:grpSpPr>
          <a:xfrm>
            <a:off x="8726544" y="1932506"/>
            <a:ext cx="1281624" cy="1018276"/>
            <a:chOff x="3087014" y="2523744"/>
            <a:chExt cx="1068020" cy="848563"/>
          </a:xfrm>
        </p:grpSpPr>
        <p:sp>
          <p:nvSpPr>
            <p:cNvPr id="31" name="Snip Diagonal Corner Rectangle 21">
              <a:extLst>
                <a:ext uri="{FF2B5EF4-FFF2-40B4-BE49-F238E27FC236}">
                  <a16:creationId xmlns:a16="http://schemas.microsoft.com/office/drawing/2014/main" id="{122482F2-CA80-49B1-A55E-9D921304C112}"/>
                </a:ext>
              </a:extLst>
            </p:cNvPr>
            <p:cNvSpPr/>
            <p:nvPr/>
          </p:nvSpPr>
          <p:spPr>
            <a:xfrm>
              <a:off x="3087014" y="2523744"/>
              <a:ext cx="1068020" cy="848563"/>
            </a:xfrm>
            <a:prstGeom prst="snip2DiagRect">
              <a:avLst>
                <a:gd name="adj1" fmla="val 23275"/>
                <a:gd name="adj2" fmla="val 0"/>
              </a:avLst>
            </a:prstGeom>
            <a:solidFill>
              <a:schemeClr val="bg2">
                <a:lumMod val="95000"/>
              </a:schemeClr>
            </a:solidFill>
            <a:ln w="25400">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32" name="Picture 31">
              <a:extLst>
                <a:ext uri="{FF2B5EF4-FFF2-40B4-BE49-F238E27FC236}">
                  <a16:creationId xmlns:a16="http://schemas.microsoft.com/office/drawing/2014/main" id="{E971E230-507C-4409-9534-A4E6FFFA54F1}"/>
                </a:ext>
              </a:extLst>
            </p:cNvPr>
            <p:cNvPicPr>
              <a:picLocks noChangeAspect="1"/>
            </p:cNvPicPr>
            <p:nvPr/>
          </p:nvPicPr>
          <p:blipFill>
            <a:blip r:embed="rId2"/>
            <a:stretch>
              <a:fillRect/>
            </a:stretch>
          </p:blipFill>
          <p:spPr>
            <a:xfrm>
              <a:off x="3177680" y="2607865"/>
              <a:ext cx="509181" cy="450902"/>
            </a:xfrm>
            <a:prstGeom prst="rect">
              <a:avLst/>
            </a:prstGeom>
          </p:spPr>
        </p:pic>
        <p:pic>
          <p:nvPicPr>
            <p:cNvPr id="33" name="Picture 32">
              <a:extLst>
                <a:ext uri="{FF2B5EF4-FFF2-40B4-BE49-F238E27FC236}">
                  <a16:creationId xmlns:a16="http://schemas.microsoft.com/office/drawing/2014/main" id="{AADA45E6-8025-43D4-AD13-3DAE9661696A}"/>
                </a:ext>
              </a:extLst>
            </p:cNvPr>
            <p:cNvPicPr>
              <a:picLocks noChangeAspect="1"/>
            </p:cNvPicPr>
            <p:nvPr/>
          </p:nvPicPr>
          <p:blipFill>
            <a:blip r:embed="rId3"/>
            <a:stretch>
              <a:fillRect/>
            </a:stretch>
          </p:blipFill>
          <p:spPr>
            <a:xfrm>
              <a:off x="3367876" y="2992124"/>
              <a:ext cx="523811" cy="316157"/>
            </a:xfrm>
            <a:prstGeom prst="rect">
              <a:avLst/>
            </a:prstGeom>
          </p:spPr>
        </p:pic>
        <p:pic>
          <p:nvPicPr>
            <p:cNvPr id="34" name="Picture 33">
              <a:extLst>
                <a:ext uri="{FF2B5EF4-FFF2-40B4-BE49-F238E27FC236}">
                  <a16:creationId xmlns:a16="http://schemas.microsoft.com/office/drawing/2014/main" id="{DA0A9081-9624-475F-BC78-8105DDCCFC8E}"/>
                </a:ext>
              </a:extLst>
            </p:cNvPr>
            <p:cNvPicPr>
              <a:picLocks noChangeAspect="1"/>
            </p:cNvPicPr>
            <p:nvPr/>
          </p:nvPicPr>
          <p:blipFill>
            <a:blip r:embed="rId4"/>
            <a:stretch>
              <a:fillRect/>
            </a:stretch>
          </p:blipFill>
          <p:spPr>
            <a:xfrm>
              <a:off x="3781959" y="2649187"/>
              <a:ext cx="292608" cy="337857"/>
            </a:xfrm>
            <a:prstGeom prst="rect">
              <a:avLst/>
            </a:prstGeom>
          </p:spPr>
        </p:pic>
      </p:grpSp>
      <p:sp>
        <p:nvSpPr>
          <p:cNvPr id="35" name="TextBox 34">
            <a:extLst>
              <a:ext uri="{FF2B5EF4-FFF2-40B4-BE49-F238E27FC236}">
                <a16:creationId xmlns:a16="http://schemas.microsoft.com/office/drawing/2014/main" id="{1C88B502-A464-49BB-9C58-2E55726F92FD}"/>
              </a:ext>
            </a:extLst>
          </p:cNvPr>
          <p:cNvSpPr txBox="1"/>
          <p:nvPr/>
        </p:nvSpPr>
        <p:spPr>
          <a:xfrm>
            <a:off x="5458846" y="1779235"/>
            <a:ext cx="1271381" cy="350865"/>
          </a:xfrm>
          <a:prstGeom prst="rect">
            <a:avLst/>
          </a:prstGeom>
          <a:noFill/>
          <a:ln w="6350">
            <a:noFill/>
            <a:prstDash val="solid"/>
            <a:round/>
            <a:headEnd/>
            <a:tailEnd/>
          </a:ln>
        </p:spPr>
        <p:txBody>
          <a:bodyPr wrap="square" rtlCol="0" anchor="ctr">
            <a:spAutoFit/>
          </a:bodyPr>
          <a:lstStyle/>
          <a:p>
            <a:pPr algn="ctr"/>
            <a:r>
              <a:rPr lang="en-US" sz="1680" dirty="0"/>
              <a:t>Federate</a:t>
            </a:r>
          </a:p>
        </p:txBody>
      </p:sp>
      <p:sp>
        <p:nvSpPr>
          <p:cNvPr id="36" name="Left-Right Arrow 29">
            <a:extLst>
              <a:ext uri="{FF2B5EF4-FFF2-40B4-BE49-F238E27FC236}">
                <a16:creationId xmlns:a16="http://schemas.microsoft.com/office/drawing/2014/main" id="{E2234016-B4F5-456B-85E3-5818FB507FB6}"/>
              </a:ext>
            </a:extLst>
          </p:cNvPr>
          <p:cNvSpPr/>
          <p:nvPr/>
        </p:nvSpPr>
        <p:spPr>
          <a:xfrm>
            <a:off x="3297472" y="5459496"/>
            <a:ext cx="5422024" cy="324794"/>
          </a:xfrm>
          <a:prstGeom prst="leftRightArrow">
            <a:avLst>
              <a:gd name="adj1" fmla="val 44594"/>
              <a:gd name="adj2" fmla="val 90541"/>
            </a:avLst>
          </a:prstGeom>
          <a:solidFill>
            <a:schemeClr val="accent3">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37" name="Left-Right Arrow 30">
            <a:extLst>
              <a:ext uri="{FF2B5EF4-FFF2-40B4-BE49-F238E27FC236}">
                <a16:creationId xmlns:a16="http://schemas.microsoft.com/office/drawing/2014/main" id="{544D815D-2242-4969-A2A8-30317C652F1A}"/>
              </a:ext>
            </a:extLst>
          </p:cNvPr>
          <p:cNvSpPr/>
          <p:nvPr/>
        </p:nvSpPr>
        <p:spPr>
          <a:xfrm>
            <a:off x="3297471" y="4969320"/>
            <a:ext cx="2071931" cy="324794"/>
          </a:xfrm>
          <a:prstGeom prst="leftRightArrow">
            <a:avLst>
              <a:gd name="adj1" fmla="val 44594"/>
              <a:gd name="adj2" fmla="val 90541"/>
            </a:avLst>
          </a:prstGeom>
          <a:solidFill>
            <a:schemeClr val="accent3">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38" name="Left-Right Arrow 31">
            <a:extLst>
              <a:ext uri="{FF2B5EF4-FFF2-40B4-BE49-F238E27FC236}">
                <a16:creationId xmlns:a16="http://schemas.microsoft.com/office/drawing/2014/main" id="{F6A814F0-EAB8-4426-B39D-E8776E5E75AE}"/>
              </a:ext>
            </a:extLst>
          </p:cNvPr>
          <p:cNvSpPr/>
          <p:nvPr/>
        </p:nvSpPr>
        <p:spPr>
          <a:xfrm>
            <a:off x="6666853" y="4973537"/>
            <a:ext cx="2071931" cy="324794"/>
          </a:xfrm>
          <a:prstGeom prst="leftRightArrow">
            <a:avLst>
              <a:gd name="adj1" fmla="val 44594"/>
              <a:gd name="adj2" fmla="val 90541"/>
            </a:avLst>
          </a:prstGeom>
          <a:solidFill>
            <a:schemeClr val="accent3">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grpSp>
        <p:nvGrpSpPr>
          <p:cNvPr id="39" name="Group 38">
            <a:extLst>
              <a:ext uri="{FF2B5EF4-FFF2-40B4-BE49-F238E27FC236}">
                <a16:creationId xmlns:a16="http://schemas.microsoft.com/office/drawing/2014/main" id="{82A870AC-E315-4EA3-95E4-06629817FC0E}"/>
              </a:ext>
            </a:extLst>
          </p:cNvPr>
          <p:cNvGrpSpPr/>
          <p:nvPr/>
        </p:nvGrpSpPr>
        <p:grpSpPr>
          <a:xfrm>
            <a:off x="2003609" y="4855706"/>
            <a:ext cx="1281624" cy="1018276"/>
            <a:chOff x="3087014" y="2523744"/>
            <a:chExt cx="1068020" cy="848563"/>
          </a:xfrm>
        </p:grpSpPr>
        <p:sp>
          <p:nvSpPr>
            <p:cNvPr id="40" name="Snip Diagonal Corner Rectangle 33">
              <a:extLst>
                <a:ext uri="{FF2B5EF4-FFF2-40B4-BE49-F238E27FC236}">
                  <a16:creationId xmlns:a16="http://schemas.microsoft.com/office/drawing/2014/main" id="{ED3984F0-6136-4B54-AC79-19667DF43FAA}"/>
                </a:ext>
              </a:extLst>
            </p:cNvPr>
            <p:cNvSpPr/>
            <p:nvPr/>
          </p:nvSpPr>
          <p:spPr>
            <a:xfrm>
              <a:off x="3087014" y="2523744"/>
              <a:ext cx="1068020" cy="848563"/>
            </a:xfrm>
            <a:prstGeom prst="snip2DiagRect">
              <a:avLst>
                <a:gd name="adj1" fmla="val 23275"/>
                <a:gd name="adj2" fmla="val 0"/>
              </a:avLst>
            </a:prstGeom>
            <a:solidFill>
              <a:schemeClr val="bg2">
                <a:lumMod val="95000"/>
              </a:schemeClr>
            </a:solidFill>
            <a:ln w="25400">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41" name="Picture 40">
              <a:extLst>
                <a:ext uri="{FF2B5EF4-FFF2-40B4-BE49-F238E27FC236}">
                  <a16:creationId xmlns:a16="http://schemas.microsoft.com/office/drawing/2014/main" id="{9F36C787-92C3-41A5-B6EC-E21DEC1A6E79}"/>
                </a:ext>
              </a:extLst>
            </p:cNvPr>
            <p:cNvPicPr>
              <a:picLocks noChangeAspect="1"/>
            </p:cNvPicPr>
            <p:nvPr/>
          </p:nvPicPr>
          <p:blipFill>
            <a:blip r:embed="rId2"/>
            <a:stretch>
              <a:fillRect/>
            </a:stretch>
          </p:blipFill>
          <p:spPr>
            <a:xfrm>
              <a:off x="3177680" y="2607865"/>
              <a:ext cx="509181" cy="450902"/>
            </a:xfrm>
            <a:prstGeom prst="rect">
              <a:avLst/>
            </a:prstGeom>
          </p:spPr>
        </p:pic>
        <p:pic>
          <p:nvPicPr>
            <p:cNvPr id="42" name="Picture 41">
              <a:extLst>
                <a:ext uri="{FF2B5EF4-FFF2-40B4-BE49-F238E27FC236}">
                  <a16:creationId xmlns:a16="http://schemas.microsoft.com/office/drawing/2014/main" id="{ADB871F2-0233-4BBD-9692-4BEED98E8379}"/>
                </a:ext>
              </a:extLst>
            </p:cNvPr>
            <p:cNvPicPr>
              <a:picLocks noChangeAspect="1"/>
            </p:cNvPicPr>
            <p:nvPr/>
          </p:nvPicPr>
          <p:blipFill>
            <a:blip r:embed="rId3"/>
            <a:stretch>
              <a:fillRect/>
            </a:stretch>
          </p:blipFill>
          <p:spPr>
            <a:xfrm>
              <a:off x="3367876" y="2992124"/>
              <a:ext cx="523811" cy="316157"/>
            </a:xfrm>
            <a:prstGeom prst="rect">
              <a:avLst/>
            </a:prstGeom>
          </p:spPr>
        </p:pic>
        <p:pic>
          <p:nvPicPr>
            <p:cNvPr id="43" name="Picture 42">
              <a:extLst>
                <a:ext uri="{FF2B5EF4-FFF2-40B4-BE49-F238E27FC236}">
                  <a16:creationId xmlns:a16="http://schemas.microsoft.com/office/drawing/2014/main" id="{5E51D1D1-0A2A-4D76-B7F0-BAFD5D07054F}"/>
                </a:ext>
              </a:extLst>
            </p:cNvPr>
            <p:cNvPicPr>
              <a:picLocks noChangeAspect="1"/>
            </p:cNvPicPr>
            <p:nvPr/>
          </p:nvPicPr>
          <p:blipFill>
            <a:blip r:embed="rId4"/>
            <a:stretch>
              <a:fillRect/>
            </a:stretch>
          </p:blipFill>
          <p:spPr>
            <a:xfrm>
              <a:off x="3781959" y="2649187"/>
              <a:ext cx="292608" cy="337857"/>
            </a:xfrm>
            <a:prstGeom prst="rect">
              <a:avLst/>
            </a:prstGeom>
          </p:spPr>
        </p:pic>
      </p:grpSp>
      <p:grpSp>
        <p:nvGrpSpPr>
          <p:cNvPr id="44" name="Group 43">
            <a:extLst>
              <a:ext uri="{FF2B5EF4-FFF2-40B4-BE49-F238E27FC236}">
                <a16:creationId xmlns:a16="http://schemas.microsoft.com/office/drawing/2014/main" id="{CACB39A8-5E36-4A97-88BB-75BCEC2A9A9C}"/>
              </a:ext>
            </a:extLst>
          </p:cNvPr>
          <p:cNvGrpSpPr/>
          <p:nvPr/>
        </p:nvGrpSpPr>
        <p:grpSpPr>
          <a:xfrm>
            <a:off x="5374720" y="4393390"/>
            <a:ext cx="1281624" cy="1018276"/>
            <a:chOff x="3087014" y="2523744"/>
            <a:chExt cx="1068020" cy="848563"/>
          </a:xfrm>
        </p:grpSpPr>
        <p:sp>
          <p:nvSpPr>
            <p:cNvPr id="45" name="Snip Diagonal Corner Rectangle 38">
              <a:extLst>
                <a:ext uri="{FF2B5EF4-FFF2-40B4-BE49-F238E27FC236}">
                  <a16:creationId xmlns:a16="http://schemas.microsoft.com/office/drawing/2014/main" id="{8F359BB7-083A-430E-9AA4-14E9E6CB3095}"/>
                </a:ext>
              </a:extLst>
            </p:cNvPr>
            <p:cNvSpPr/>
            <p:nvPr/>
          </p:nvSpPr>
          <p:spPr>
            <a:xfrm>
              <a:off x="3087014" y="2523744"/>
              <a:ext cx="1068020" cy="848563"/>
            </a:xfrm>
            <a:prstGeom prst="snip2DiagRect">
              <a:avLst>
                <a:gd name="adj1" fmla="val 23275"/>
                <a:gd name="adj2" fmla="val 0"/>
              </a:avLst>
            </a:prstGeom>
            <a:solidFill>
              <a:schemeClr val="bg2">
                <a:lumMod val="95000"/>
              </a:schemeClr>
            </a:solidFill>
            <a:ln w="25400">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46" name="Picture 45">
              <a:extLst>
                <a:ext uri="{FF2B5EF4-FFF2-40B4-BE49-F238E27FC236}">
                  <a16:creationId xmlns:a16="http://schemas.microsoft.com/office/drawing/2014/main" id="{5E156E0B-6A6C-44B8-8771-F1203EAED1F9}"/>
                </a:ext>
              </a:extLst>
            </p:cNvPr>
            <p:cNvPicPr>
              <a:picLocks noChangeAspect="1"/>
            </p:cNvPicPr>
            <p:nvPr/>
          </p:nvPicPr>
          <p:blipFill>
            <a:blip r:embed="rId2"/>
            <a:stretch>
              <a:fillRect/>
            </a:stretch>
          </p:blipFill>
          <p:spPr>
            <a:xfrm>
              <a:off x="3177680" y="2607865"/>
              <a:ext cx="509181" cy="450902"/>
            </a:xfrm>
            <a:prstGeom prst="rect">
              <a:avLst/>
            </a:prstGeom>
          </p:spPr>
        </p:pic>
        <p:pic>
          <p:nvPicPr>
            <p:cNvPr id="47" name="Picture 46">
              <a:extLst>
                <a:ext uri="{FF2B5EF4-FFF2-40B4-BE49-F238E27FC236}">
                  <a16:creationId xmlns:a16="http://schemas.microsoft.com/office/drawing/2014/main" id="{D630EA88-4485-40BC-854A-A07A1DC71B66}"/>
                </a:ext>
              </a:extLst>
            </p:cNvPr>
            <p:cNvPicPr>
              <a:picLocks noChangeAspect="1"/>
            </p:cNvPicPr>
            <p:nvPr/>
          </p:nvPicPr>
          <p:blipFill>
            <a:blip r:embed="rId3"/>
            <a:stretch>
              <a:fillRect/>
            </a:stretch>
          </p:blipFill>
          <p:spPr>
            <a:xfrm>
              <a:off x="3367876" y="2992124"/>
              <a:ext cx="523811" cy="316157"/>
            </a:xfrm>
            <a:prstGeom prst="rect">
              <a:avLst/>
            </a:prstGeom>
          </p:spPr>
        </p:pic>
        <p:pic>
          <p:nvPicPr>
            <p:cNvPr id="48" name="Picture 47">
              <a:extLst>
                <a:ext uri="{FF2B5EF4-FFF2-40B4-BE49-F238E27FC236}">
                  <a16:creationId xmlns:a16="http://schemas.microsoft.com/office/drawing/2014/main" id="{BFF3237D-BCCA-42CE-A519-7E6B472D34B8}"/>
                </a:ext>
              </a:extLst>
            </p:cNvPr>
            <p:cNvPicPr>
              <a:picLocks noChangeAspect="1"/>
            </p:cNvPicPr>
            <p:nvPr/>
          </p:nvPicPr>
          <p:blipFill>
            <a:blip r:embed="rId4"/>
            <a:stretch>
              <a:fillRect/>
            </a:stretch>
          </p:blipFill>
          <p:spPr>
            <a:xfrm>
              <a:off x="3781959" y="2649187"/>
              <a:ext cx="292608" cy="337857"/>
            </a:xfrm>
            <a:prstGeom prst="rect">
              <a:avLst/>
            </a:prstGeom>
          </p:spPr>
        </p:pic>
      </p:grpSp>
      <p:grpSp>
        <p:nvGrpSpPr>
          <p:cNvPr id="49" name="Group 48">
            <a:extLst>
              <a:ext uri="{FF2B5EF4-FFF2-40B4-BE49-F238E27FC236}">
                <a16:creationId xmlns:a16="http://schemas.microsoft.com/office/drawing/2014/main" id="{11D41CB4-F036-4281-ABE5-CB9C74214955}"/>
              </a:ext>
            </a:extLst>
          </p:cNvPr>
          <p:cNvGrpSpPr/>
          <p:nvPr/>
        </p:nvGrpSpPr>
        <p:grpSpPr>
          <a:xfrm>
            <a:off x="8724814" y="4855707"/>
            <a:ext cx="1281624" cy="1018276"/>
            <a:chOff x="3087014" y="2523744"/>
            <a:chExt cx="1068020" cy="848563"/>
          </a:xfrm>
        </p:grpSpPr>
        <p:sp>
          <p:nvSpPr>
            <p:cNvPr id="50" name="Snip Diagonal Corner Rectangle 43">
              <a:extLst>
                <a:ext uri="{FF2B5EF4-FFF2-40B4-BE49-F238E27FC236}">
                  <a16:creationId xmlns:a16="http://schemas.microsoft.com/office/drawing/2014/main" id="{E8F99F7E-25E6-4014-98F4-06B51C30B71C}"/>
                </a:ext>
              </a:extLst>
            </p:cNvPr>
            <p:cNvSpPr/>
            <p:nvPr/>
          </p:nvSpPr>
          <p:spPr>
            <a:xfrm>
              <a:off x="3087014" y="2523744"/>
              <a:ext cx="1068020" cy="848563"/>
            </a:xfrm>
            <a:prstGeom prst="snip2DiagRect">
              <a:avLst>
                <a:gd name="adj1" fmla="val 23275"/>
                <a:gd name="adj2" fmla="val 0"/>
              </a:avLst>
            </a:prstGeom>
            <a:solidFill>
              <a:schemeClr val="bg2">
                <a:lumMod val="95000"/>
              </a:schemeClr>
            </a:solidFill>
            <a:ln w="25400">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51" name="Picture 50">
              <a:extLst>
                <a:ext uri="{FF2B5EF4-FFF2-40B4-BE49-F238E27FC236}">
                  <a16:creationId xmlns:a16="http://schemas.microsoft.com/office/drawing/2014/main" id="{7E54C2E1-AC50-4CCC-9FB1-DCA440DA2676}"/>
                </a:ext>
              </a:extLst>
            </p:cNvPr>
            <p:cNvPicPr>
              <a:picLocks noChangeAspect="1"/>
            </p:cNvPicPr>
            <p:nvPr/>
          </p:nvPicPr>
          <p:blipFill>
            <a:blip r:embed="rId2"/>
            <a:stretch>
              <a:fillRect/>
            </a:stretch>
          </p:blipFill>
          <p:spPr>
            <a:xfrm>
              <a:off x="3177680" y="2607865"/>
              <a:ext cx="509181" cy="450902"/>
            </a:xfrm>
            <a:prstGeom prst="rect">
              <a:avLst/>
            </a:prstGeom>
          </p:spPr>
        </p:pic>
        <p:pic>
          <p:nvPicPr>
            <p:cNvPr id="52" name="Picture 51">
              <a:extLst>
                <a:ext uri="{FF2B5EF4-FFF2-40B4-BE49-F238E27FC236}">
                  <a16:creationId xmlns:a16="http://schemas.microsoft.com/office/drawing/2014/main" id="{F0B2956A-2E61-40BF-9CA2-7FA1B47D0F36}"/>
                </a:ext>
              </a:extLst>
            </p:cNvPr>
            <p:cNvPicPr>
              <a:picLocks noChangeAspect="1"/>
            </p:cNvPicPr>
            <p:nvPr/>
          </p:nvPicPr>
          <p:blipFill>
            <a:blip r:embed="rId3"/>
            <a:stretch>
              <a:fillRect/>
            </a:stretch>
          </p:blipFill>
          <p:spPr>
            <a:xfrm>
              <a:off x="3367876" y="2992124"/>
              <a:ext cx="523811" cy="316157"/>
            </a:xfrm>
            <a:prstGeom prst="rect">
              <a:avLst/>
            </a:prstGeom>
          </p:spPr>
        </p:pic>
        <p:pic>
          <p:nvPicPr>
            <p:cNvPr id="53" name="Picture 52">
              <a:extLst>
                <a:ext uri="{FF2B5EF4-FFF2-40B4-BE49-F238E27FC236}">
                  <a16:creationId xmlns:a16="http://schemas.microsoft.com/office/drawing/2014/main" id="{958873A3-DD07-430E-A06A-9FA16A3136BC}"/>
                </a:ext>
              </a:extLst>
            </p:cNvPr>
            <p:cNvPicPr>
              <a:picLocks noChangeAspect="1"/>
            </p:cNvPicPr>
            <p:nvPr/>
          </p:nvPicPr>
          <p:blipFill>
            <a:blip r:embed="rId4"/>
            <a:stretch>
              <a:fillRect/>
            </a:stretch>
          </p:blipFill>
          <p:spPr>
            <a:xfrm>
              <a:off x="3781959" y="2649187"/>
              <a:ext cx="292608" cy="337857"/>
            </a:xfrm>
            <a:prstGeom prst="rect">
              <a:avLst/>
            </a:prstGeom>
          </p:spPr>
        </p:pic>
      </p:grpSp>
      <p:sp>
        <p:nvSpPr>
          <p:cNvPr id="54" name="TextBox 53">
            <a:extLst>
              <a:ext uri="{FF2B5EF4-FFF2-40B4-BE49-F238E27FC236}">
                <a16:creationId xmlns:a16="http://schemas.microsoft.com/office/drawing/2014/main" id="{4103B516-E5BB-45B3-A72F-FCA7D712FA2B}"/>
              </a:ext>
            </a:extLst>
          </p:cNvPr>
          <p:cNvSpPr txBox="1"/>
          <p:nvPr/>
        </p:nvSpPr>
        <p:spPr>
          <a:xfrm rot="16200000">
            <a:off x="2321933" y="3727211"/>
            <a:ext cx="1271381" cy="350865"/>
          </a:xfrm>
          <a:prstGeom prst="rect">
            <a:avLst/>
          </a:prstGeom>
          <a:solidFill>
            <a:schemeClr val="bg1">
              <a:alpha val="40000"/>
            </a:schemeClr>
          </a:solidFill>
          <a:ln w="6350">
            <a:noFill/>
            <a:prstDash val="solid"/>
            <a:round/>
            <a:headEnd/>
            <a:tailEnd/>
          </a:ln>
          <a:effectLst>
            <a:glow>
              <a:schemeClr val="bg1"/>
            </a:glow>
          </a:effectLst>
        </p:spPr>
        <p:txBody>
          <a:bodyPr wrap="square" rtlCol="0" anchor="ctr">
            <a:spAutoFit/>
          </a:bodyPr>
          <a:lstStyle/>
          <a:p>
            <a:pPr algn="ctr"/>
            <a:r>
              <a:rPr lang="en-US" sz="1680" dirty="0"/>
              <a:t>Replicate</a:t>
            </a:r>
          </a:p>
        </p:txBody>
      </p:sp>
      <p:sp>
        <p:nvSpPr>
          <p:cNvPr id="58" name="TextBox 57">
            <a:extLst>
              <a:ext uri="{FF2B5EF4-FFF2-40B4-BE49-F238E27FC236}">
                <a16:creationId xmlns:a16="http://schemas.microsoft.com/office/drawing/2014/main" id="{793509FC-0591-4D14-8F26-ECB088B7E072}"/>
              </a:ext>
            </a:extLst>
          </p:cNvPr>
          <p:cNvSpPr txBox="1"/>
          <p:nvPr/>
        </p:nvSpPr>
        <p:spPr>
          <a:xfrm>
            <a:off x="9030856" y="3453965"/>
            <a:ext cx="2045332" cy="350865"/>
          </a:xfrm>
          <a:prstGeom prst="rect">
            <a:avLst/>
          </a:prstGeom>
          <a:noFill/>
          <a:ln w="6350">
            <a:noFill/>
            <a:prstDash val="solid"/>
            <a:round/>
            <a:headEnd/>
            <a:tailEnd/>
          </a:ln>
        </p:spPr>
        <p:txBody>
          <a:bodyPr wrap="square" rtlCol="0">
            <a:spAutoFit/>
          </a:bodyPr>
          <a:lstStyle/>
          <a:p>
            <a:pPr algn="r"/>
            <a:r>
              <a:rPr lang="en-GB" sz="1680" b="1" dirty="0"/>
              <a:t>US_WEST_2</a:t>
            </a:r>
            <a:endParaRPr lang="en-US" sz="1920" b="1" dirty="0"/>
          </a:p>
        </p:txBody>
      </p:sp>
      <p:sp>
        <p:nvSpPr>
          <p:cNvPr id="59" name="TextBox 58">
            <a:extLst>
              <a:ext uri="{FF2B5EF4-FFF2-40B4-BE49-F238E27FC236}">
                <a16:creationId xmlns:a16="http://schemas.microsoft.com/office/drawing/2014/main" id="{FA5AF5DF-7F60-49D0-8623-3F36819096C4}"/>
              </a:ext>
            </a:extLst>
          </p:cNvPr>
          <p:cNvSpPr txBox="1"/>
          <p:nvPr/>
        </p:nvSpPr>
        <p:spPr>
          <a:xfrm>
            <a:off x="9030856" y="4080404"/>
            <a:ext cx="2045332" cy="350865"/>
          </a:xfrm>
          <a:prstGeom prst="rect">
            <a:avLst/>
          </a:prstGeom>
          <a:noFill/>
          <a:ln w="6350">
            <a:noFill/>
            <a:prstDash val="solid"/>
            <a:round/>
            <a:headEnd/>
            <a:tailEnd/>
          </a:ln>
        </p:spPr>
        <p:txBody>
          <a:bodyPr wrap="square" rtlCol="0">
            <a:spAutoFit/>
          </a:bodyPr>
          <a:lstStyle/>
          <a:p>
            <a:pPr algn="r"/>
            <a:r>
              <a:rPr lang="en-GB" sz="1680" b="1" dirty="0"/>
              <a:t>US_EAST_1</a:t>
            </a:r>
            <a:endParaRPr lang="en-US" sz="1920" b="1" dirty="0"/>
          </a:p>
        </p:txBody>
      </p:sp>
      <p:sp>
        <p:nvSpPr>
          <p:cNvPr id="60" name="TextBox 59">
            <a:extLst>
              <a:ext uri="{FF2B5EF4-FFF2-40B4-BE49-F238E27FC236}">
                <a16:creationId xmlns:a16="http://schemas.microsoft.com/office/drawing/2014/main" id="{44268E34-F4EF-4ADC-9BE9-107D715C7111}"/>
              </a:ext>
            </a:extLst>
          </p:cNvPr>
          <p:cNvSpPr txBox="1"/>
          <p:nvPr/>
        </p:nvSpPr>
        <p:spPr>
          <a:xfrm>
            <a:off x="1046969" y="3453165"/>
            <a:ext cx="2045332" cy="350865"/>
          </a:xfrm>
          <a:prstGeom prst="rect">
            <a:avLst/>
          </a:prstGeom>
          <a:noFill/>
          <a:ln w="6350">
            <a:noFill/>
            <a:prstDash val="solid"/>
            <a:round/>
            <a:headEnd/>
            <a:tailEnd/>
          </a:ln>
        </p:spPr>
        <p:txBody>
          <a:bodyPr wrap="square" rtlCol="0">
            <a:spAutoFit/>
          </a:bodyPr>
          <a:lstStyle/>
          <a:p>
            <a:r>
              <a:rPr lang="en-GB" sz="1680" b="1" dirty="0"/>
              <a:t>US_WEST_2</a:t>
            </a:r>
            <a:endParaRPr lang="en-US" sz="1920" b="1" dirty="0"/>
          </a:p>
        </p:txBody>
      </p:sp>
      <p:sp>
        <p:nvSpPr>
          <p:cNvPr id="61" name="TextBox 60">
            <a:extLst>
              <a:ext uri="{FF2B5EF4-FFF2-40B4-BE49-F238E27FC236}">
                <a16:creationId xmlns:a16="http://schemas.microsoft.com/office/drawing/2014/main" id="{46689756-594D-4073-AEC8-E7F2FEA19C32}"/>
              </a:ext>
            </a:extLst>
          </p:cNvPr>
          <p:cNvSpPr txBox="1"/>
          <p:nvPr/>
        </p:nvSpPr>
        <p:spPr>
          <a:xfrm>
            <a:off x="1046969" y="4079603"/>
            <a:ext cx="2045332" cy="350865"/>
          </a:xfrm>
          <a:prstGeom prst="rect">
            <a:avLst/>
          </a:prstGeom>
          <a:noFill/>
          <a:ln w="6350">
            <a:noFill/>
            <a:prstDash val="solid"/>
            <a:round/>
            <a:headEnd/>
            <a:tailEnd/>
          </a:ln>
        </p:spPr>
        <p:txBody>
          <a:bodyPr wrap="square" rtlCol="0">
            <a:spAutoFit/>
          </a:bodyPr>
          <a:lstStyle/>
          <a:p>
            <a:r>
              <a:rPr lang="en-GB" sz="1680" b="1" dirty="0"/>
              <a:t>US_EAST_1</a:t>
            </a:r>
            <a:endParaRPr lang="en-US" sz="1920" b="1" dirty="0"/>
          </a:p>
        </p:txBody>
      </p:sp>
      <p:cxnSp>
        <p:nvCxnSpPr>
          <p:cNvPr id="62" name="Straight Connector 61">
            <a:extLst>
              <a:ext uri="{FF2B5EF4-FFF2-40B4-BE49-F238E27FC236}">
                <a16:creationId xmlns:a16="http://schemas.microsoft.com/office/drawing/2014/main" id="{07ED16F7-06B9-43E1-BD38-4F0B38E525A1}"/>
              </a:ext>
            </a:extLst>
          </p:cNvPr>
          <p:cNvCxnSpPr>
            <a:cxnSpLocks/>
          </p:cNvCxnSpPr>
          <p:nvPr/>
        </p:nvCxnSpPr>
        <p:spPr>
          <a:xfrm>
            <a:off x="7702817" y="1369405"/>
            <a:ext cx="0" cy="258858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EB6175-BFA5-4D8A-9B18-7A56A2E1F231}"/>
              </a:ext>
            </a:extLst>
          </p:cNvPr>
          <p:cNvCxnSpPr>
            <a:cxnSpLocks/>
          </p:cNvCxnSpPr>
          <p:nvPr/>
        </p:nvCxnSpPr>
        <p:spPr>
          <a:xfrm>
            <a:off x="4368547" y="1369405"/>
            <a:ext cx="0" cy="258858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FF09616-D432-4907-84EB-09972221B42E}"/>
              </a:ext>
            </a:extLst>
          </p:cNvPr>
          <p:cNvCxnSpPr>
            <a:cxnSpLocks/>
          </p:cNvCxnSpPr>
          <p:nvPr/>
        </p:nvCxnSpPr>
        <p:spPr>
          <a:xfrm>
            <a:off x="4368547" y="3999825"/>
            <a:ext cx="0" cy="217714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EA9A336-54F6-4A28-8292-17582A4CBCE8}"/>
              </a:ext>
            </a:extLst>
          </p:cNvPr>
          <p:cNvCxnSpPr>
            <a:cxnSpLocks/>
          </p:cNvCxnSpPr>
          <p:nvPr/>
        </p:nvCxnSpPr>
        <p:spPr>
          <a:xfrm>
            <a:off x="7702817" y="3999825"/>
            <a:ext cx="0" cy="217714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Left-Right Arrow 48">
            <a:extLst>
              <a:ext uri="{FF2B5EF4-FFF2-40B4-BE49-F238E27FC236}">
                <a16:creationId xmlns:a16="http://schemas.microsoft.com/office/drawing/2014/main" id="{884A4C2B-EC3E-4D37-9FB8-080E3DDD4CFE}"/>
              </a:ext>
            </a:extLst>
          </p:cNvPr>
          <p:cNvSpPr/>
          <p:nvPr/>
        </p:nvSpPr>
        <p:spPr>
          <a:xfrm rot="5400000">
            <a:off x="1710809" y="3740245"/>
            <a:ext cx="1906132" cy="324794"/>
          </a:xfrm>
          <a:prstGeom prst="leftRightArrow">
            <a:avLst>
              <a:gd name="adj1" fmla="val 44594"/>
              <a:gd name="adj2" fmla="val 90541"/>
            </a:avLst>
          </a:prstGeom>
          <a:solidFill>
            <a:schemeClr val="accent4">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71" name="Left-Right Arrow 49">
            <a:extLst>
              <a:ext uri="{FF2B5EF4-FFF2-40B4-BE49-F238E27FC236}">
                <a16:creationId xmlns:a16="http://schemas.microsoft.com/office/drawing/2014/main" id="{3C3234B8-D2C3-44EE-9243-439A50363DFB}"/>
              </a:ext>
            </a:extLst>
          </p:cNvPr>
          <p:cNvSpPr/>
          <p:nvPr/>
        </p:nvSpPr>
        <p:spPr>
          <a:xfrm rot="5400000">
            <a:off x="5569548" y="3774503"/>
            <a:ext cx="912985" cy="324794"/>
          </a:xfrm>
          <a:prstGeom prst="leftRightArrow">
            <a:avLst>
              <a:gd name="adj1" fmla="val 44594"/>
              <a:gd name="adj2" fmla="val 90541"/>
            </a:avLst>
          </a:prstGeom>
          <a:solidFill>
            <a:schemeClr val="accent4">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72" name="Left-Right Arrow 51">
            <a:extLst>
              <a:ext uri="{FF2B5EF4-FFF2-40B4-BE49-F238E27FC236}">
                <a16:creationId xmlns:a16="http://schemas.microsoft.com/office/drawing/2014/main" id="{5CA4A92B-C31D-4577-A376-E06DBD74B855}"/>
              </a:ext>
            </a:extLst>
          </p:cNvPr>
          <p:cNvSpPr/>
          <p:nvPr/>
        </p:nvSpPr>
        <p:spPr>
          <a:xfrm rot="5400000">
            <a:off x="8409902" y="3759210"/>
            <a:ext cx="1906132" cy="324794"/>
          </a:xfrm>
          <a:prstGeom prst="leftRightArrow">
            <a:avLst>
              <a:gd name="adj1" fmla="val 44594"/>
              <a:gd name="adj2" fmla="val 90541"/>
            </a:avLst>
          </a:prstGeom>
          <a:solidFill>
            <a:schemeClr val="accent4">
              <a:lumMod val="20000"/>
              <a:lumOff val="80000"/>
            </a:schemeClr>
          </a:solidFill>
          <a:ln>
            <a:solidFill>
              <a:schemeClr val="accent1"/>
            </a:solid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sp>
        <p:nvSpPr>
          <p:cNvPr id="73" name="TextBox 72">
            <a:extLst>
              <a:ext uri="{FF2B5EF4-FFF2-40B4-BE49-F238E27FC236}">
                <a16:creationId xmlns:a16="http://schemas.microsoft.com/office/drawing/2014/main" id="{2BE01D11-7508-485C-899F-E0E3CA025CBE}"/>
              </a:ext>
            </a:extLst>
          </p:cNvPr>
          <p:cNvSpPr txBox="1"/>
          <p:nvPr/>
        </p:nvSpPr>
        <p:spPr>
          <a:xfrm rot="16200000">
            <a:off x="8440578" y="3724778"/>
            <a:ext cx="1271381" cy="350865"/>
          </a:xfrm>
          <a:prstGeom prst="rect">
            <a:avLst/>
          </a:prstGeom>
          <a:solidFill>
            <a:schemeClr val="bg1">
              <a:alpha val="40000"/>
            </a:schemeClr>
          </a:solidFill>
          <a:ln w="6350">
            <a:noFill/>
            <a:prstDash val="solid"/>
            <a:round/>
            <a:headEnd/>
            <a:tailEnd/>
          </a:ln>
          <a:effectLst>
            <a:glow>
              <a:schemeClr val="bg1"/>
            </a:glow>
          </a:effectLst>
        </p:spPr>
        <p:txBody>
          <a:bodyPr wrap="square" rtlCol="0" anchor="ctr">
            <a:spAutoFit/>
          </a:bodyPr>
          <a:lstStyle/>
          <a:p>
            <a:pPr algn="ctr"/>
            <a:r>
              <a:rPr lang="en-US" sz="1680" dirty="0"/>
              <a:t>Replicate</a:t>
            </a:r>
          </a:p>
        </p:txBody>
      </p:sp>
      <p:sp>
        <p:nvSpPr>
          <p:cNvPr id="66" name="Rectangle 65">
            <a:extLst>
              <a:ext uri="{FF2B5EF4-FFF2-40B4-BE49-F238E27FC236}">
                <a16:creationId xmlns:a16="http://schemas.microsoft.com/office/drawing/2014/main" id="{2B59A91C-0224-4F11-894C-34F0F4375A9A}"/>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a:extLst>
              <a:ext uri="{FF2B5EF4-FFF2-40B4-BE49-F238E27FC236}">
                <a16:creationId xmlns:a16="http://schemas.microsoft.com/office/drawing/2014/main" id="{C4A7935E-0245-4C6A-9311-F05B6A891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598" y="997526"/>
            <a:ext cx="1303876" cy="869953"/>
          </a:xfrm>
          <a:prstGeom prst="rect">
            <a:avLst/>
          </a:prstGeom>
        </p:spPr>
      </p:pic>
      <p:pic>
        <p:nvPicPr>
          <p:cNvPr id="68" name="Picture 67">
            <a:extLst>
              <a:ext uri="{FF2B5EF4-FFF2-40B4-BE49-F238E27FC236}">
                <a16:creationId xmlns:a16="http://schemas.microsoft.com/office/drawing/2014/main" id="{957572CA-445B-493C-AF22-74DD95537D7C}"/>
              </a:ext>
            </a:extLst>
          </p:cNvPr>
          <p:cNvPicPr>
            <a:picLocks noChangeAspect="1"/>
          </p:cNvPicPr>
          <p:nvPr/>
        </p:nvPicPr>
        <p:blipFill rotWithShape="1">
          <a:blip r:embed="rId6"/>
          <a:srcRect l="-102" r="78049"/>
          <a:stretch/>
        </p:blipFill>
        <p:spPr>
          <a:xfrm>
            <a:off x="8659161" y="1133806"/>
            <a:ext cx="1543262" cy="463035"/>
          </a:xfrm>
          <a:prstGeom prst="rect">
            <a:avLst/>
          </a:prstGeom>
        </p:spPr>
      </p:pic>
      <p:pic>
        <p:nvPicPr>
          <p:cNvPr id="69" name="Picture 68">
            <a:extLst>
              <a:ext uri="{FF2B5EF4-FFF2-40B4-BE49-F238E27FC236}">
                <a16:creationId xmlns:a16="http://schemas.microsoft.com/office/drawing/2014/main" id="{EF04D737-D5F1-4701-860B-62EC2B241E94}"/>
              </a:ext>
            </a:extLst>
          </p:cNvPr>
          <p:cNvPicPr>
            <a:picLocks noChangeAspect="1"/>
          </p:cNvPicPr>
          <p:nvPr/>
        </p:nvPicPr>
        <p:blipFill rotWithShape="1">
          <a:blip r:embed="rId6"/>
          <a:srcRect l="24686" r="51881"/>
          <a:stretch/>
        </p:blipFill>
        <p:spPr>
          <a:xfrm>
            <a:off x="1806461" y="1185315"/>
            <a:ext cx="1665276" cy="510943"/>
          </a:xfrm>
          <a:prstGeom prst="rect">
            <a:avLst/>
          </a:prstGeom>
        </p:spPr>
      </p:pic>
    </p:spTree>
    <p:extLst>
      <p:ext uri="{BB962C8B-B14F-4D97-AF65-F5344CB8AC3E}">
        <p14:creationId xmlns:p14="http://schemas.microsoft.com/office/powerpoint/2010/main" val="1919224451"/>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Federated Cloud Data Lake Best Practices</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t>Expose read-only endpoints to “external” users</a:t>
            </a:r>
          </a:p>
          <a:p>
            <a:r>
              <a:rPr lang="en-GB" b="0" dirty="0"/>
              <a:t>Separate critical path infrastructure</a:t>
            </a:r>
          </a:p>
          <a:p>
            <a:r>
              <a:rPr lang="en-GB" b="0" i="1" dirty="0"/>
              <a:t>Federate</a:t>
            </a:r>
            <a:r>
              <a:rPr lang="en-GB" b="0" dirty="0"/>
              <a:t> data for access </a:t>
            </a:r>
            <a:r>
              <a:rPr lang="en-GB" b="0" i="1" dirty="0"/>
              <a:t>within</a:t>
            </a:r>
            <a:r>
              <a:rPr lang="en-GB" b="0" dirty="0"/>
              <a:t> a region</a:t>
            </a:r>
          </a:p>
          <a:p>
            <a:r>
              <a:rPr lang="en-GB" b="0" i="1" dirty="0"/>
              <a:t>Replicate</a:t>
            </a:r>
            <a:r>
              <a:rPr lang="en-GB" b="0" dirty="0"/>
              <a:t> data for access in a </a:t>
            </a:r>
            <a:r>
              <a:rPr lang="en-GB" b="0" i="1" dirty="0"/>
              <a:t>different</a:t>
            </a:r>
            <a:r>
              <a:rPr lang="en-GB" b="0" dirty="0"/>
              <a:t> region</a:t>
            </a:r>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15</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917996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Federated Cloud Data Lake Alternative</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t>Presto – distributed SQL query engine for big data</a:t>
            </a:r>
          </a:p>
          <a:p>
            <a:r>
              <a:rPr lang="en-GB" b="0" dirty="0"/>
              <a:t>Federate Hive, MySQL, PostgreSQL and many others</a:t>
            </a:r>
          </a:p>
          <a:p>
            <a:endParaRPr lang="en-GB" b="0" dirty="0"/>
          </a:p>
          <a:p>
            <a:r>
              <a:rPr lang="en-GB" b="0" dirty="0">
                <a:hlinkClick r:id="rId3"/>
              </a:rPr>
              <a:t>https://github.com/prestodb/presto</a:t>
            </a:r>
            <a:endParaRPr lang="en-GB" b="0" dirty="0"/>
          </a:p>
          <a:p>
            <a:pPr marL="0" indent="0" algn="ctr">
              <a:buNone/>
            </a:pPr>
            <a:r>
              <a:rPr lang="en-GB" b="0" dirty="0"/>
              <a:t>OR</a:t>
            </a:r>
          </a:p>
          <a:p>
            <a:r>
              <a:rPr lang="en-GB" b="0" dirty="0">
                <a:hlinkClick r:id="rId4"/>
              </a:rPr>
              <a:t>https://github.com/prestosql/presto</a:t>
            </a:r>
            <a:endParaRPr lang="en-GB" b="0" dirty="0"/>
          </a:p>
          <a:p>
            <a:pPr marL="0" indent="0" algn="ctr">
              <a:buNone/>
            </a:pPr>
            <a:r>
              <a:rPr lang="en-GB" b="0" dirty="0"/>
              <a:t>?</a:t>
            </a:r>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16</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7320092"/>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Apiary - Cloud Data Lake Components</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hlinkClick r:id="rId3"/>
              </a:rPr>
              <a:t>https://github.com/ExpediaGroup/apiary</a:t>
            </a:r>
            <a:endParaRPr lang="en-GB" b="0" dirty="0"/>
          </a:p>
          <a:p>
            <a:r>
              <a:rPr lang="en-GB" b="0" dirty="0"/>
              <a:t>Various components for a federated cloud data lake</a:t>
            </a:r>
          </a:p>
          <a:p>
            <a:r>
              <a:rPr lang="en-GB" b="0" dirty="0"/>
              <a:t>Docker images for all services</a:t>
            </a:r>
          </a:p>
          <a:p>
            <a:r>
              <a:rPr lang="en-GB" b="0" dirty="0"/>
              <a:t>Terraform deployment scripts</a:t>
            </a:r>
          </a:p>
          <a:p>
            <a:r>
              <a:rPr lang="en-GB" b="0" dirty="0"/>
              <a:t>Ranger for authorization</a:t>
            </a:r>
          </a:p>
          <a:p>
            <a:r>
              <a:rPr lang="en-GB" b="0" dirty="0"/>
              <a:t>Various optional extensions</a:t>
            </a:r>
          </a:p>
          <a:p>
            <a:endParaRPr lang="en-GB" b="0" dirty="0"/>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17</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F40799-9A1D-43FD-84B6-2B2162238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625" y="230485"/>
            <a:ext cx="1549206" cy="1346032"/>
          </a:xfrm>
          <a:prstGeom prst="rect">
            <a:avLst/>
          </a:prstGeom>
        </p:spPr>
      </p:pic>
    </p:spTree>
    <p:extLst>
      <p:ext uri="{BB962C8B-B14F-4D97-AF65-F5344CB8AC3E}">
        <p14:creationId xmlns:p14="http://schemas.microsoft.com/office/powerpoint/2010/main" val="410520248"/>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Apiary – Metadata Events</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hlinkClick r:id="rId3"/>
              </a:rPr>
              <a:t>https://github.com/ExpediaGroup/apiary-extensions/tree/master/apiary-metastore-events</a:t>
            </a:r>
            <a:endParaRPr lang="en-GB" b="0" dirty="0"/>
          </a:p>
          <a:p>
            <a:r>
              <a:rPr lang="en-GB" b="0" dirty="0"/>
              <a:t>Events for tables/partitions CRUD operations</a:t>
            </a:r>
          </a:p>
          <a:p>
            <a:r>
              <a:rPr lang="en-GB" b="0" dirty="0"/>
              <a:t>Hive </a:t>
            </a:r>
            <a:r>
              <a:rPr lang="en-GB" b="0" dirty="0" err="1"/>
              <a:t>MetaStoreEventListener</a:t>
            </a:r>
            <a:r>
              <a:rPr lang="en-GB" b="0" dirty="0"/>
              <a:t> implementations</a:t>
            </a:r>
          </a:p>
          <a:p>
            <a:pPr lvl="1"/>
            <a:r>
              <a:rPr lang="en-GB" sz="2800" b="0" dirty="0"/>
              <a:t>Kafka</a:t>
            </a:r>
          </a:p>
          <a:p>
            <a:pPr lvl="1"/>
            <a:r>
              <a:rPr lang="en-GB" sz="2800" b="0" dirty="0"/>
              <a:t>AWS SNS</a:t>
            </a:r>
          </a:p>
          <a:p>
            <a:r>
              <a:rPr lang="en-GB" b="0" dirty="0"/>
              <a:t>Enable downstream data processing use cases</a:t>
            </a:r>
          </a:p>
          <a:p>
            <a:pPr lvl="1"/>
            <a:r>
              <a:rPr lang="en-GB" b="0" dirty="0"/>
              <a:t>ETL, Governance, Lineage etc</a:t>
            </a:r>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18</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4513595"/>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Problem – rewriting data at scale</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t>Changes to existing data</a:t>
            </a:r>
          </a:p>
          <a:p>
            <a:r>
              <a:rPr lang="en-GB" b="0" dirty="0"/>
              <a:t>Read isolation for long running queries</a:t>
            </a:r>
          </a:p>
          <a:p>
            <a:r>
              <a:rPr lang="en-GB" b="0" dirty="0"/>
              <a:t>Always create new folders for updates</a:t>
            </a:r>
          </a:p>
          <a:p>
            <a:r>
              <a:rPr lang="en-GB" b="0" dirty="0"/>
              <a:t>Repoint Hive data locations</a:t>
            </a:r>
          </a:p>
          <a:p>
            <a:r>
              <a:rPr lang="en-GB" b="0" dirty="0"/>
              <a:t>How to expire “orphaned data”?</a:t>
            </a:r>
          </a:p>
          <a:p>
            <a:pPr marL="0" indent="0">
              <a:buNone/>
            </a:pPr>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19</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27000"/>
      </p:ext>
    </p:extLst>
  </p:cSld>
  <p:clrMapOvr>
    <a:masterClrMapping/>
  </p:clrMapOvr>
  <mc:AlternateContent xmlns:mc="http://schemas.openxmlformats.org/markup-compatibility/2006" xmlns:p14="http://schemas.microsoft.com/office/powerpoint/2010/main">
    <mc:Choice Requires="p14">
      <p:transition p14:dur="10" advClick="0">
        <p:cut/>
      </p:transition>
    </mc:Choice>
    <mc:Fallback xmlns="">
      <p:transition advClick="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graphicFrame>
        <p:nvGraphicFramePr>
          <p:cNvPr id="7" name="Table Placeholder 6"/>
          <p:cNvGraphicFramePr>
            <a:graphicFrameLocks noGrp="1"/>
          </p:cNvGraphicFramePr>
          <p:nvPr>
            <p:ph idx="1"/>
            <p:extLst>
              <p:ext uri="{D42A27DB-BD31-4B8C-83A1-F6EECF244321}">
                <p14:modId xmlns:p14="http://schemas.microsoft.com/office/powerpoint/2010/main" val="588184983"/>
              </p:ext>
            </p:extLst>
          </p:nvPr>
        </p:nvGraphicFramePr>
        <p:xfrm>
          <a:off x="844550" y="2187575"/>
          <a:ext cx="10515923" cy="2682240"/>
        </p:xfrm>
        <a:graphic>
          <a:graphicData uri="http://schemas.openxmlformats.org/drawingml/2006/table">
            <a:tbl>
              <a:tblPr firstRow="1" bandRow="1">
                <a:tableStyleId>{2D5ABB26-0587-4C30-8999-92F81FD0307C}</a:tableStyleId>
              </a:tblPr>
              <a:tblGrid>
                <a:gridCol w="10515923">
                  <a:extLst>
                    <a:ext uri="{9D8B030D-6E8A-4147-A177-3AD203B41FA5}">
                      <a16:colId xmlns:a16="http://schemas.microsoft.com/office/drawing/2014/main" val="922547820"/>
                    </a:ext>
                  </a:extLst>
                </a:gridCol>
              </a:tblGrid>
              <a:tr h="475488">
                <a:tc>
                  <a:txBody>
                    <a:bodyPr/>
                    <a:lstStyle/>
                    <a:p>
                      <a:r>
                        <a:rPr lang="en-GB" sz="2800" b="0" spc="-100" baseline="0" dirty="0">
                          <a:solidFill>
                            <a:schemeClr val="tx1"/>
                          </a:solidFill>
                          <a:latin typeface="Century Gothic" panose="020B0502020202020204" pitchFamily="34" charset="0"/>
                        </a:rPr>
                        <a:t>Background</a:t>
                      </a:r>
                    </a:p>
                  </a:txBody>
                  <a:tcPr marL="118532" marR="118532" marT="54864" marB="54864"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833351"/>
                  </a:ext>
                </a:extLst>
              </a:tr>
              <a:tr h="475488">
                <a:tc>
                  <a:txBody>
                    <a:bodyPr/>
                    <a:lstStyle/>
                    <a:p>
                      <a:r>
                        <a:rPr lang="en-GB" sz="2800" b="0" spc="-100" baseline="0" dirty="0">
                          <a:solidFill>
                            <a:schemeClr val="tx1"/>
                          </a:solidFill>
                          <a:latin typeface="Century Gothic" panose="020B0502020202020204" pitchFamily="34" charset="0"/>
                        </a:rPr>
                        <a:t>Data Lake foundation: data + metadata</a:t>
                      </a:r>
                    </a:p>
                  </a:txBody>
                  <a:tcPr marL="118532" marR="118532" marT="54864" marB="54864"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848865"/>
                  </a:ext>
                </a:extLst>
              </a:tr>
              <a:tr h="475488">
                <a:tc>
                  <a:txBody>
                    <a:bodyPr/>
                    <a:lstStyle/>
                    <a:p>
                      <a:r>
                        <a:rPr lang="en-GB" sz="2800" b="0" spc="-100" baseline="0" dirty="0">
                          <a:solidFill>
                            <a:schemeClr val="tx1"/>
                          </a:solidFill>
                          <a:latin typeface="Century Gothic" panose="020B0502020202020204" pitchFamily="34" charset="0"/>
                        </a:rPr>
                        <a:t>High Availability and Disaster Recovery</a:t>
                      </a:r>
                    </a:p>
                  </a:txBody>
                  <a:tcPr marL="118532" marR="118532" marT="54864" marB="54864"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213653"/>
                  </a:ext>
                </a:extLst>
              </a:tr>
              <a:tr h="475488">
                <a:tc>
                  <a:txBody>
                    <a:bodyPr/>
                    <a:lstStyle/>
                    <a:p>
                      <a:r>
                        <a:rPr lang="en-GB" sz="2800" b="0" spc="-100" baseline="0" dirty="0">
                          <a:solidFill>
                            <a:schemeClr val="tx1"/>
                          </a:solidFill>
                          <a:latin typeface="Century Gothic" panose="020B0502020202020204" pitchFamily="34" charset="0"/>
                        </a:rPr>
                        <a:t>Data federation</a:t>
                      </a:r>
                    </a:p>
                  </a:txBody>
                  <a:tcPr marL="118532" marR="118532" marT="54864" marB="54864"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75890"/>
                  </a:ext>
                </a:extLst>
              </a:tr>
              <a:tr h="475488">
                <a:tc>
                  <a:txBody>
                    <a:bodyPr/>
                    <a:lstStyle/>
                    <a:p>
                      <a:r>
                        <a:rPr lang="en-GB" sz="2800" b="0" spc="-100" baseline="0" dirty="0">
                          <a:solidFill>
                            <a:schemeClr val="tx1"/>
                          </a:solidFill>
                          <a:latin typeface="Century Gothic" panose="020B0502020202020204" pitchFamily="34" charset="0"/>
                        </a:rPr>
                        <a:t>Event-based data processing</a:t>
                      </a:r>
                    </a:p>
                  </a:txBody>
                  <a:tcPr marL="118532" marR="118532" marT="54864" marB="54864"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335914"/>
                  </a:ext>
                </a:extLst>
              </a:tr>
            </a:tbl>
          </a:graphicData>
        </a:graphic>
      </p:graphicFrame>
      <p:sp>
        <p:nvSpPr>
          <p:cNvPr id="3" name="Slide Number Placeholder 2"/>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2</a:t>
            </a:fld>
            <a:endParaRPr lang="en-GB" dirty="0">
              <a:solidFill>
                <a:prstClr val="white"/>
              </a:solidFill>
              <a:latin typeface="Arial" panose="020B0604020202020204"/>
            </a:endParaRPr>
          </a:p>
        </p:txBody>
      </p:sp>
    </p:spTree>
    <p:extLst>
      <p:ext uri="{BB962C8B-B14F-4D97-AF65-F5344CB8AC3E}">
        <p14:creationId xmlns:p14="http://schemas.microsoft.com/office/powerpoint/2010/main" val="2232524555"/>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Beekeeper – orphaned data </a:t>
            </a:r>
            <a:r>
              <a:rPr lang="en-GB" dirty="0" err="1"/>
              <a:t>cleanup</a:t>
            </a:r>
            <a:endParaRPr lang="en-GB" dirty="0"/>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hlinkClick r:id="rId3"/>
              </a:rPr>
              <a:t>https://github.com/ExpediaGroup/beekeeper/</a:t>
            </a:r>
            <a:endParaRPr lang="en-GB" b="0" dirty="0"/>
          </a:p>
          <a:p>
            <a:r>
              <a:rPr lang="en-GB" b="0" dirty="0"/>
              <a:t>Hive table parameter:  </a:t>
            </a:r>
            <a:r>
              <a:rPr lang="en-GB" b="0" dirty="0" err="1">
                <a:latin typeface="Courier New" panose="02070309020205020404" pitchFamily="49" charset="0"/>
                <a:cs typeface="Courier New" panose="02070309020205020404" pitchFamily="49" charset="0"/>
              </a:rPr>
              <a:t>beekeeper.remove.unreferenced.data</a:t>
            </a:r>
            <a:r>
              <a:rPr lang="en-GB" b="0" dirty="0">
                <a:latin typeface="Courier New" panose="02070309020205020404" pitchFamily="49" charset="0"/>
                <a:cs typeface="Courier New" panose="02070309020205020404" pitchFamily="49" charset="0"/>
              </a:rPr>
              <a:t>=true</a:t>
            </a:r>
            <a:endParaRPr lang="en-GB" b="0" dirty="0"/>
          </a:p>
          <a:p>
            <a:r>
              <a:rPr lang="en-GB" b="0" dirty="0"/>
              <a:t>Apiary event listener</a:t>
            </a:r>
          </a:p>
          <a:p>
            <a:r>
              <a:rPr lang="en-GB" b="0" dirty="0"/>
              <a:t>Detects data re-writes </a:t>
            </a:r>
          </a:p>
          <a:p>
            <a:r>
              <a:rPr lang="en-GB" b="0" dirty="0"/>
              <a:t>Schedules old data for deletion in future</a:t>
            </a:r>
          </a:p>
          <a:p>
            <a:r>
              <a:rPr lang="en-GB" b="0" dirty="0"/>
              <a:t>Periodically performs the data deletions</a:t>
            </a:r>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20</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329882"/>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Consistent CRUD alternatives</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hlinkClick r:id="rId3"/>
              </a:rPr>
              <a:t>http://hive.apache.org/</a:t>
            </a:r>
            <a:r>
              <a:rPr lang="en-GB" b="0" dirty="0"/>
              <a:t> - Hive 3.1.x with ACID</a:t>
            </a:r>
          </a:p>
          <a:p>
            <a:r>
              <a:rPr lang="en-GB" b="0" dirty="0">
                <a:hlinkClick r:id="rId4"/>
              </a:rPr>
              <a:t>https://iceberg.incubator.apache.org/</a:t>
            </a:r>
            <a:r>
              <a:rPr lang="en-GB" b="0" dirty="0"/>
              <a:t> - Iceberg</a:t>
            </a:r>
          </a:p>
          <a:p>
            <a:r>
              <a:rPr lang="en-GB" b="0" dirty="0">
                <a:hlinkClick r:id="rId5"/>
              </a:rPr>
              <a:t>https://delta.io/</a:t>
            </a:r>
            <a:r>
              <a:rPr lang="en-GB" b="0" dirty="0"/>
              <a:t> - Delta Lake</a:t>
            </a:r>
          </a:p>
          <a:p>
            <a:r>
              <a:rPr lang="en-GB" b="0" dirty="0">
                <a:hlinkClick r:id="rId6"/>
              </a:rPr>
              <a:t>https://hudi.apache.org/</a:t>
            </a:r>
            <a:r>
              <a:rPr lang="en-GB" b="0" dirty="0"/>
              <a:t> - </a:t>
            </a:r>
            <a:r>
              <a:rPr lang="en-GB" b="0" dirty="0" err="1"/>
              <a:t>Hudi</a:t>
            </a:r>
            <a:endParaRPr lang="en-GB" b="0" dirty="0"/>
          </a:p>
          <a:p>
            <a:endParaRPr lang="en-GB" b="0" dirty="0"/>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21</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120984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Don’t forget to test</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hlinkClick r:id="rId3"/>
              </a:rPr>
              <a:t>https://github.com/klarna/HiveRunner/</a:t>
            </a:r>
            <a:r>
              <a:rPr lang="en-GB" b="0" dirty="0"/>
              <a:t> - Hive SQL unit tests</a:t>
            </a:r>
          </a:p>
          <a:p>
            <a:r>
              <a:rPr lang="en-GB" b="0" dirty="0">
                <a:hlinkClick r:id="rId4"/>
              </a:rPr>
              <a:t>https://github.com/HotelsDotCom/mutant-swarm/</a:t>
            </a:r>
            <a:r>
              <a:rPr lang="en-GB" b="0" dirty="0"/>
              <a:t> - Code coverage for </a:t>
            </a:r>
            <a:r>
              <a:rPr lang="en-GB" b="0" dirty="0" err="1"/>
              <a:t>HiveRunner</a:t>
            </a:r>
            <a:endParaRPr lang="en-GB" b="0" dirty="0"/>
          </a:p>
          <a:p>
            <a:r>
              <a:rPr lang="en-GB" b="0" dirty="0">
                <a:hlinkClick r:id="rId5"/>
              </a:rPr>
              <a:t>https://github.com/HotelsDotCom/beeju</a:t>
            </a:r>
            <a:r>
              <a:rPr lang="en-GB" b="0" dirty="0"/>
              <a:t> - Unit tests for Thrift Hive </a:t>
            </a:r>
            <a:r>
              <a:rPr lang="en-GB" b="0" dirty="0" err="1"/>
              <a:t>metastore</a:t>
            </a:r>
            <a:r>
              <a:rPr lang="en-GB" b="0" dirty="0"/>
              <a:t> service and HiveServer2</a:t>
            </a:r>
          </a:p>
          <a:p>
            <a:endParaRPr lang="en-GB" b="0" dirty="0"/>
          </a:p>
          <a:p>
            <a:endParaRPr lang="en-GB" b="0" dirty="0"/>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22</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B333F275-794D-4801-83A0-AC04C99E1CC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4397469"/>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D9D1-1467-458B-86A5-6B8CD4F4FF86}"/>
              </a:ext>
            </a:extLst>
          </p:cNvPr>
          <p:cNvSpPr>
            <a:spLocks noGrp="1"/>
          </p:cNvSpPr>
          <p:nvPr>
            <p:ph type="title"/>
          </p:nvPr>
        </p:nvSpPr>
        <p:spPr/>
        <p:txBody>
          <a:bodyPr/>
          <a:lstStyle/>
          <a:p>
            <a:r>
              <a:rPr lang="en-GB" dirty="0"/>
              <a:t>Where to next?</a:t>
            </a:r>
          </a:p>
        </p:txBody>
      </p:sp>
      <p:sp>
        <p:nvSpPr>
          <p:cNvPr id="3" name="Content Placeholder 2">
            <a:extLst>
              <a:ext uri="{FF2B5EF4-FFF2-40B4-BE49-F238E27FC236}">
                <a16:creationId xmlns:a16="http://schemas.microsoft.com/office/drawing/2014/main" id="{6429E2FA-8E5D-4AC2-9B50-6F60624E39A1}"/>
              </a:ext>
            </a:extLst>
          </p:cNvPr>
          <p:cNvSpPr>
            <a:spLocks noGrp="1"/>
          </p:cNvSpPr>
          <p:nvPr>
            <p:ph idx="1"/>
          </p:nvPr>
        </p:nvSpPr>
        <p:spPr>
          <a:xfrm>
            <a:off x="838200" y="2005227"/>
            <a:ext cx="10515600" cy="4044125"/>
          </a:xfrm>
        </p:spPr>
        <p:txBody>
          <a:bodyPr/>
          <a:lstStyle/>
          <a:p>
            <a:r>
              <a:rPr lang="en-GB" b="0" dirty="0"/>
              <a:t>Hybrid cloud</a:t>
            </a:r>
          </a:p>
          <a:p>
            <a:pPr lvl="1"/>
            <a:r>
              <a:rPr lang="en-GB" sz="2800" b="0" dirty="0"/>
              <a:t>best of both worlds but increased complexity</a:t>
            </a:r>
          </a:p>
          <a:p>
            <a:r>
              <a:rPr lang="en-GB" b="0" dirty="0"/>
              <a:t>Multi-cloud </a:t>
            </a:r>
          </a:p>
          <a:p>
            <a:pPr lvl="1"/>
            <a:r>
              <a:rPr lang="en-GB" sz="2800" b="0" dirty="0"/>
              <a:t>best of breed but increased complexity</a:t>
            </a:r>
          </a:p>
          <a:p>
            <a:r>
              <a:rPr lang="en-GB" b="0" dirty="0"/>
              <a:t>Docker + Kubernetes  </a:t>
            </a:r>
          </a:p>
          <a:p>
            <a:pPr lvl="1"/>
            <a:r>
              <a:rPr lang="en-GB" sz="2800" b="0" dirty="0"/>
              <a:t>Reduce vendor lock-in</a:t>
            </a:r>
          </a:p>
          <a:p>
            <a:pPr lvl="1"/>
            <a:r>
              <a:rPr lang="en-GB" sz="2800" b="0" dirty="0"/>
              <a:t>Massive scale without too much effort</a:t>
            </a:r>
          </a:p>
          <a:p>
            <a:pPr lvl="1"/>
            <a:r>
              <a:rPr lang="en-GB" sz="2800" b="0"/>
              <a:t>Minimal </a:t>
            </a:r>
            <a:r>
              <a:rPr lang="en-GB" sz="2800" b="0" dirty="0"/>
              <a:t>changes for on-prem/EKS/GKE/AKS etc</a:t>
            </a:r>
          </a:p>
        </p:txBody>
      </p:sp>
      <p:sp>
        <p:nvSpPr>
          <p:cNvPr id="6" name="Rectangle 5">
            <a:extLst>
              <a:ext uri="{FF2B5EF4-FFF2-40B4-BE49-F238E27FC236}">
                <a16:creationId xmlns:a16="http://schemas.microsoft.com/office/drawing/2014/main" id="{D0CDBF52-16C5-4E42-96F6-8C9A600DEFB8}"/>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917074"/>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49B5-D212-40A7-968A-A2BEB4A422F5}"/>
              </a:ext>
            </a:extLst>
          </p:cNvPr>
          <p:cNvSpPr>
            <a:spLocks noGrp="1"/>
          </p:cNvSpPr>
          <p:nvPr>
            <p:ph type="title"/>
          </p:nvPr>
        </p:nvSpPr>
        <p:spPr/>
        <p:txBody>
          <a:bodyPr/>
          <a:lstStyle/>
          <a:p>
            <a:r>
              <a:rPr lang="en-GB" dirty="0"/>
              <a:t>Open Source Data Lake Components</a:t>
            </a:r>
          </a:p>
        </p:txBody>
      </p:sp>
      <p:pic>
        <p:nvPicPr>
          <p:cNvPr id="6" name="Picture 5">
            <a:extLst>
              <a:ext uri="{FF2B5EF4-FFF2-40B4-BE49-F238E27FC236}">
                <a16:creationId xmlns:a16="http://schemas.microsoft.com/office/drawing/2014/main" id="{BD454B1D-2806-48DF-B0DA-F3F05A57F8D1}"/>
              </a:ext>
            </a:extLst>
          </p:cNvPr>
          <p:cNvPicPr>
            <a:picLocks noChangeAspect="1"/>
          </p:cNvPicPr>
          <p:nvPr/>
        </p:nvPicPr>
        <p:blipFill>
          <a:blip r:embed="rId2"/>
          <a:stretch>
            <a:fillRect/>
          </a:stretch>
        </p:blipFill>
        <p:spPr>
          <a:xfrm>
            <a:off x="8640483" y="3096705"/>
            <a:ext cx="2895264" cy="1138787"/>
          </a:xfrm>
          <a:prstGeom prst="rect">
            <a:avLst/>
          </a:prstGeom>
        </p:spPr>
      </p:pic>
      <p:sp>
        <p:nvSpPr>
          <p:cNvPr id="7" name="TextBox 6">
            <a:extLst>
              <a:ext uri="{FF2B5EF4-FFF2-40B4-BE49-F238E27FC236}">
                <a16:creationId xmlns:a16="http://schemas.microsoft.com/office/drawing/2014/main" id="{CDD008C8-5937-402F-B21E-53E7F4A783C4}"/>
              </a:ext>
            </a:extLst>
          </p:cNvPr>
          <p:cNvSpPr txBox="1"/>
          <p:nvPr/>
        </p:nvSpPr>
        <p:spPr>
          <a:xfrm>
            <a:off x="742747" y="2761215"/>
            <a:ext cx="7652944" cy="784830"/>
          </a:xfrm>
          <a:prstGeom prst="rect">
            <a:avLst/>
          </a:prstGeom>
          <a:noFill/>
          <a:ln w="6350">
            <a:noFill/>
            <a:prstDash val="solid"/>
            <a:round/>
            <a:headEnd/>
            <a:tailEnd/>
          </a:ln>
        </p:spPr>
        <p:txBody>
          <a:bodyPr wrap="square" rtlCol="0" anchor="ctr">
            <a:spAutoFit/>
          </a:bodyPr>
          <a:lstStyle/>
          <a:p>
            <a:pPr>
              <a:spcBef>
                <a:spcPts val="600"/>
              </a:spcBef>
            </a:pPr>
            <a:r>
              <a:rPr lang="en-US" sz="2000" b="1" dirty="0">
                <a:latin typeface="Century Gothic" panose="020B0502020202020204" pitchFamily="34" charset="0"/>
                <a:cs typeface="Consolas" panose="020B0609020204030204" pitchFamily="49" charset="0"/>
              </a:rPr>
              <a:t>Hive Federation</a:t>
            </a:r>
          </a:p>
          <a:p>
            <a:pPr>
              <a:spcBef>
                <a:spcPts val="600"/>
              </a:spcBef>
            </a:pPr>
            <a:r>
              <a:rPr lang="en-US" sz="2000" dirty="0">
                <a:latin typeface="Century Gothic" panose="020B0502020202020204" pitchFamily="34" charset="0"/>
                <a:cs typeface="Consolas" panose="020B0609020204030204" pitchFamily="49" charset="0"/>
                <a:hlinkClick r:id="rId3"/>
              </a:rPr>
              <a:t>https://github.com/HotelsDotCom/waggle-dance</a:t>
            </a:r>
            <a:endParaRPr lang="en-US" sz="2000" dirty="0">
              <a:latin typeface="Century Gothic" panose="020B0502020202020204" pitchFamily="34" charset="0"/>
              <a:cs typeface="Consolas" panose="020B0609020204030204" pitchFamily="49" charset="0"/>
            </a:endParaRPr>
          </a:p>
        </p:txBody>
      </p:sp>
      <p:pic>
        <p:nvPicPr>
          <p:cNvPr id="11" name="Picture 10">
            <a:extLst>
              <a:ext uri="{FF2B5EF4-FFF2-40B4-BE49-F238E27FC236}">
                <a16:creationId xmlns:a16="http://schemas.microsoft.com/office/drawing/2014/main" id="{27210077-AEE7-4E58-825C-F422C4B89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6437" y="4681200"/>
            <a:ext cx="3059310" cy="676461"/>
          </a:xfrm>
          <a:prstGeom prst="rect">
            <a:avLst/>
          </a:prstGeom>
        </p:spPr>
      </p:pic>
      <p:pic>
        <p:nvPicPr>
          <p:cNvPr id="12" name="Picture 11">
            <a:extLst>
              <a:ext uri="{FF2B5EF4-FFF2-40B4-BE49-F238E27FC236}">
                <a16:creationId xmlns:a16="http://schemas.microsoft.com/office/drawing/2014/main" id="{8A689360-1223-4EF3-9B26-7C29EE4421FF}"/>
              </a:ext>
            </a:extLst>
          </p:cNvPr>
          <p:cNvPicPr>
            <a:picLocks noChangeAspect="1"/>
          </p:cNvPicPr>
          <p:nvPr/>
        </p:nvPicPr>
        <p:blipFill>
          <a:blip r:embed="rId5"/>
          <a:stretch>
            <a:fillRect/>
          </a:stretch>
        </p:blipFill>
        <p:spPr>
          <a:xfrm>
            <a:off x="8189495" y="1766044"/>
            <a:ext cx="3908162" cy="1142895"/>
          </a:xfrm>
          <a:prstGeom prst="rect">
            <a:avLst/>
          </a:prstGeom>
        </p:spPr>
      </p:pic>
      <p:sp>
        <p:nvSpPr>
          <p:cNvPr id="13" name="TextBox 12">
            <a:extLst>
              <a:ext uri="{FF2B5EF4-FFF2-40B4-BE49-F238E27FC236}">
                <a16:creationId xmlns:a16="http://schemas.microsoft.com/office/drawing/2014/main" id="{7C067BA1-9766-4B77-8686-30C3A5724418}"/>
              </a:ext>
            </a:extLst>
          </p:cNvPr>
          <p:cNvSpPr txBox="1"/>
          <p:nvPr/>
        </p:nvSpPr>
        <p:spPr>
          <a:xfrm>
            <a:off x="742747" y="1598526"/>
            <a:ext cx="7626717" cy="1169551"/>
          </a:xfrm>
          <a:prstGeom prst="rect">
            <a:avLst/>
          </a:prstGeom>
          <a:noFill/>
          <a:ln w="6350">
            <a:noFill/>
            <a:prstDash val="solid"/>
            <a:round/>
            <a:headEnd/>
            <a:tailEnd/>
          </a:ln>
        </p:spPr>
        <p:txBody>
          <a:bodyPr wrap="square" rtlCol="0" anchor="ctr">
            <a:spAutoFit/>
          </a:bodyPr>
          <a:lstStyle/>
          <a:p>
            <a:pPr>
              <a:spcBef>
                <a:spcPts val="600"/>
              </a:spcBef>
            </a:pPr>
            <a:r>
              <a:rPr lang="en-US" sz="2000" b="1" dirty="0">
                <a:latin typeface="Century Gothic" panose="020B0502020202020204" pitchFamily="34" charset="0"/>
                <a:cs typeface="Consolas" panose="020B0609020204030204" pitchFamily="49" charset="0"/>
              </a:rPr>
              <a:t>Hive Replication</a:t>
            </a:r>
          </a:p>
          <a:p>
            <a:pPr>
              <a:spcBef>
                <a:spcPts val="600"/>
              </a:spcBef>
            </a:pPr>
            <a:r>
              <a:rPr lang="en-US" sz="2000" dirty="0">
                <a:latin typeface="Century Gothic" panose="020B0502020202020204" pitchFamily="34" charset="0"/>
                <a:cs typeface="Consolas" panose="020B0609020204030204" pitchFamily="49" charset="0"/>
                <a:hlinkClick r:id="rId6"/>
              </a:rPr>
              <a:t>https://github.com/HotelsDotCom/circus-train</a:t>
            </a:r>
            <a:endParaRPr lang="en-US" sz="2000" dirty="0">
              <a:latin typeface="Century Gothic" panose="020B0502020202020204" pitchFamily="34" charset="0"/>
              <a:cs typeface="Consolas" panose="020B0609020204030204" pitchFamily="49" charset="0"/>
            </a:endParaRPr>
          </a:p>
          <a:p>
            <a:pPr>
              <a:spcBef>
                <a:spcPts val="600"/>
              </a:spcBef>
            </a:pPr>
            <a:r>
              <a:rPr lang="en-US" sz="2000" dirty="0">
                <a:latin typeface="Century Gothic" panose="020B0502020202020204" pitchFamily="34" charset="0"/>
                <a:cs typeface="Consolas" panose="020B0609020204030204" pitchFamily="49" charset="0"/>
                <a:hlinkClick r:id="rId7"/>
              </a:rPr>
              <a:t>https://github.com/ExpediaGroup/shunting-yard</a:t>
            </a:r>
            <a:endParaRPr lang="en-US" sz="2000" dirty="0">
              <a:latin typeface="Century Gothic" panose="020B0502020202020204" pitchFamily="34" charset="0"/>
              <a:cs typeface="Consolas" panose="020B0609020204030204" pitchFamily="49" charset="0"/>
            </a:endParaRPr>
          </a:p>
        </p:txBody>
      </p:sp>
      <p:sp>
        <p:nvSpPr>
          <p:cNvPr id="14" name="TextBox 13">
            <a:extLst>
              <a:ext uri="{FF2B5EF4-FFF2-40B4-BE49-F238E27FC236}">
                <a16:creationId xmlns:a16="http://schemas.microsoft.com/office/drawing/2014/main" id="{E50A0513-88BD-4878-8C14-64C447D1EF2F}"/>
              </a:ext>
            </a:extLst>
          </p:cNvPr>
          <p:cNvSpPr txBox="1"/>
          <p:nvPr/>
        </p:nvSpPr>
        <p:spPr>
          <a:xfrm>
            <a:off x="742747" y="4400164"/>
            <a:ext cx="7652944" cy="784830"/>
          </a:xfrm>
          <a:prstGeom prst="rect">
            <a:avLst/>
          </a:prstGeom>
          <a:noFill/>
          <a:ln w="6350">
            <a:noFill/>
            <a:prstDash val="solid"/>
            <a:round/>
            <a:headEnd/>
            <a:tailEnd/>
          </a:ln>
        </p:spPr>
        <p:txBody>
          <a:bodyPr wrap="square" rtlCol="0" anchor="ctr">
            <a:spAutoFit/>
          </a:bodyPr>
          <a:lstStyle/>
          <a:p>
            <a:pPr>
              <a:spcBef>
                <a:spcPts val="600"/>
              </a:spcBef>
            </a:pPr>
            <a:r>
              <a:rPr lang="en-US" sz="2000" b="1" dirty="0">
                <a:latin typeface="Century Gothic" panose="020B0502020202020204" pitchFamily="34" charset="0"/>
                <a:cs typeface="Consolas" panose="020B0609020204030204" pitchFamily="49" charset="0"/>
              </a:rPr>
              <a:t>Cloud Data Lake</a:t>
            </a:r>
          </a:p>
          <a:p>
            <a:pPr>
              <a:spcBef>
                <a:spcPts val="600"/>
              </a:spcBef>
            </a:pPr>
            <a:r>
              <a:rPr lang="en-US" sz="2000" dirty="0">
                <a:latin typeface="Century Gothic" panose="020B0502020202020204" pitchFamily="34" charset="0"/>
                <a:cs typeface="Consolas" panose="020B0609020204030204" pitchFamily="49" charset="0"/>
                <a:hlinkClick r:id="rId8"/>
              </a:rPr>
              <a:t>https://github.com/ExpediaGroup/apiary</a:t>
            </a:r>
            <a:endParaRPr lang="en-US" sz="2000" dirty="0">
              <a:latin typeface="Century Gothic" panose="020B0502020202020204" pitchFamily="34" charset="0"/>
              <a:cs typeface="Consolas" panose="020B0609020204030204" pitchFamily="49" charset="0"/>
            </a:endParaRPr>
          </a:p>
        </p:txBody>
      </p:sp>
      <p:sp>
        <p:nvSpPr>
          <p:cNvPr id="4" name="Rectangle 3">
            <a:extLst>
              <a:ext uri="{FF2B5EF4-FFF2-40B4-BE49-F238E27FC236}">
                <a16:creationId xmlns:a16="http://schemas.microsoft.com/office/drawing/2014/main" id="{31BC631D-E1BD-4DB7-AD39-FFABA4F552B6}"/>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A8705BB-2768-4305-B66A-8F6F8A4292A5}"/>
              </a:ext>
            </a:extLst>
          </p:cNvPr>
          <p:cNvSpPr txBox="1"/>
          <p:nvPr/>
        </p:nvSpPr>
        <p:spPr>
          <a:xfrm>
            <a:off x="742747" y="3546045"/>
            <a:ext cx="7652944" cy="784830"/>
          </a:xfrm>
          <a:prstGeom prst="rect">
            <a:avLst/>
          </a:prstGeom>
          <a:noFill/>
          <a:ln w="6350">
            <a:noFill/>
            <a:prstDash val="solid"/>
            <a:round/>
            <a:headEnd/>
            <a:tailEnd/>
          </a:ln>
        </p:spPr>
        <p:txBody>
          <a:bodyPr wrap="square" rtlCol="0" anchor="ctr">
            <a:spAutoFit/>
          </a:bodyPr>
          <a:lstStyle/>
          <a:p>
            <a:pPr>
              <a:spcBef>
                <a:spcPts val="600"/>
              </a:spcBef>
            </a:pPr>
            <a:r>
              <a:rPr lang="en-US" sz="2000" b="1" dirty="0">
                <a:latin typeface="Century Gothic" panose="020B0502020202020204" pitchFamily="34" charset="0"/>
                <a:cs typeface="Consolas" panose="020B0609020204030204" pitchFamily="49" charset="0"/>
              </a:rPr>
              <a:t>Hive Cleanup</a:t>
            </a:r>
          </a:p>
          <a:p>
            <a:pPr>
              <a:spcBef>
                <a:spcPts val="600"/>
              </a:spcBef>
            </a:pPr>
            <a:r>
              <a:rPr lang="en-US" sz="2000" dirty="0">
                <a:latin typeface="Century Gothic" panose="020B0502020202020204" pitchFamily="34" charset="0"/>
                <a:cs typeface="Consolas" panose="020B0609020204030204" pitchFamily="49" charset="0"/>
                <a:hlinkClick r:id="rId9"/>
              </a:rPr>
              <a:t>https://github.com/ExpediaGroup/beekeeper</a:t>
            </a:r>
            <a:endParaRPr lang="en-US" sz="2000" dirty="0">
              <a:latin typeface="Century Gothic" panose="020B0502020202020204" pitchFamily="34" charset="0"/>
              <a:cs typeface="Consolas" panose="020B0609020204030204" pitchFamily="49" charset="0"/>
            </a:endParaRPr>
          </a:p>
        </p:txBody>
      </p:sp>
    </p:spTree>
    <p:extLst>
      <p:ext uri="{BB962C8B-B14F-4D97-AF65-F5344CB8AC3E}">
        <p14:creationId xmlns:p14="http://schemas.microsoft.com/office/powerpoint/2010/main" val="1392922802"/>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5701D-10F7-8E49-A163-B863CACE9E07}"/>
              </a:ext>
            </a:extLst>
          </p:cNvPr>
          <p:cNvPicPr>
            <a:picLocks noChangeAspect="1"/>
          </p:cNvPicPr>
          <p:nvPr/>
        </p:nvPicPr>
        <p:blipFill>
          <a:blip r:embed="rId3"/>
          <a:stretch>
            <a:fillRect/>
          </a:stretch>
        </p:blipFill>
        <p:spPr>
          <a:xfrm>
            <a:off x="910983" y="2017091"/>
            <a:ext cx="10446106" cy="691286"/>
          </a:xfrm>
          <a:prstGeom prst="rect">
            <a:avLst/>
          </a:prstGeom>
        </p:spPr>
      </p:pic>
      <p:pic>
        <p:nvPicPr>
          <p:cNvPr id="10" name="Picture 9">
            <a:extLst>
              <a:ext uri="{FF2B5EF4-FFF2-40B4-BE49-F238E27FC236}">
                <a16:creationId xmlns:a16="http://schemas.microsoft.com/office/drawing/2014/main" id="{944F328D-BE8B-654C-955A-5BD539E449FD}"/>
              </a:ext>
            </a:extLst>
          </p:cNvPr>
          <p:cNvPicPr>
            <a:picLocks noChangeAspect="1"/>
          </p:cNvPicPr>
          <p:nvPr/>
        </p:nvPicPr>
        <p:blipFill>
          <a:blip r:embed="rId4"/>
          <a:stretch>
            <a:fillRect/>
          </a:stretch>
        </p:blipFill>
        <p:spPr>
          <a:xfrm>
            <a:off x="910983" y="2985551"/>
            <a:ext cx="10446106" cy="614477"/>
          </a:xfrm>
          <a:prstGeom prst="rect">
            <a:avLst/>
          </a:prstGeom>
        </p:spPr>
      </p:pic>
      <p:pic>
        <p:nvPicPr>
          <p:cNvPr id="12" name="Picture 11">
            <a:extLst>
              <a:ext uri="{FF2B5EF4-FFF2-40B4-BE49-F238E27FC236}">
                <a16:creationId xmlns:a16="http://schemas.microsoft.com/office/drawing/2014/main" id="{68EE5255-09CA-EC4C-83E4-3C80D04DBF71}"/>
              </a:ext>
            </a:extLst>
          </p:cNvPr>
          <p:cNvPicPr>
            <a:picLocks noChangeAspect="1"/>
          </p:cNvPicPr>
          <p:nvPr/>
        </p:nvPicPr>
        <p:blipFill>
          <a:blip r:embed="rId5"/>
          <a:stretch>
            <a:fillRect/>
          </a:stretch>
        </p:blipFill>
        <p:spPr>
          <a:xfrm>
            <a:off x="910983" y="3875438"/>
            <a:ext cx="10446106" cy="876910"/>
          </a:xfrm>
          <a:prstGeom prst="rect">
            <a:avLst/>
          </a:prstGeom>
        </p:spPr>
      </p:pic>
      <p:sp>
        <p:nvSpPr>
          <p:cNvPr id="17" name="Rectangle 16">
            <a:extLst>
              <a:ext uri="{FF2B5EF4-FFF2-40B4-BE49-F238E27FC236}">
                <a16:creationId xmlns:a16="http://schemas.microsoft.com/office/drawing/2014/main" id="{6E0C88B6-3CB3-3647-A5FB-A2A36A17F28B}"/>
              </a:ext>
            </a:extLst>
          </p:cNvPr>
          <p:cNvSpPr/>
          <p:nvPr/>
        </p:nvSpPr>
        <p:spPr>
          <a:xfrm>
            <a:off x="609600" y="-91439"/>
            <a:ext cx="10972800" cy="1788565"/>
          </a:xfrm>
          <a:prstGeom prst="rect">
            <a:avLst/>
          </a:prstGeom>
          <a:solidFill>
            <a:srgbClr val="000099"/>
          </a:solidFill>
          <a:ln>
            <a:no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16" name="Picture 15">
            <a:extLst>
              <a:ext uri="{FF2B5EF4-FFF2-40B4-BE49-F238E27FC236}">
                <a16:creationId xmlns:a16="http://schemas.microsoft.com/office/drawing/2014/main" id="{B416CD67-D9E3-2047-B6C4-1CCCCBEC7CA6}"/>
              </a:ext>
            </a:extLst>
          </p:cNvPr>
          <p:cNvPicPr>
            <a:picLocks noChangeAspect="1"/>
          </p:cNvPicPr>
          <p:nvPr/>
        </p:nvPicPr>
        <p:blipFill>
          <a:blip r:embed="rId6"/>
          <a:stretch>
            <a:fillRect/>
          </a:stretch>
        </p:blipFill>
        <p:spPr>
          <a:xfrm>
            <a:off x="4380946" y="266881"/>
            <a:ext cx="3543854" cy="1113782"/>
          </a:xfrm>
          <a:prstGeom prst="rect">
            <a:avLst/>
          </a:prstGeom>
        </p:spPr>
      </p:pic>
      <p:pic>
        <p:nvPicPr>
          <p:cNvPr id="21" name="Picture 20">
            <a:extLst>
              <a:ext uri="{FF2B5EF4-FFF2-40B4-BE49-F238E27FC236}">
                <a16:creationId xmlns:a16="http://schemas.microsoft.com/office/drawing/2014/main" id="{EEEFDC42-201B-CC4D-A79B-F7FCB0C89D65}"/>
              </a:ext>
            </a:extLst>
          </p:cNvPr>
          <p:cNvPicPr>
            <a:picLocks noChangeAspect="1"/>
          </p:cNvPicPr>
          <p:nvPr/>
        </p:nvPicPr>
        <p:blipFill>
          <a:blip r:embed="rId7"/>
          <a:stretch>
            <a:fillRect/>
          </a:stretch>
        </p:blipFill>
        <p:spPr>
          <a:xfrm>
            <a:off x="910984" y="5890704"/>
            <a:ext cx="2195474" cy="384048"/>
          </a:xfrm>
          <a:prstGeom prst="rect">
            <a:avLst/>
          </a:prstGeom>
        </p:spPr>
      </p:pic>
      <p:pic>
        <p:nvPicPr>
          <p:cNvPr id="23" name="Picture 22">
            <a:extLst>
              <a:ext uri="{FF2B5EF4-FFF2-40B4-BE49-F238E27FC236}">
                <a16:creationId xmlns:a16="http://schemas.microsoft.com/office/drawing/2014/main" id="{7B764798-AC32-7C44-B525-6BD7A1478D20}"/>
              </a:ext>
            </a:extLst>
          </p:cNvPr>
          <p:cNvPicPr>
            <a:picLocks noChangeAspect="1"/>
          </p:cNvPicPr>
          <p:nvPr/>
        </p:nvPicPr>
        <p:blipFill>
          <a:blip r:embed="rId8"/>
          <a:stretch>
            <a:fillRect/>
          </a:stretch>
        </p:blipFill>
        <p:spPr>
          <a:xfrm>
            <a:off x="910983" y="4825702"/>
            <a:ext cx="10446106" cy="742493"/>
          </a:xfrm>
          <a:prstGeom prst="rect">
            <a:avLst/>
          </a:prstGeom>
        </p:spPr>
      </p:pic>
      <p:sp>
        <p:nvSpPr>
          <p:cNvPr id="24" name="Rectangle 23">
            <a:extLst>
              <a:ext uri="{FF2B5EF4-FFF2-40B4-BE49-F238E27FC236}">
                <a16:creationId xmlns:a16="http://schemas.microsoft.com/office/drawing/2014/main" id="{C3FCD9C0-765F-8E44-93F0-D53523DE0F85}"/>
              </a:ext>
            </a:extLst>
          </p:cNvPr>
          <p:cNvSpPr/>
          <p:nvPr/>
        </p:nvSpPr>
        <p:spPr>
          <a:xfrm>
            <a:off x="10069934" y="5773077"/>
            <a:ext cx="1512467" cy="1094809"/>
          </a:xfrm>
          <a:prstGeom prst="rect">
            <a:avLst/>
          </a:prstGeom>
          <a:solidFill>
            <a:schemeClr val="bg1"/>
          </a:solidFill>
          <a:ln>
            <a:noFill/>
          </a:ln>
        </p:spPr>
        <p:txBody>
          <a:bodyPr lIns="108000" rIns="108000" rtlCol="0" anchor="t" anchorCtr="0">
            <a:noAutofit/>
          </a:bodyPr>
          <a:lstStyle/>
          <a:p>
            <a:pPr marL="7620" algn="ctr" defTabSz="822960">
              <a:spcBef>
                <a:spcPts val="720"/>
              </a:spcBef>
            </a:pPr>
            <a:endParaRPr lang="en-US" sz="1680" kern="0" spc="-72" dirty="0" err="1">
              <a:solidFill>
                <a:srgbClr val="3A3A3A"/>
              </a:solidFill>
            </a:endParaRPr>
          </a:p>
        </p:txBody>
      </p:sp>
      <p:pic>
        <p:nvPicPr>
          <p:cNvPr id="4" name="Picture 3">
            <a:extLst>
              <a:ext uri="{FF2B5EF4-FFF2-40B4-BE49-F238E27FC236}">
                <a16:creationId xmlns:a16="http://schemas.microsoft.com/office/drawing/2014/main" id="{7255B073-1DC7-40F3-825B-DFAB7FF597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7928" y="5568195"/>
            <a:ext cx="1817020" cy="1212325"/>
          </a:xfrm>
          <a:prstGeom prst="rect">
            <a:avLst/>
          </a:prstGeom>
        </p:spPr>
      </p:pic>
      <p:sp>
        <p:nvSpPr>
          <p:cNvPr id="8" name="Rectangle 7">
            <a:extLst>
              <a:ext uri="{FF2B5EF4-FFF2-40B4-BE49-F238E27FC236}">
                <a16:creationId xmlns:a16="http://schemas.microsoft.com/office/drawing/2014/main" id="{19C5729E-0D81-4EA2-8997-6C13D78E12D6}"/>
              </a:ext>
            </a:extLst>
          </p:cNvPr>
          <p:cNvSpPr/>
          <p:nvPr/>
        </p:nvSpPr>
        <p:spPr>
          <a:xfrm>
            <a:off x="6232358" y="1943737"/>
            <a:ext cx="2478505" cy="9684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7" name="Picture 6">
            <a:extLst>
              <a:ext uri="{FF2B5EF4-FFF2-40B4-BE49-F238E27FC236}">
                <a16:creationId xmlns:a16="http://schemas.microsoft.com/office/drawing/2014/main" id="{5269614A-DE82-47EE-8284-13A105C35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2358" y="1531402"/>
            <a:ext cx="2478505" cy="1662664"/>
          </a:xfrm>
          <a:prstGeom prst="rect">
            <a:avLst/>
          </a:prstGeom>
        </p:spPr>
      </p:pic>
    </p:spTree>
    <p:extLst>
      <p:ext uri="{BB962C8B-B14F-4D97-AF65-F5344CB8AC3E}">
        <p14:creationId xmlns:p14="http://schemas.microsoft.com/office/powerpoint/2010/main" val="326512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D9D1-1467-458B-86A5-6B8CD4F4FF86}"/>
              </a:ext>
            </a:extLst>
          </p:cNvPr>
          <p:cNvSpPr>
            <a:spLocks noGrp="1"/>
          </p:cNvSpPr>
          <p:nvPr>
            <p:ph type="title"/>
          </p:nvPr>
        </p:nvSpPr>
        <p:spPr/>
        <p:txBody>
          <a:bodyPr/>
          <a:lstStyle/>
          <a:p>
            <a:r>
              <a:rPr lang="en-GB" dirty="0"/>
              <a:t>Data Lake journey</a:t>
            </a:r>
          </a:p>
        </p:txBody>
      </p:sp>
      <p:sp>
        <p:nvSpPr>
          <p:cNvPr id="3" name="Content Placeholder 2">
            <a:extLst>
              <a:ext uri="{FF2B5EF4-FFF2-40B4-BE49-F238E27FC236}">
                <a16:creationId xmlns:a16="http://schemas.microsoft.com/office/drawing/2014/main" id="{6429E2FA-8E5D-4AC2-9B50-6F60624E39A1}"/>
              </a:ext>
            </a:extLst>
          </p:cNvPr>
          <p:cNvSpPr>
            <a:spLocks noGrp="1"/>
          </p:cNvSpPr>
          <p:nvPr>
            <p:ph idx="1"/>
          </p:nvPr>
        </p:nvSpPr>
        <p:spPr/>
        <p:txBody>
          <a:bodyPr/>
          <a:lstStyle/>
          <a:p>
            <a:r>
              <a:rPr lang="en-GB" b="0" dirty="0"/>
              <a:t>“traditional” RDBMS Data Warehouse </a:t>
            </a:r>
          </a:p>
          <a:p>
            <a:r>
              <a:rPr lang="en-GB" b="0" dirty="0"/>
              <a:t>Introduced on-premise Hadoop + Hive cluster</a:t>
            </a:r>
          </a:p>
          <a:p>
            <a:r>
              <a:rPr lang="en-GB" b="0" dirty="0"/>
              <a:t>RDBMS SQL replaced by SQL from Hive</a:t>
            </a:r>
          </a:p>
          <a:p>
            <a:r>
              <a:rPr lang="en-GB" b="0" dirty="0"/>
              <a:t>Slow at busy times</a:t>
            </a:r>
          </a:p>
          <a:p>
            <a:r>
              <a:rPr lang="en-GB" b="0" dirty="0"/>
              <a:t>Painful upgrade path (software and hardware)</a:t>
            </a:r>
          </a:p>
          <a:p>
            <a:r>
              <a:rPr lang="en-GB" b="0" dirty="0"/>
              <a:t>Migration to “Cloud” as primary data lake</a:t>
            </a:r>
          </a:p>
          <a:p>
            <a:endParaRPr lang="en-GB" b="0" dirty="0"/>
          </a:p>
          <a:p>
            <a:endParaRPr lang="en-GB" b="0" dirty="0"/>
          </a:p>
          <a:p>
            <a:endParaRPr lang="en-GB" b="0" dirty="0"/>
          </a:p>
        </p:txBody>
      </p:sp>
      <p:sp>
        <p:nvSpPr>
          <p:cNvPr id="6" name="Rectangle 5">
            <a:extLst>
              <a:ext uri="{FF2B5EF4-FFF2-40B4-BE49-F238E27FC236}">
                <a16:creationId xmlns:a16="http://schemas.microsoft.com/office/drawing/2014/main" id="{BA337AB4-323A-4591-8487-2A6376AD58C2}"/>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352957"/>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21E7-C117-45E3-BEB9-EE91857E12DB}"/>
              </a:ext>
            </a:extLst>
          </p:cNvPr>
          <p:cNvSpPr>
            <a:spLocks noGrp="1"/>
          </p:cNvSpPr>
          <p:nvPr>
            <p:ph type="body" sz="quarter" idx="12"/>
          </p:nvPr>
        </p:nvSpPr>
        <p:spPr/>
        <p:txBody>
          <a:bodyPr/>
          <a:lstStyle/>
          <a:p>
            <a:r>
              <a:rPr lang="en-GB" sz="1600" dirty="0"/>
              <a:t>Cloud Data Lake Foundation</a:t>
            </a:r>
          </a:p>
        </p:txBody>
      </p:sp>
      <p:sp>
        <p:nvSpPr>
          <p:cNvPr id="6" name="Title 2">
            <a:extLst>
              <a:ext uri="{FF2B5EF4-FFF2-40B4-BE49-F238E27FC236}">
                <a16:creationId xmlns:a16="http://schemas.microsoft.com/office/drawing/2014/main" id="{25B4C3B2-699D-4C79-982A-0341C04A43F6}"/>
              </a:ext>
            </a:extLst>
          </p:cNvPr>
          <p:cNvSpPr txBox="1">
            <a:spLocks/>
          </p:cNvSpPr>
          <p:nvPr/>
        </p:nvSpPr>
        <p:spPr>
          <a:xfrm>
            <a:off x="2662984" y="0"/>
            <a:ext cx="0" cy="0"/>
          </a:xfrm>
          <a:prstGeom prst="rect">
            <a:avLst/>
          </a:prstGeom>
        </p:spPr>
        <p:txBody>
          <a:bodyPr lIns="0" tIns="0" rIns="0" bIns="0"/>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endParaRPr lang="en-GB" dirty="0"/>
          </a:p>
        </p:txBody>
      </p:sp>
      <p:sp>
        <p:nvSpPr>
          <p:cNvPr id="7" name="Slide Number Placeholder 5">
            <a:extLst>
              <a:ext uri="{FF2B5EF4-FFF2-40B4-BE49-F238E27FC236}">
                <a16:creationId xmlns:a16="http://schemas.microsoft.com/office/drawing/2014/main" id="{BC5C6B27-8229-4937-A13D-1C8949E3F3A0}"/>
              </a:ext>
            </a:extLst>
          </p:cNvPr>
          <p:cNvSpPr txBox="1">
            <a:spLocks/>
          </p:cNvSpPr>
          <p:nvPr/>
        </p:nvSpPr>
        <p:spPr>
          <a:xfrm>
            <a:off x="2662984"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TextBox 11">
            <a:extLst>
              <a:ext uri="{FF2B5EF4-FFF2-40B4-BE49-F238E27FC236}">
                <a16:creationId xmlns:a16="http://schemas.microsoft.com/office/drawing/2014/main" id="{E69F78B7-922C-47B0-8B97-5243BABC513C}"/>
              </a:ext>
            </a:extLst>
          </p:cNvPr>
          <p:cNvSpPr txBox="1"/>
          <p:nvPr/>
        </p:nvSpPr>
        <p:spPr>
          <a:xfrm>
            <a:off x="6175262" y="3634855"/>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1</a:t>
            </a:r>
            <a:endParaRPr lang="en-US" sz="2160" b="1" dirty="0">
              <a:solidFill>
                <a:schemeClr val="bg1"/>
              </a:solidFill>
            </a:endParaRPr>
          </a:p>
        </p:txBody>
      </p:sp>
      <p:sp>
        <p:nvSpPr>
          <p:cNvPr id="13" name="TextBox 12">
            <a:extLst>
              <a:ext uri="{FF2B5EF4-FFF2-40B4-BE49-F238E27FC236}">
                <a16:creationId xmlns:a16="http://schemas.microsoft.com/office/drawing/2014/main" id="{94715DD6-628E-482A-ACAA-6E479AE8B82F}"/>
              </a:ext>
            </a:extLst>
          </p:cNvPr>
          <p:cNvSpPr txBox="1"/>
          <p:nvPr/>
        </p:nvSpPr>
        <p:spPr>
          <a:xfrm>
            <a:off x="6175262" y="5097957"/>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2</a:t>
            </a:r>
            <a:endParaRPr lang="en-US" sz="1680" b="1" dirty="0">
              <a:solidFill>
                <a:schemeClr val="bg1"/>
              </a:solidFill>
            </a:endParaRPr>
          </a:p>
        </p:txBody>
      </p:sp>
      <p:sp>
        <p:nvSpPr>
          <p:cNvPr id="14" name="Rectangle 13">
            <a:extLst>
              <a:ext uri="{FF2B5EF4-FFF2-40B4-BE49-F238E27FC236}">
                <a16:creationId xmlns:a16="http://schemas.microsoft.com/office/drawing/2014/main" id="{90F63371-9221-4CEC-9817-C604D2F0F729}"/>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E75794A-3FF2-4BC7-BE6B-5D19E2B34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281112"/>
            <a:ext cx="5905500" cy="4295775"/>
          </a:xfrm>
          <a:prstGeom prst="rect">
            <a:avLst/>
          </a:prstGeom>
        </p:spPr>
      </p:pic>
      <p:sp>
        <p:nvSpPr>
          <p:cNvPr id="5" name="Rectangle 4">
            <a:extLst>
              <a:ext uri="{FF2B5EF4-FFF2-40B4-BE49-F238E27FC236}">
                <a16:creationId xmlns:a16="http://schemas.microsoft.com/office/drawing/2014/main" id="{8E95F14B-957C-4C12-A925-4CF25D86C70B}"/>
              </a:ext>
            </a:extLst>
          </p:cNvPr>
          <p:cNvSpPr/>
          <p:nvPr/>
        </p:nvSpPr>
        <p:spPr>
          <a:xfrm>
            <a:off x="5977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3524894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21E7-C117-45E3-BEB9-EE91857E12DB}"/>
              </a:ext>
            </a:extLst>
          </p:cNvPr>
          <p:cNvSpPr>
            <a:spLocks noGrp="1"/>
          </p:cNvSpPr>
          <p:nvPr>
            <p:ph type="body" sz="quarter" idx="12"/>
          </p:nvPr>
        </p:nvSpPr>
        <p:spPr/>
        <p:txBody>
          <a:bodyPr/>
          <a:lstStyle/>
          <a:p>
            <a:r>
              <a:rPr lang="en-GB" sz="1600" dirty="0"/>
              <a:t>Cloud Data Lake High Availability</a:t>
            </a:r>
          </a:p>
        </p:txBody>
      </p:sp>
      <p:sp>
        <p:nvSpPr>
          <p:cNvPr id="6" name="Title 2">
            <a:extLst>
              <a:ext uri="{FF2B5EF4-FFF2-40B4-BE49-F238E27FC236}">
                <a16:creationId xmlns:a16="http://schemas.microsoft.com/office/drawing/2014/main" id="{25B4C3B2-699D-4C79-982A-0341C04A43F6}"/>
              </a:ext>
            </a:extLst>
          </p:cNvPr>
          <p:cNvSpPr txBox="1">
            <a:spLocks/>
          </p:cNvSpPr>
          <p:nvPr/>
        </p:nvSpPr>
        <p:spPr>
          <a:xfrm>
            <a:off x="2662984" y="0"/>
            <a:ext cx="0" cy="0"/>
          </a:xfrm>
          <a:prstGeom prst="rect">
            <a:avLst/>
          </a:prstGeom>
        </p:spPr>
        <p:txBody>
          <a:bodyPr lIns="0" tIns="0" rIns="0" bIns="0"/>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endParaRPr lang="en-GB" dirty="0"/>
          </a:p>
        </p:txBody>
      </p:sp>
      <p:sp>
        <p:nvSpPr>
          <p:cNvPr id="7" name="Slide Number Placeholder 5">
            <a:extLst>
              <a:ext uri="{FF2B5EF4-FFF2-40B4-BE49-F238E27FC236}">
                <a16:creationId xmlns:a16="http://schemas.microsoft.com/office/drawing/2014/main" id="{BC5C6B27-8229-4937-A13D-1C8949E3F3A0}"/>
              </a:ext>
            </a:extLst>
          </p:cNvPr>
          <p:cNvSpPr txBox="1">
            <a:spLocks/>
          </p:cNvSpPr>
          <p:nvPr/>
        </p:nvSpPr>
        <p:spPr>
          <a:xfrm>
            <a:off x="2662984"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TextBox 11">
            <a:extLst>
              <a:ext uri="{FF2B5EF4-FFF2-40B4-BE49-F238E27FC236}">
                <a16:creationId xmlns:a16="http://schemas.microsoft.com/office/drawing/2014/main" id="{E69F78B7-922C-47B0-8B97-5243BABC513C}"/>
              </a:ext>
            </a:extLst>
          </p:cNvPr>
          <p:cNvSpPr txBox="1"/>
          <p:nvPr/>
        </p:nvSpPr>
        <p:spPr>
          <a:xfrm>
            <a:off x="6175262" y="3634855"/>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1</a:t>
            </a:r>
            <a:endParaRPr lang="en-US" sz="2160" b="1" dirty="0">
              <a:solidFill>
                <a:schemeClr val="bg1"/>
              </a:solidFill>
            </a:endParaRPr>
          </a:p>
        </p:txBody>
      </p:sp>
      <p:sp>
        <p:nvSpPr>
          <p:cNvPr id="13" name="TextBox 12">
            <a:extLst>
              <a:ext uri="{FF2B5EF4-FFF2-40B4-BE49-F238E27FC236}">
                <a16:creationId xmlns:a16="http://schemas.microsoft.com/office/drawing/2014/main" id="{94715DD6-628E-482A-ACAA-6E479AE8B82F}"/>
              </a:ext>
            </a:extLst>
          </p:cNvPr>
          <p:cNvSpPr txBox="1"/>
          <p:nvPr/>
        </p:nvSpPr>
        <p:spPr>
          <a:xfrm>
            <a:off x="6175262" y="5097957"/>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2</a:t>
            </a:r>
            <a:endParaRPr lang="en-US" sz="1680" b="1" dirty="0">
              <a:solidFill>
                <a:schemeClr val="bg1"/>
              </a:solidFill>
            </a:endParaRPr>
          </a:p>
        </p:txBody>
      </p:sp>
      <p:sp>
        <p:nvSpPr>
          <p:cNvPr id="14" name="Rectangle 13">
            <a:extLst>
              <a:ext uri="{FF2B5EF4-FFF2-40B4-BE49-F238E27FC236}">
                <a16:creationId xmlns:a16="http://schemas.microsoft.com/office/drawing/2014/main" id="{90F63371-9221-4CEC-9817-C604D2F0F729}"/>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5F14B-957C-4C12-A925-4CF25D86C70B}"/>
              </a:ext>
            </a:extLst>
          </p:cNvPr>
          <p:cNvSpPr/>
          <p:nvPr/>
        </p:nvSpPr>
        <p:spPr>
          <a:xfrm>
            <a:off x="5977217" y="3244334"/>
            <a:ext cx="237566" cy="369332"/>
          </a:xfrm>
          <a:prstGeom prst="rect">
            <a:avLst/>
          </a:prstGeom>
        </p:spPr>
        <p:txBody>
          <a:bodyPr wrap="none">
            <a:spAutoFit/>
          </a:bodyPr>
          <a:lstStyle/>
          <a:p>
            <a:r>
              <a:rPr lang="en-GB" dirty="0"/>
              <a:t> </a:t>
            </a:r>
          </a:p>
        </p:txBody>
      </p:sp>
      <p:pic>
        <p:nvPicPr>
          <p:cNvPr id="8" name="Picture 7">
            <a:extLst>
              <a:ext uri="{FF2B5EF4-FFF2-40B4-BE49-F238E27FC236}">
                <a16:creationId xmlns:a16="http://schemas.microsoft.com/office/drawing/2014/main" id="{393039C6-25A9-4590-945C-7ECD63C13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281112"/>
            <a:ext cx="5905500" cy="4295775"/>
          </a:xfrm>
          <a:prstGeom prst="rect">
            <a:avLst/>
          </a:prstGeom>
        </p:spPr>
      </p:pic>
    </p:spTree>
    <p:extLst>
      <p:ext uri="{BB962C8B-B14F-4D97-AF65-F5344CB8AC3E}">
        <p14:creationId xmlns:p14="http://schemas.microsoft.com/office/powerpoint/2010/main" val="3998991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A321E7-C117-45E3-BEB9-EE91857E12DB}"/>
              </a:ext>
            </a:extLst>
          </p:cNvPr>
          <p:cNvSpPr>
            <a:spLocks noGrp="1"/>
          </p:cNvSpPr>
          <p:nvPr>
            <p:ph type="body" sz="quarter" idx="12"/>
          </p:nvPr>
        </p:nvSpPr>
        <p:spPr/>
        <p:txBody>
          <a:bodyPr/>
          <a:lstStyle/>
          <a:p>
            <a:r>
              <a:rPr lang="en-GB" sz="1600" dirty="0"/>
              <a:t>Cloud Data Lake Redundancy</a:t>
            </a:r>
          </a:p>
        </p:txBody>
      </p:sp>
      <p:sp>
        <p:nvSpPr>
          <p:cNvPr id="6" name="Title 2">
            <a:extLst>
              <a:ext uri="{FF2B5EF4-FFF2-40B4-BE49-F238E27FC236}">
                <a16:creationId xmlns:a16="http://schemas.microsoft.com/office/drawing/2014/main" id="{25B4C3B2-699D-4C79-982A-0341C04A43F6}"/>
              </a:ext>
            </a:extLst>
          </p:cNvPr>
          <p:cNvSpPr txBox="1">
            <a:spLocks/>
          </p:cNvSpPr>
          <p:nvPr/>
        </p:nvSpPr>
        <p:spPr>
          <a:xfrm>
            <a:off x="2662984" y="0"/>
            <a:ext cx="0" cy="0"/>
          </a:xfrm>
          <a:prstGeom prst="rect">
            <a:avLst/>
          </a:prstGeom>
        </p:spPr>
        <p:txBody>
          <a:bodyPr lIns="0" tIns="0" rIns="0" bIns="0"/>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endParaRPr lang="en-GB" dirty="0"/>
          </a:p>
        </p:txBody>
      </p:sp>
      <p:sp>
        <p:nvSpPr>
          <p:cNvPr id="7" name="Slide Number Placeholder 5">
            <a:extLst>
              <a:ext uri="{FF2B5EF4-FFF2-40B4-BE49-F238E27FC236}">
                <a16:creationId xmlns:a16="http://schemas.microsoft.com/office/drawing/2014/main" id="{BC5C6B27-8229-4937-A13D-1C8949E3F3A0}"/>
              </a:ext>
            </a:extLst>
          </p:cNvPr>
          <p:cNvSpPr txBox="1">
            <a:spLocks/>
          </p:cNvSpPr>
          <p:nvPr/>
        </p:nvSpPr>
        <p:spPr>
          <a:xfrm>
            <a:off x="2662984"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TextBox 11">
            <a:extLst>
              <a:ext uri="{FF2B5EF4-FFF2-40B4-BE49-F238E27FC236}">
                <a16:creationId xmlns:a16="http://schemas.microsoft.com/office/drawing/2014/main" id="{E69F78B7-922C-47B0-8B97-5243BABC513C}"/>
              </a:ext>
            </a:extLst>
          </p:cNvPr>
          <p:cNvSpPr txBox="1"/>
          <p:nvPr/>
        </p:nvSpPr>
        <p:spPr>
          <a:xfrm>
            <a:off x="6175262" y="3634855"/>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1</a:t>
            </a:r>
            <a:endParaRPr lang="en-US" sz="2160" b="1" dirty="0">
              <a:solidFill>
                <a:schemeClr val="bg1"/>
              </a:solidFill>
            </a:endParaRPr>
          </a:p>
        </p:txBody>
      </p:sp>
      <p:sp>
        <p:nvSpPr>
          <p:cNvPr id="13" name="TextBox 12">
            <a:extLst>
              <a:ext uri="{FF2B5EF4-FFF2-40B4-BE49-F238E27FC236}">
                <a16:creationId xmlns:a16="http://schemas.microsoft.com/office/drawing/2014/main" id="{94715DD6-628E-482A-ACAA-6E479AE8B82F}"/>
              </a:ext>
            </a:extLst>
          </p:cNvPr>
          <p:cNvSpPr txBox="1"/>
          <p:nvPr/>
        </p:nvSpPr>
        <p:spPr>
          <a:xfrm>
            <a:off x="6175262" y="5097957"/>
            <a:ext cx="223176" cy="387798"/>
          </a:xfrm>
          <a:prstGeom prst="rect">
            <a:avLst/>
          </a:prstGeom>
          <a:noFill/>
          <a:ln w="6350">
            <a:noFill/>
            <a:prstDash val="solid"/>
            <a:round/>
            <a:headEnd/>
            <a:tailEnd/>
          </a:ln>
        </p:spPr>
        <p:txBody>
          <a:bodyPr wrap="square" rtlCol="0">
            <a:spAutoFit/>
          </a:bodyPr>
          <a:lstStyle/>
          <a:p>
            <a:pPr algn="ctr"/>
            <a:r>
              <a:rPr lang="en-US" sz="1920" b="1" dirty="0">
                <a:solidFill>
                  <a:schemeClr val="bg1"/>
                </a:solidFill>
              </a:rPr>
              <a:t>2</a:t>
            </a:r>
            <a:endParaRPr lang="en-US" sz="1680" b="1" dirty="0">
              <a:solidFill>
                <a:schemeClr val="bg1"/>
              </a:solidFill>
            </a:endParaRPr>
          </a:p>
        </p:txBody>
      </p:sp>
      <p:sp>
        <p:nvSpPr>
          <p:cNvPr id="14" name="Rectangle 13">
            <a:extLst>
              <a:ext uri="{FF2B5EF4-FFF2-40B4-BE49-F238E27FC236}">
                <a16:creationId xmlns:a16="http://schemas.microsoft.com/office/drawing/2014/main" id="{90F63371-9221-4CEC-9817-C604D2F0F729}"/>
              </a:ext>
            </a:extLst>
          </p:cNvPr>
          <p:cNvSpPr/>
          <p:nvPr/>
        </p:nvSpPr>
        <p:spPr>
          <a:xfrm>
            <a:off x="5510463" y="6448926"/>
            <a:ext cx="2077453" cy="2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5F14B-957C-4C12-A925-4CF25D86C70B}"/>
              </a:ext>
            </a:extLst>
          </p:cNvPr>
          <p:cNvSpPr/>
          <p:nvPr/>
        </p:nvSpPr>
        <p:spPr>
          <a:xfrm>
            <a:off x="5977217" y="3244334"/>
            <a:ext cx="237566" cy="369332"/>
          </a:xfrm>
          <a:prstGeom prst="rect">
            <a:avLst/>
          </a:prstGeom>
        </p:spPr>
        <p:txBody>
          <a:bodyPr wrap="none">
            <a:spAutoFit/>
          </a:bodyPr>
          <a:lstStyle/>
          <a:p>
            <a:r>
              <a:rPr lang="en-GB" dirty="0"/>
              <a:t> </a:t>
            </a:r>
          </a:p>
        </p:txBody>
      </p:sp>
      <p:pic>
        <p:nvPicPr>
          <p:cNvPr id="3" name="Picture 2">
            <a:extLst>
              <a:ext uri="{FF2B5EF4-FFF2-40B4-BE49-F238E27FC236}">
                <a16:creationId xmlns:a16="http://schemas.microsoft.com/office/drawing/2014/main" id="{F5C0BF93-3C93-481F-85CA-9417ADCB2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175" y="1352550"/>
            <a:ext cx="4819650" cy="4152900"/>
          </a:xfrm>
          <a:prstGeom prst="rect">
            <a:avLst/>
          </a:prstGeom>
        </p:spPr>
      </p:pic>
    </p:spTree>
    <p:extLst>
      <p:ext uri="{BB962C8B-B14F-4D97-AF65-F5344CB8AC3E}">
        <p14:creationId xmlns:p14="http://schemas.microsoft.com/office/powerpoint/2010/main" val="4199273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Redundancy by replication</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p:txBody>
          <a:bodyPr/>
          <a:lstStyle/>
          <a:p>
            <a:r>
              <a:rPr lang="en-GB" b="0" dirty="0"/>
              <a:t>Data </a:t>
            </a:r>
            <a:r>
              <a:rPr lang="en-GB" dirty="0"/>
              <a:t>and</a:t>
            </a:r>
            <a:r>
              <a:rPr lang="en-GB" b="0" dirty="0"/>
              <a:t> Metadata</a:t>
            </a:r>
          </a:p>
          <a:p>
            <a:r>
              <a:rPr lang="en-GB" b="0" dirty="0"/>
              <a:t>Co-ordinated</a:t>
            </a:r>
          </a:p>
          <a:p>
            <a:r>
              <a:rPr lang="en-GB" b="0" dirty="0"/>
              <a:t>Data consistency during replication</a:t>
            </a:r>
          </a:p>
          <a:p>
            <a:r>
              <a:rPr lang="en-GB" b="0" dirty="0"/>
              <a:t>No partial reads</a:t>
            </a:r>
          </a:p>
          <a:p>
            <a:r>
              <a:rPr lang="en-GB" b="0" dirty="0"/>
              <a:t>Completeness more important than latency</a:t>
            </a:r>
          </a:p>
        </p:txBody>
      </p:sp>
      <p:sp>
        <p:nvSpPr>
          <p:cNvPr id="13" name="Text Placeholder 12">
            <a:extLst>
              <a:ext uri="{FF2B5EF4-FFF2-40B4-BE49-F238E27FC236}">
                <a16:creationId xmlns:a16="http://schemas.microsoft.com/office/drawing/2014/main" id="{C495F885-A7E5-4998-B71C-7DB2FD96F733}"/>
              </a:ext>
            </a:extLst>
          </p:cNvPr>
          <p:cNvSpPr>
            <a:spLocks noGrp="1"/>
          </p:cNvSpPr>
          <p:nvPr>
            <p:ph type="body" sz="quarter" idx="12"/>
          </p:nvPr>
        </p:nvSpPr>
        <p:spPr/>
        <p:txBody>
          <a:bodyPr/>
          <a:lstStyle/>
          <a:p>
            <a:endParaRPr lang="en-GB" dirty="0"/>
          </a:p>
        </p:txBody>
      </p:sp>
      <p:sp>
        <p:nvSpPr>
          <p:cNvPr id="16" name="Text Placeholder 15">
            <a:extLst>
              <a:ext uri="{FF2B5EF4-FFF2-40B4-BE49-F238E27FC236}">
                <a16:creationId xmlns:a16="http://schemas.microsoft.com/office/drawing/2014/main" id="{576B852C-193B-402F-939F-0FDBBD521074}"/>
              </a:ext>
            </a:extLst>
          </p:cNvPr>
          <p:cNvSpPr>
            <a:spLocks noGrp="1"/>
          </p:cNvSpPr>
          <p:nvPr>
            <p:ph type="body" sz="quarter" idx="13"/>
          </p:nvPr>
        </p:nvSpPr>
        <p:spPr/>
        <p:txBody>
          <a:bodyPr/>
          <a:lstStyle/>
          <a:p>
            <a:endParaRPr lang="en-GB"/>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8</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18" name="Rectangle 17">
            <a:extLst>
              <a:ext uri="{FF2B5EF4-FFF2-40B4-BE49-F238E27FC236}">
                <a16:creationId xmlns:a16="http://schemas.microsoft.com/office/drawing/2014/main" id="{B8EF0D37-48EE-4F47-8DA0-294331E33A34}"/>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1774171"/>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Circus Train – Hive dataset replicator</a:t>
            </a:r>
          </a:p>
        </p:txBody>
      </p:sp>
      <p:sp>
        <p:nvSpPr>
          <p:cNvPr id="11" name="Content Placeholder 10">
            <a:extLst>
              <a:ext uri="{FF2B5EF4-FFF2-40B4-BE49-F238E27FC236}">
                <a16:creationId xmlns:a16="http://schemas.microsoft.com/office/drawing/2014/main" id="{063D2FBC-2157-469F-95BF-79BE649ED538}"/>
              </a:ext>
            </a:extLst>
          </p:cNvPr>
          <p:cNvSpPr>
            <a:spLocks noGrp="1"/>
          </p:cNvSpPr>
          <p:nvPr>
            <p:ph idx="1"/>
          </p:nvPr>
        </p:nvSpPr>
        <p:spPr>
          <a:xfrm>
            <a:off x="838200" y="1806691"/>
            <a:ext cx="10515600" cy="4257225"/>
          </a:xfrm>
        </p:spPr>
        <p:txBody>
          <a:bodyPr/>
          <a:lstStyle/>
          <a:p>
            <a:r>
              <a:rPr lang="en-GB" b="0" dirty="0">
                <a:hlinkClick r:id="rId3"/>
              </a:rPr>
              <a:t>https://github.com/HotelsDotCom/circus-train/</a:t>
            </a:r>
            <a:endParaRPr lang="en-GB" b="0" dirty="0"/>
          </a:p>
          <a:p>
            <a:r>
              <a:rPr lang="en-GB" b="0" dirty="0"/>
              <a:t>Metadata only available </a:t>
            </a:r>
            <a:r>
              <a:rPr lang="en-GB" dirty="0"/>
              <a:t>after</a:t>
            </a:r>
            <a:r>
              <a:rPr lang="en-GB" b="0" dirty="0"/>
              <a:t> data</a:t>
            </a:r>
          </a:p>
          <a:p>
            <a:r>
              <a:rPr lang="en-GB" b="0" dirty="0"/>
              <a:t>Supports HDFS, S3, GCS etc.</a:t>
            </a:r>
          </a:p>
          <a:p>
            <a:r>
              <a:rPr lang="en-GB" b="0" dirty="0"/>
              <a:t>Standard “</a:t>
            </a:r>
            <a:r>
              <a:rPr lang="en-GB" b="0" dirty="0" err="1"/>
              <a:t>distcp</a:t>
            </a:r>
            <a:r>
              <a:rPr lang="en-GB" b="0" dirty="0"/>
              <a:t>” and optimised copiers</a:t>
            </a:r>
          </a:p>
          <a:p>
            <a:r>
              <a:rPr lang="en-GB" b="0" dirty="0"/>
              <a:t>Plugin architecture – Notifications, Copiers, Metadata transformations</a:t>
            </a:r>
          </a:p>
          <a:p>
            <a:r>
              <a:rPr lang="en-GB" b="0" dirty="0"/>
              <a:t>Selective data replication – custom filters, “Hive Diff”</a:t>
            </a:r>
          </a:p>
          <a:p>
            <a:r>
              <a:rPr lang="en-GB" b="0" dirty="0">
                <a:hlinkClick r:id="rId4"/>
              </a:rPr>
              <a:t>https://github.com/HotelsDotCom/shunting-yard</a:t>
            </a:r>
            <a:endParaRPr lang="en-GB" b="0" dirty="0"/>
          </a:p>
          <a:p>
            <a:pPr lvl="1"/>
            <a:r>
              <a:rPr lang="en-GB" b="0" dirty="0"/>
              <a:t>Event-driven Circus Train</a:t>
            </a:r>
          </a:p>
          <a:p>
            <a:endParaRPr lang="en-GB" b="0" dirty="0"/>
          </a:p>
          <a:p>
            <a:endParaRPr lang="en-GB" b="0" dirty="0"/>
          </a:p>
          <a:p>
            <a:endParaRPr lang="en-GB" b="0" dirty="0"/>
          </a:p>
        </p:txBody>
      </p:sp>
      <p:sp>
        <p:nvSpPr>
          <p:cNvPr id="6" name="Slide Number Placeholder 5"/>
          <p:cNvSpPr>
            <a:spLocks noGrp="1"/>
          </p:cNvSpPr>
          <p:nvPr>
            <p:ph type="sldNum" sz="quarter" idx="4294967295"/>
          </p:nvPr>
        </p:nvSpPr>
        <p:spPr>
          <a:xfrm>
            <a:off x="11587163" y="6419850"/>
            <a:ext cx="604837" cy="258763"/>
          </a:xfrm>
          <a:prstGeom prst="rect">
            <a:avLst/>
          </a:prstGeom>
        </p:spPr>
        <p:txBody>
          <a:bodyPr/>
          <a:lstStyle/>
          <a:p>
            <a:pPr defTabSz="548640"/>
            <a:fld id="{A354118A-0C88-44E5-A760-D5564D123B5E}" type="slidenum">
              <a:rPr lang="en-GB">
                <a:solidFill>
                  <a:prstClr val="white"/>
                </a:solidFill>
                <a:latin typeface="Arial" panose="020B0604020202020204"/>
              </a:rPr>
              <a:pPr defTabSz="548640"/>
              <a:t>9</a:t>
            </a:fld>
            <a:endParaRPr lang="en-GB" dirty="0">
              <a:solidFill>
                <a:prstClr val="white"/>
              </a:solidFill>
              <a:latin typeface="Arial" panose="020B0604020202020204"/>
            </a:endParaRPr>
          </a:p>
        </p:txBody>
      </p:sp>
      <p:sp>
        <p:nvSpPr>
          <p:cNvPr id="2" name="TextBox 1">
            <a:extLst>
              <a:ext uri="{FF2B5EF4-FFF2-40B4-BE49-F238E27FC236}">
                <a16:creationId xmlns:a16="http://schemas.microsoft.com/office/drawing/2014/main" id="{D3E09647-047E-4641-B8E5-11142451B9CD}"/>
              </a:ext>
            </a:extLst>
          </p:cNvPr>
          <p:cNvSpPr txBox="1"/>
          <p:nvPr/>
        </p:nvSpPr>
        <p:spPr>
          <a:xfrm>
            <a:off x="3512278" y="3634855"/>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1</a:t>
            </a:r>
            <a:endParaRPr lang="en-US" sz="2160" b="1"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190481F8-0EB1-C44C-8EBC-315AE5101673}"/>
              </a:ext>
            </a:extLst>
          </p:cNvPr>
          <p:cNvSpPr txBox="1"/>
          <p:nvPr/>
        </p:nvSpPr>
        <p:spPr>
          <a:xfrm>
            <a:off x="3512278" y="5097957"/>
            <a:ext cx="223176" cy="387798"/>
          </a:xfrm>
          <a:prstGeom prst="rect">
            <a:avLst/>
          </a:prstGeom>
          <a:noFill/>
          <a:ln w="6350">
            <a:noFill/>
            <a:prstDash val="solid"/>
            <a:round/>
            <a:headEnd/>
            <a:tailEnd/>
          </a:ln>
        </p:spPr>
        <p:txBody>
          <a:bodyPr wrap="square" rtlCol="0">
            <a:spAutoFit/>
          </a:bodyPr>
          <a:lstStyle/>
          <a:p>
            <a:pPr algn="ctr" defTabSz="548640"/>
            <a:r>
              <a:rPr lang="en-US" sz="1920" b="1" dirty="0">
                <a:solidFill>
                  <a:prstClr val="white"/>
                </a:solidFill>
                <a:latin typeface="Arial" panose="020B0604020202020204"/>
              </a:rPr>
              <a:t>2</a:t>
            </a:r>
            <a:endParaRPr lang="en-US" sz="1680" b="1" dirty="0">
              <a:solidFill>
                <a:prstClr val="white"/>
              </a:solidFill>
              <a:latin typeface="Arial" panose="020B0604020202020204"/>
            </a:endParaRPr>
          </a:p>
        </p:txBody>
      </p:sp>
      <p:sp>
        <p:nvSpPr>
          <p:cNvPr id="9" name="Rectangle 8">
            <a:extLst>
              <a:ext uri="{FF2B5EF4-FFF2-40B4-BE49-F238E27FC236}">
                <a16:creationId xmlns:a16="http://schemas.microsoft.com/office/drawing/2014/main" id="{9BCAB179-A65B-4CC1-9A0A-A3E47944770A}"/>
              </a:ext>
            </a:extLst>
          </p:cNvPr>
          <p:cNvSpPr/>
          <p:nvPr/>
        </p:nvSpPr>
        <p:spPr>
          <a:xfrm>
            <a:off x="5528345" y="6476301"/>
            <a:ext cx="2080470" cy="18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A384E2C-72B5-4513-A151-45E1A5648EDC}"/>
              </a:ext>
            </a:extLst>
          </p:cNvPr>
          <p:cNvPicPr>
            <a:picLocks noChangeAspect="1"/>
          </p:cNvPicPr>
          <p:nvPr/>
        </p:nvPicPr>
        <p:blipFill>
          <a:blip r:embed="rId5"/>
          <a:stretch>
            <a:fillRect/>
          </a:stretch>
        </p:blipFill>
        <p:spPr>
          <a:xfrm>
            <a:off x="9480541" y="447763"/>
            <a:ext cx="2338166" cy="1411251"/>
          </a:xfrm>
          <a:prstGeom prst="rect">
            <a:avLst/>
          </a:prstGeom>
        </p:spPr>
      </p:pic>
    </p:spTree>
    <p:extLst>
      <p:ext uri="{BB962C8B-B14F-4D97-AF65-F5344CB8AC3E}">
        <p14:creationId xmlns:p14="http://schemas.microsoft.com/office/powerpoint/2010/main" val="1206047037"/>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theme/theme1.xml><?xml version="1.0" encoding="utf-8"?>
<a:theme xmlns:a="http://schemas.openxmlformats.org/drawingml/2006/main" name="Light">
  <a:themeElements>
    <a:clrScheme name="Expedia Group">
      <a:dk1>
        <a:sysClr val="windowText" lastClr="000000"/>
      </a:dk1>
      <a:lt1>
        <a:sysClr val="window" lastClr="FFFFFF"/>
      </a:lt1>
      <a:dk2>
        <a:srgbClr val="44546A"/>
      </a:dk2>
      <a:lt2>
        <a:srgbClr val="E7E6E6"/>
      </a:lt2>
      <a:accent1>
        <a:srgbClr val="000099"/>
      </a:accent1>
      <a:accent2>
        <a:srgbClr val="F58025"/>
      </a:accent2>
      <a:accent3>
        <a:srgbClr val="00B1FF"/>
      </a:accent3>
      <a:accent4>
        <a:srgbClr val="939598"/>
      </a:accent4>
      <a:accent5>
        <a:srgbClr val="FFC60B"/>
      </a:accent5>
      <a:accent6>
        <a:srgbClr val="CB2C30"/>
      </a:accent6>
      <a:hlink>
        <a:srgbClr val="00B1FF"/>
      </a:hlink>
      <a:folHlink>
        <a:srgbClr val="F580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OM Internal">
  <a:themeElements>
    <a:clrScheme name="Hcom 2016">
      <a:dk1>
        <a:srgbClr val="3A3A3A"/>
      </a:dk1>
      <a:lt1>
        <a:sysClr val="window" lastClr="FFFFFF"/>
      </a:lt1>
      <a:dk2>
        <a:srgbClr val="C00000"/>
      </a:dk2>
      <a:lt2>
        <a:srgbClr val="FFFFFF"/>
      </a:lt2>
      <a:accent1>
        <a:srgbClr val="4E4E4E"/>
      </a:accent1>
      <a:accent2>
        <a:srgbClr val="EE3424"/>
      </a:accent2>
      <a:accent3>
        <a:srgbClr val="00A0FF"/>
      </a:accent3>
      <a:accent4>
        <a:srgbClr val="AED400"/>
      </a:accent4>
      <a:accent5>
        <a:srgbClr val="6B2C79"/>
      </a:accent5>
      <a:accent6>
        <a:srgbClr val="92E2F4"/>
      </a:accent6>
      <a:hlink>
        <a:srgbClr val="949494"/>
      </a:hlink>
      <a:folHlink>
        <a:srgbClr val="F699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20000"/>
            <a:lumOff val="80000"/>
          </a:schemeClr>
        </a:solidFill>
      </a:spPr>
      <a:bodyPr lIns="90000" rIns="90000" rtlCol="0" anchor="t" anchorCtr="0">
        <a:noAutofit/>
      </a:bodyPr>
      <a:lstStyle>
        <a:defPPr marL="6350" algn="ctr" defTabSz="685800">
          <a:spcBef>
            <a:spcPts val="600"/>
          </a:spcBef>
          <a:defRPr sz="1400" kern="0" spc="-60" dirty="0" err="1" smtClean="0">
            <a:solidFill>
              <a:srgbClr val="3A3A3A"/>
            </a:solidFill>
          </a:defRPr>
        </a:defPPr>
      </a:lstStyle>
    </a:spDef>
    <a:txDef>
      <a:spPr>
        <a:noFill/>
        <a:ln w="6350">
          <a:noFill/>
          <a:prstDash val="solid"/>
          <a:round/>
          <a:headEnd/>
          <a:tailEnd/>
        </a:ln>
      </a:spPr>
      <a:bodyPr wrap="none" rtlCol="0">
        <a:spAutoFit/>
      </a:bodyPr>
      <a:lstStyle>
        <a:defPPr marL="182563" indent="-182563">
          <a:buFont typeface="Arial" panose="020B0604020202020204" pitchFamily="34" charset="0"/>
          <a:buChar char="•"/>
          <a:defRPr sz="140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8002</TotalTime>
  <Words>807</Words>
  <Application>Microsoft Office PowerPoint</Application>
  <PresentationFormat>Widescreen</PresentationFormat>
  <Paragraphs>196</Paragraphs>
  <Slides>24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Century Gothic</vt:lpstr>
      <vt:lpstr>Consolas</vt:lpstr>
      <vt:lpstr>Courier New</vt:lpstr>
      <vt:lpstr>Light</vt:lpstr>
      <vt:lpstr>H.COM Internal</vt:lpstr>
      <vt:lpstr>PowerPoint Presentation</vt:lpstr>
      <vt:lpstr>Agenda</vt:lpstr>
      <vt:lpstr>PowerPoint Presentation</vt:lpstr>
      <vt:lpstr>Data Lake journey</vt:lpstr>
      <vt:lpstr>PowerPoint Presentation</vt:lpstr>
      <vt:lpstr>PowerPoint Presentation</vt:lpstr>
      <vt:lpstr>PowerPoint Presentation</vt:lpstr>
      <vt:lpstr>Redundancy by replication</vt:lpstr>
      <vt:lpstr>Circus Train – Hive dataset replicator</vt:lpstr>
      <vt:lpstr>PowerPoint Presentation</vt:lpstr>
      <vt:lpstr>Data Lake Silo Solutions</vt:lpstr>
      <vt:lpstr>Federated Cloud Data Lake</vt:lpstr>
      <vt:lpstr>PowerPoint Presentation</vt:lpstr>
      <vt:lpstr>PowerPoint Presentation</vt:lpstr>
      <vt:lpstr>Federated Cloud Data Lake Best Practices</vt:lpstr>
      <vt:lpstr>Federated Cloud Data Lake Alternative</vt:lpstr>
      <vt:lpstr>Apiary - Cloud Data Lake Components</vt:lpstr>
      <vt:lpstr>Apiary – Metadata Events</vt:lpstr>
      <vt:lpstr>Problem – rewriting data at scale</vt:lpstr>
      <vt:lpstr>Beekeeper – orphaned data cleanup</vt:lpstr>
      <vt:lpstr>Consistent CRUD alternatives</vt:lpstr>
      <vt:lpstr>Don’t forget to test</vt:lpstr>
      <vt:lpstr>Where to next?</vt:lpstr>
      <vt:lpstr>Open Source Data Lake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Woodhead</dc:creator>
  <cp:lastModifiedBy>Adrian Woodhead</cp:lastModifiedBy>
  <cp:revision>293</cp:revision>
  <dcterms:created xsi:type="dcterms:W3CDTF">2019-09-12T11:45:25Z</dcterms:created>
  <dcterms:modified xsi:type="dcterms:W3CDTF">2020-01-30T15:00:10Z</dcterms:modified>
</cp:coreProperties>
</file>