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905" r:id="rId2"/>
    <p:sldMasterId id="2147483895" r:id="rId3"/>
  </p:sldMasterIdLst>
  <p:notesMasterIdLst>
    <p:notesMasterId r:id="rId32"/>
  </p:notesMasterIdLst>
  <p:sldIdLst>
    <p:sldId id="256" r:id="rId4"/>
    <p:sldId id="544" r:id="rId5"/>
    <p:sldId id="621" r:id="rId6"/>
    <p:sldId id="622" r:id="rId7"/>
    <p:sldId id="623" r:id="rId8"/>
    <p:sldId id="624" r:id="rId9"/>
    <p:sldId id="625" r:id="rId10"/>
    <p:sldId id="626" r:id="rId11"/>
    <p:sldId id="627" r:id="rId12"/>
    <p:sldId id="559" r:id="rId13"/>
    <p:sldId id="560" r:id="rId14"/>
    <p:sldId id="561" r:id="rId15"/>
    <p:sldId id="562" r:id="rId16"/>
    <p:sldId id="563" r:id="rId17"/>
    <p:sldId id="564" r:id="rId18"/>
    <p:sldId id="565" r:id="rId19"/>
    <p:sldId id="566" r:id="rId20"/>
    <p:sldId id="575" r:id="rId21"/>
    <p:sldId id="576" r:id="rId22"/>
    <p:sldId id="577" r:id="rId23"/>
    <p:sldId id="579" r:id="rId24"/>
    <p:sldId id="578" r:id="rId25"/>
    <p:sldId id="628" r:id="rId26"/>
    <p:sldId id="574" r:id="rId27"/>
    <p:sldId id="611" r:id="rId28"/>
    <p:sldId id="620" r:id="rId29"/>
    <p:sldId id="613" r:id="rId30"/>
    <p:sldId id="26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280A98C4-AAC8-A44B-B183-9DAE3ED90E21}">
          <p14:sldIdLst>
            <p14:sldId id="256"/>
            <p14:sldId id="544"/>
            <p14:sldId id="621"/>
            <p14:sldId id="622"/>
            <p14:sldId id="623"/>
            <p14:sldId id="624"/>
            <p14:sldId id="625"/>
            <p14:sldId id="626"/>
            <p14:sldId id="627"/>
            <p14:sldId id="559"/>
            <p14:sldId id="560"/>
            <p14:sldId id="561"/>
            <p14:sldId id="562"/>
            <p14:sldId id="563"/>
            <p14:sldId id="564"/>
            <p14:sldId id="565"/>
            <p14:sldId id="566"/>
            <p14:sldId id="575"/>
            <p14:sldId id="576"/>
            <p14:sldId id="577"/>
            <p14:sldId id="579"/>
            <p14:sldId id="578"/>
            <p14:sldId id="628"/>
            <p14:sldId id="574"/>
            <p14:sldId id="611"/>
            <p14:sldId id="620"/>
            <p14:sldId id="613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Zaitsev" initials="PZ" lastIdx="1" clrIdx="0">
    <p:extLst>
      <p:ext uri="{19B8F6BF-5375-455C-9EA6-DF929625EA0E}">
        <p15:presenceInfo xmlns:p15="http://schemas.microsoft.com/office/powerpoint/2012/main" userId="ef00d3a8596dd8d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1818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41" autoAdjust="0"/>
    <p:restoredTop sz="94830"/>
  </p:normalViewPr>
  <p:slideViewPr>
    <p:cSldViewPr snapToGrid="0" snapToObjects="1">
      <p:cViewPr varScale="1">
        <p:scale>
          <a:sx n="74" d="100"/>
          <a:sy n="74" d="100"/>
        </p:scale>
        <p:origin x="801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65FF25-4224-4A8E-8148-C8A29B4B531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028E1B2-78C5-4C2A-9CE2-667A36BADD4A}">
      <dgm:prSet/>
      <dgm:spPr/>
      <dgm:t>
        <a:bodyPr/>
        <a:lstStyle/>
        <a:p>
          <a:r>
            <a:rPr lang="en-US" b="1"/>
            <a:t>Cloud Vendors, who compared clouds to Commodity Electricity</a:t>
          </a:r>
          <a:endParaRPr lang="en-US"/>
        </a:p>
      </dgm:t>
    </dgm:pt>
    <dgm:pt modelId="{CF61A949-6282-4DC2-A9F1-0EBDB74D8D1E}" type="parTrans" cxnId="{4708593A-6CEC-4127-A523-AB1BF44F26F5}">
      <dgm:prSet/>
      <dgm:spPr/>
      <dgm:t>
        <a:bodyPr/>
        <a:lstStyle/>
        <a:p>
          <a:endParaRPr lang="en-US"/>
        </a:p>
      </dgm:t>
    </dgm:pt>
    <dgm:pt modelId="{3B314609-E0C9-4AEC-82E0-E269330DAFB9}" type="sibTrans" cxnId="{4708593A-6CEC-4127-A523-AB1BF44F26F5}">
      <dgm:prSet/>
      <dgm:spPr/>
      <dgm:t>
        <a:bodyPr/>
        <a:lstStyle/>
        <a:p>
          <a:endParaRPr lang="en-US"/>
        </a:p>
      </dgm:t>
    </dgm:pt>
    <dgm:pt modelId="{6A03EF04-60D7-44E9-9433-05FC401E057C}">
      <dgm:prSet/>
      <dgm:spPr/>
      <dgm:t>
        <a:bodyPr/>
        <a:lstStyle/>
        <a:p>
          <a:r>
            <a:rPr lang="en-US" b="1"/>
            <a:t>Want to Lock you in by advising most proprietary solutions of their platform </a:t>
          </a:r>
          <a:endParaRPr lang="en-US"/>
        </a:p>
      </dgm:t>
    </dgm:pt>
    <dgm:pt modelId="{B731B995-74DB-4877-9FF2-5D8F7CCA4B4C}" type="parTrans" cxnId="{29AA25D8-DB47-4D85-A450-99F83D80D54F}">
      <dgm:prSet/>
      <dgm:spPr/>
      <dgm:t>
        <a:bodyPr/>
        <a:lstStyle/>
        <a:p>
          <a:endParaRPr lang="en-US"/>
        </a:p>
      </dgm:t>
    </dgm:pt>
    <dgm:pt modelId="{58DA05F1-CD62-46A9-A7D8-B936703FB60C}" type="sibTrans" cxnId="{29AA25D8-DB47-4D85-A450-99F83D80D54F}">
      <dgm:prSet/>
      <dgm:spPr/>
      <dgm:t>
        <a:bodyPr/>
        <a:lstStyle/>
        <a:p>
          <a:endParaRPr lang="en-US"/>
        </a:p>
      </dgm:t>
    </dgm:pt>
    <dgm:pt modelId="{9CD6383B-64E5-4D27-9870-EBDE476356C8}" type="pres">
      <dgm:prSet presAssocID="{C665FF25-4224-4A8E-8148-C8A29B4B531E}" presName="root" presStyleCnt="0">
        <dgm:presLayoutVars>
          <dgm:dir/>
          <dgm:resizeHandles val="exact"/>
        </dgm:presLayoutVars>
      </dgm:prSet>
      <dgm:spPr/>
    </dgm:pt>
    <dgm:pt modelId="{8F9C8314-CED6-4AE2-92CD-14F5919DF5E5}" type="pres">
      <dgm:prSet presAssocID="{1028E1B2-78C5-4C2A-9CE2-667A36BADD4A}" presName="compNode" presStyleCnt="0"/>
      <dgm:spPr/>
    </dgm:pt>
    <dgm:pt modelId="{1DC6BD25-6424-4036-B834-BDD1A1532F85}" type="pres">
      <dgm:prSet presAssocID="{1028E1B2-78C5-4C2A-9CE2-667A36BADD4A}" presName="bgRect" presStyleLbl="bgShp" presStyleIdx="0" presStyleCnt="2"/>
      <dgm:spPr/>
    </dgm:pt>
    <dgm:pt modelId="{FFF4B297-1816-4352-8B7C-50F71FBB6CC3}" type="pres">
      <dgm:prSet presAssocID="{1028E1B2-78C5-4C2A-9CE2-667A36BADD4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"/>
        </a:ext>
      </dgm:extLst>
    </dgm:pt>
    <dgm:pt modelId="{D1714DAA-3EF7-478D-8A86-5C42C5BD3EF0}" type="pres">
      <dgm:prSet presAssocID="{1028E1B2-78C5-4C2A-9CE2-667A36BADD4A}" presName="spaceRect" presStyleCnt="0"/>
      <dgm:spPr/>
    </dgm:pt>
    <dgm:pt modelId="{AE3656A4-95F3-4625-8CAB-353F6E94F96C}" type="pres">
      <dgm:prSet presAssocID="{1028E1B2-78C5-4C2A-9CE2-667A36BADD4A}" presName="parTx" presStyleLbl="revTx" presStyleIdx="0" presStyleCnt="2">
        <dgm:presLayoutVars>
          <dgm:chMax val="0"/>
          <dgm:chPref val="0"/>
        </dgm:presLayoutVars>
      </dgm:prSet>
      <dgm:spPr/>
    </dgm:pt>
    <dgm:pt modelId="{77130513-7476-4393-A22C-B1D1FE325EFC}" type="pres">
      <dgm:prSet presAssocID="{3B314609-E0C9-4AEC-82E0-E269330DAFB9}" presName="sibTrans" presStyleCnt="0"/>
      <dgm:spPr/>
    </dgm:pt>
    <dgm:pt modelId="{7737A5FE-2D5A-42F0-A12A-4621E2966917}" type="pres">
      <dgm:prSet presAssocID="{6A03EF04-60D7-44E9-9433-05FC401E057C}" presName="compNode" presStyleCnt="0"/>
      <dgm:spPr/>
    </dgm:pt>
    <dgm:pt modelId="{F8BA5B29-B696-45D4-B2A5-4465598BCFD1}" type="pres">
      <dgm:prSet presAssocID="{6A03EF04-60D7-44E9-9433-05FC401E057C}" presName="bgRect" presStyleLbl="bgShp" presStyleIdx="1" presStyleCnt="2"/>
      <dgm:spPr/>
    </dgm:pt>
    <dgm:pt modelId="{CBABA143-005D-452C-9479-7203B6F84A7B}" type="pres">
      <dgm:prSet presAssocID="{6A03EF04-60D7-44E9-9433-05FC401E057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69D97D8D-D933-45ED-AAE0-E0AF57059F94}" type="pres">
      <dgm:prSet presAssocID="{6A03EF04-60D7-44E9-9433-05FC401E057C}" presName="spaceRect" presStyleCnt="0"/>
      <dgm:spPr/>
    </dgm:pt>
    <dgm:pt modelId="{5E24A021-72EA-40C9-8ED7-D84C82EA2CC6}" type="pres">
      <dgm:prSet presAssocID="{6A03EF04-60D7-44E9-9433-05FC401E057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7DB3125-6A55-4AB8-ADBD-F98DC352974B}" type="presOf" srcId="{C665FF25-4224-4A8E-8148-C8A29B4B531E}" destId="{9CD6383B-64E5-4D27-9870-EBDE476356C8}" srcOrd="0" destOrd="0" presId="urn:microsoft.com/office/officeart/2018/2/layout/IconVerticalSolidList"/>
    <dgm:cxn modelId="{4708593A-6CEC-4127-A523-AB1BF44F26F5}" srcId="{C665FF25-4224-4A8E-8148-C8A29B4B531E}" destId="{1028E1B2-78C5-4C2A-9CE2-667A36BADD4A}" srcOrd="0" destOrd="0" parTransId="{CF61A949-6282-4DC2-A9F1-0EBDB74D8D1E}" sibTransId="{3B314609-E0C9-4AEC-82E0-E269330DAFB9}"/>
    <dgm:cxn modelId="{CEF659D5-CC2D-4428-860D-039769EDB926}" type="presOf" srcId="{1028E1B2-78C5-4C2A-9CE2-667A36BADD4A}" destId="{AE3656A4-95F3-4625-8CAB-353F6E94F96C}" srcOrd="0" destOrd="0" presId="urn:microsoft.com/office/officeart/2018/2/layout/IconVerticalSolidList"/>
    <dgm:cxn modelId="{29AA25D8-DB47-4D85-A450-99F83D80D54F}" srcId="{C665FF25-4224-4A8E-8148-C8A29B4B531E}" destId="{6A03EF04-60D7-44E9-9433-05FC401E057C}" srcOrd="1" destOrd="0" parTransId="{B731B995-74DB-4877-9FF2-5D8F7CCA4B4C}" sibTransId="{58DA05F1-CD62-46A9-A7D8-B936703FB60C}"/>
    <dgm:cxn modelId="{7435B0FA-3D5C-4BF9-B113-03F7D6D97702}" type="presOf" srcId="{6A03EF04-60D7-44E9-9433-05FC401E057C}" destId="{5E24A021-72EA-40C9-8ED7-D84C82EA2CC6}" srcOrd="0" destOrd="0" presId="urn:microsoft.com/office/officeart/2018/2/layout/IconVerticalSolidList"/>
    <dgm:cxn modelId="{8AD0F7FF-526B-49E5-AF2A-FF51EE947934}" type="presParOf" srcId="{9CD6383B-64E5-4D27-9870-EBDE476356C8}" destId="{8F9C8314-CED6-4AE2-92CD-14F5919DF5E5}" srcOrd="0" destOrd="0" presId="urn:microsoft.com/office/officeart/2018/2/layout/IconVerticalSolidList"/>
    <dgm:cxn modelId="{834788DC-4992-446E-8C74-91E5DF081523}" type="presParOf" srcId="{8F9C8314-CED6-4AE2-92CD-14F5919DF5E5}" destId="{1DC6BD25-6424-4036-B834-BDD1A1532F85}" srcOrd="0" destOrd="0" presId="urn:microsoft.com/office/officeart/2018/2/layout/IconVerticalSolidList"/>
    <dgm:cxn modelId="{96F250D2-ECFE-4CD7-8962-18DF9F3F0F84}" type="presParOf" srcId="{8F9C8314-CED6-4AE2-92CD-14F5919DF5E5}" destId="{FFF4B297-1816-4352-8B7C-50F71FBB6CC3}" srcOrd="1" destOrd="0" presId="urn:microsoft.com/office/officeart/2018/2/layout/IconVerticalSolidList"/>
    <dgm:cxn modelId="{AC66499A-ECE6-44BB-9A67-37F631797601}" type="presParOf" srcId="{8F9C8314-CED6-4AE2-92CD-14F5919DF5E5}" destId="{D1714DAA-3EF7-478D-8A86-5C42C5BD3EF0}" srcOrd="2" destOrd="0" presId="urn:microsoft.com/office/officeart/2018/2/layout/IconVerticalSolidList"/>
    <dgm:cxn modelId="{89230D4B-BF1C-4E4D-A2C9-FCB5FC57E9DE}" type="presParOf" srcId="{8F9C8314-CED6-4AE2-92CD-14F5919DF5E5}" destId="{AE3656A4-95F3-4625-8CAB-353F6E94F96C}" srcOrd="3" destOrd="0" presId="urn:microsoft.com/office/officeart/2018/2/layout/IconVerticalSolidList"/>
    <dgm:cxn modelId="{C733C6D3-309E-47A0-B5FE-917CAE8BF413}" type="presParOf" srcId="{9CD6383B-64E5-4D27-9870-EBDE476356C8}" destId="{77130513-7476-4393-A22C-B1D1FE325EFC}" srcOrd="1" destOrd="0" presId="urn:microsoft.com/office/officeart/2018/2/layout/IconVerticalSolidList"/>
    <dgm:cxn modelId="{635C9C74-2A74-48B6-9CA4-28415FF1EEE1}" type="presParOf" srcId="{9CD6383B-64E5-4D27-9870-EBDE476356C8}" destId="{7737A5FE-2D5A-42F0-A12A-4621E2966917}" srcOrd="2" destOrd="0" presId="urn:microsoft.com/office/officeart/2018/2/layout/IconVerticalSolidList"/>
    <dgm:cxn modelId="{A12839A4-1520-46F9-BC9E-F737D9F2E6A1}" type="presParOf" srcId="{7737A5FE-2D5A-42F0-A12A-4621E2966917}" destId="{F8BA5B29-B696-45D4-B2A5-4465598BCFD1}" srcOrd="0" destOrd="0" presId="urn:microsoft.com/office/officeart/2018/2/layout/IconVerticalSolidList"/>
    <dgm:cxn modelId="{E784515D-CD82-4249-B4A9-105EDE2CACFC}" type="presParOf" srcId="{7737A5FE-2D5A-42F0-A12A-4621E2966917}" destId="{CBABA143-005D-452C-9479-7203B6F84A7B}" srcOrd="1" destOrd="0" presId="urn:microsoft.com/office/officeart/2018/2/layout/IconVerticalSolidList"/>
    <dgm:cxn modelId="{BAEF1488-76BA-43ED-8E34-71F1FF815ECE}" type="presParOf" srcId="{7737A5FE-2D5A-42F0-A12A-4621E2966917}" destId="{69D97D8D-D933-45ED-AAE0-E0AF57059F94}" srcOrd="2" destOrd="0" presId="urn:microsoft.com/office/officeart/2018/2/layout/IconVerticalSolidList"/>
    <dgm:cxn modelId="{3E1CC00F-F2B8-4A0E-AECE-FE3FAA963803}" type="presParOf" srcId="{7737A5FE-2D5A-42F0-A12A-4621E2966917}" destId="{5E24A021-72EA-40C9-8ED7-D84C82EA2CC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498198-DAC3-41AF-860B-D06D545C2D9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AA5611C-F041-42DB-8EDF-4A0504788B49}">
      <dgm:prSet/>
      <dgm:spPr/>
      <dgm:t>
        <a:bodyPr/>
        <a:lstStyle/>
        <a:p>
          <a:r>
            <a:rPr lang="en-US" b="1"/>
            <a:t>“Operating System” but for Cluster, rather individual hosts</a:t>
          </a:r>
          <a:endParaRPr lang="en-US"/>
        </a:p>
      </dgm:t>
    </dgm:pt>
    <dgm:pt modelId="{62DCDE4E-CEB5-4959-819E-EF4208F5ACBA}" type="parTrans" cxnId="{BDC150EE-375E-473D-8874-15E03850CBBF}">
      <dgm:prSet/>
      <dgm:spPr/>
      <dgm:t>
        <a:bodyPr/>
        <a:lstStyle/>
        <a:p>
          <a:endParaRPr lang="en-US"/>
        </a:p>
      </dgm:t>
    </dgm:pt>
    <dgm:pt modelId="{11DA4F9C-DEEC-47CD-9B90-52EE08E068DA}" type="sibTrans" cxnId="{BDC150EE-375E-473D-8874-15E03850CBBF}">
      <dgm:prSet/>
      <dgm:spPr/>
      <dgm:t>
        <a:bodyPr/>
        <a:lstStyle/>
        <a:p>
          <a:endParaRPr lang="en-US"/>
        </a:p>
      </dgm:t>
    </dgm:pt>
    <dgm:pt modelId="{93A3EAD0-6E22-42D0-9889-6BA0B103D1E9}">
      <dgm:prSet/>
      <dgm:spPr/>
      <dgm:t>
        <a:bodyPr/>
        <a:lstStyle/>
        <a:p>
          <a:r>
            <a:rPr lang="en-US" b="1"/>
            <a:t>Has a lot of Momentum </a:t>
          </a:r>
          <a:endParaRPr lang="en-US"/>
        </a:p>
      </dgm:t>
    </dgm:pt>
    <dgm:pt modelId="{D2E84C09-B812-458B-84B5-CC01C29E30D3}" type="parTrans" cxnId="{F275CE2A-C9D2-497F-BAC4-0A63F9B79AD9}">
      <dgm:prSet/>
      <dgm:spPr/>
      <dgm:t>
        <a:bodyPr/>
        <a:lstStyle/>
        <a:p>
          <a:endParaRPr lang="en-US"/>
        </a:p>
      </dgm:t>
    </dgm:pt>
    <dgm:pt modelId="{EF303510-D5E8-42E3-A910-0AC0DAA4FAD8}" type="sibTrans" cxnId="{F275CE2A-C9D2-497F-BAC4-0A63F9B79AD9}">
      <dgm:prSet/>
      <dgm:spPr/>
      <dgm:t>
        <a:bodyPr/>
        <a:lstStyle/>
        <a:p>
          <a:endParaRPr lang="en-US"/>
        </a:p>
      </dgm:t>
    </dgm:pt>
    <dgm:pt modelId="{3883FC9C-DE0D-478E-A698-A122D6F5F505}">
      <dgm:prSet/>
      <dgm:spPr/>
      <dgm:t>
        <a:bodyPr/>
        <a:lstStyle/>
        <a:p>
          <a:r>
            <a:rPr lang="en-US" b="1"/>
            <a:t>Universally Supported in Public, Private, Hybrid Cloud </a:t>
          </a:r>
          <a:endParaRPr lang="en-US"/>
        </a:p>
      </dgm:t>
    </dgm:pt>
    <dgm:pt modelId="{BDE3DDAC-2DFE-47A2-B549-95F95E8C8ED1}" type="parTrans" cxnId="{9D1F0D3B-B0CB-4167-A23C-69B608A45410}">
      <dgm:prSet/>
      <dgm:spPr/>
      <dgm:t>
        <a:bodyPr/>
        <a:lstStyle/>
        <a:p>
          <a:endParaRPr lang="en-US"/>
        </a:p>
      </dgm:t>
    </dgm:pt>
    <dgm:pt modelId="{DE2CD860-B205-421E-98E7-BC89E5CB8909}" type="sibTrans" cxnId="{9D1F0D3B-B0CB-4167-A23C-69B608A45410}">
      <dgm:prSet/>
      <dgm:spPr/>
      <dgm:t>
        <a:bodyPr/>
        <a:lstStyle/>
        <a:p>
          <a:endParaRPr lang="en-US"/>
        </a:p>
      </dgm:t>
    </dgm:pt>
    <dgm:pt modelId="{A9EFAC3B-CC06-4C22-AF05-0A498E0925FB}" type="pres">
      <dgm:prSet presAssocID="{A8498198-DAC3-41AF-860B-D06D545C2D9F}" presName="root" presStyleCnt="0">
        <dgm:presLayoutVars>
          <dgm:dir/>
          <dgm:resizeHandles val="exact"/>
        </dgm:presLayoutVars>
      </dgm:prSet>
      <dgm:spPr/>
    </dgm:pt>
    <dgm:pt modelId="{593DA916-0AFB-4B3E-9B47-602FCBCC6C28}" type="pres">
      <dgm:prSet presAssocID="{0AA5611C-F041-42DB-8EDF-4A0504788B49}" presName="compNode" presStyleCnt="0"/>
      <dgm:spPr/>
    </dgm:pt>
    <dgm:pt modelId="{07924C86-D2B0-4E50-822B-39264DB49080}" type="pres">
      <dgm:prSet presAssocID="{0AA5611C-F041-42DB-8EDF-4A0504788B49}" presName="bgRect" presStyleLbl="bgShp" presStyleIdx="0" presStyleCnt="3"/>
      <dgm:spPr/>
    </dgm:pt>
    <dgm:pt modelId="{111E7635-53D4-4C09-850D-1918B28612F5}" type="pres">
      <dgm:prSet presAssocID="{0AA5611C-F041-42DB-8EDF-4A0504788B4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CB051D88-BC8A-40D3-B888-716C688F2B00}" type="pres">
      <dgm:prSet presAssocID="{0AA5611C-F041-42DB-8EDF-4A0504788B49}" presName="spaceRect" presStyleCnt="0"/>
      <dgm:spPr/>
    </dgm:pt>
    <dgm:pt modelId="{2D7205C8-9250-4245-AA4A-D547AA65B30C}" type="pres">
      <dgm:prSet presAssocID="{0AA5611C-F041-42DB-8EDF-4A0504788B49}" presName="parTx" presStyleLbl="revTx" presStyleIdx="0" presStyleCnt="3">
        <dgm:presLayoutVars>
          <dgm:chMax val="0"/>
          <dgm:chPref val="0"/>
        </dgm:presLayoutVars>
      </dgm:prSet>
      <dgm:spPr/>
    </dgm:pt>
    <dgm:pt modelId="{7E7B2358-6BF1-4622-8E8E-C4C361EC6A4E}" type="pres">
      <dgm:prSet presAssocID="{11DA4F9C-DEEC-47CD-9B90-52EE08E068DA}" presName="sibTrans" presStyleCnt="0"/>
      <dgm:spPr/>
    </dgm:pt>
    <dgm:pt modelId="{5F80A2A2-74C3-4947-A6A4-D7DAE29466AD}" type="pres">
      <dgm:prSet presAssocID="{93A3EAD0-6E22-42D0-9889-6BA0B103D1E9}" presName="compNode" presStyleCnt="0"/>
      <dgm:spPr/>
    </dgm:pt>
    <dgm:pt modelId="{00C8AF22-4EAD-46BC-BC91-EE0247A18041}" type="pres">
      <dgm:prSet presAssocID="{93A3EAD0-6E22-42D0-9889-6BA0B103D1E9}" presName="bgRect" presStyleLbl="bgShp" presStyleIdx="1" presStyleCnt="3"/>
      <dgm:spPr/>
    </dgm:pt>
    <dgm:pt modelId="{24004A31-80C0-42FB-8072-26B2ABC7F7E7}" type="pres">
      <dgm:prSet presAssocID="{93A3EAD0-6E22-42D0-9889-6BA0B103D1E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mill"/>
        </a:ext>
      </dgm:extLst>
    </dgm:pt>
    <dgm:pt modelId="{03F25E05-074E-4C74-9802-A641E4297A9F}" type="pres">
      <dgm:prSet presAssocID="{93A3EAD0-6E22-42D0-9889-6BA0B103D1E9}" presName="spaceRect" presStyleCnt="0"/>
      <dgm:spPr/>
    </dgm:pt>
    <dgm:pt modelId="{5873526E-60F2-4713-BC77-BD6A041A4E69}" type="pres">
      <dgm:prSet presAssocID="{93A3EAD0-6E22-42D0-9889-6BA0B103D1E9}" presName="parTx" presStyleLbl="revTx" presStyleIdx="1" presStyleCnt="3">
        <dgm:presLayoutVars>
          <dgm:chMax val="0"/>
          <dgm:chPref val="0"/>
        </dgm:presLayoutVars>
      </dgm:prSet>
      <dgm:spPr/>
    </dgm:pt>
    <dgm:pt modelId="{80387B0D-9774-4D2B-A539-5887DDA64B65}" type="pres">
      <dgm:prSet presAssocID="{EF303510-D5E8-42E3-A910-0AC0DAA4FAD8}" presName="sibTrans" presStyleCnt="0"/>
      <dgm:spPr/>
    </dgm:pt>
    <dgm:pt modelId="{A533F440-551D-4571-96D6-B1F9956CA274}" type="pres">
      <dgm:prSet presAssocID="{3883FC9C-DE0D-478E-A698-A122D6F5F505}" presName="compNode" presStyleCnt="0"/>
      <dgm:spPr/>
    </dgm:pt>
    <dgm:pt modelId="{66DC46FD-C6EE-4B73-9EE4-1E621D66C1C1}" type="pres">
      <dgm:prSet presAssocID="{3883FC9C-DE0D-478E-A698-A122D6F5F505}" presName="bgRect" presStyleLbl="bgShp" presStyleIdx="2" presStyleCnt="3"/>
      <dgm:spPr/>
    </dgm:pt>
    <dgm:pt modelId="{46D4797A-E3B5-491D-BDB7-4A2CC2816656}" type="pres">
      <dgm:prSet presAssocID="{3883FC9C-DE0D-478E-A698-A122D6F5F50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5D19087-5D1F-4F2F-A27F-F580E3AA8F28}" type="pres">
      <dgm:prSet presAssocID="{3883FC9C-DE0D-478E-A698-A122D6F5F505}" presName="spaceRect" presStyleCnt="0"/>
      <dgm:spPr/>
    </dgm:pt>
    <dgm:pt modelId="{510E7286-A867-4342-93D1-3713250E29E7}" type="pres">
      <dgm:prSet presAssocID="{3883FC9C-DE0D-478E-A698-A122D6F5F50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2E6330A-6820-4B91-B8A4-811145EAB5CF}" type="presOf" srcId="{A8498198-DAC3-41AF-860B-D06D545C2D9F}" destId="{A9EFAC3B-CC06-4C22-AF05-0A498E0925FB}" srcOrd="0" destOrd="0" presId="urn:microsoft.com/office/officeart/2018/2/layout/IconVerticalSolidList"/>
    <dgm:cxn modelId="{F275CE2A-C9D2-497F-BAC4-0A63F9B79AD9}" srcId="{A8498198-DAC3-41AF-860B-D06D545C2D9F}" destId="{93A3EAD0-6E22-42D0-9889-6BA0B103D1E9}" srcOrd="1" destOrd="0" parTransId="{D2E84C09-B812-458B-84B5-CC01C29E30D3}" sibTransId="{EF303510-D5E8-42E3-A910-0AC0DAA4FAD8}"/>
    <dgm:cxn modelId="{48C63831-792E-44D1-BCCE-C8062A3DD219}" type="presOf" srcId="{3883FC9C-DE0D-478E-A698-A122D6F5F505}" destId="{510E7286-A867-4342-93D1-3713250E29E7}" srcOrd="0" destOrd="0" presId="urn:microsoft.com/office/officeart/2018/2/layout/IconVerticalSolidList"/>
    <dgm:cxn modelId="{9BC2CA31-1079-4C99-A4D4-9FD18FA4C69E}" type="presOf" srcId="{0AA5611C-F041-42DB-8EDF-4A0504788B49}" destId="{2D7205C8-9250-4245-AA4A-D547AA65B30C}" srcOrd="0" destOrd="0" presId="urn:microsoft.com/office/officeart/2018/2/layout/IconVerticalSolidList"/>
    <dgm:cxn modelId="{9D1F0D3B-B0CB-4167-A23C-69B608A45410}" srcId="{A8498198-DAC3-41AF-860B-D06D545C2D9F}" destId="{3883FC9C-DE0D-478E-A698-A122D6F5F505}" srcOrd="2" destOrd="0" parTransId="{BDE3DDAC-2DFE-47A2-B549-95F95E8C8ED1}" sibTransId="{DE2CD860-B205-421E-98E7-BC89E5CB8909}"/>
    <dgm:cxn modelId="{6F661EDA-1F3D-4D4B-ABFD-18B5012C04B7}" type="presOf" srcId="{93A3EAD0-6E22-42D0-9889-6BA0B103D1E9}" destId="{5873526E-60F2-4713-BC77-BD6A041A4E69}" srcOrd="0" destOrd="0" presId="urn:microsoft.com/office/officeart/2018/2/layout/IconVerticalSolidList"/>
    <dgm:cxn modelId="{BDC150EE-375E-473D-8874-15E03850CBBF}" srcId="{A8498198-DAC3-41AF-860B-D06D545C2D9F}" destId="{0AA5611C-F041-42DB-8EDF-4A0504788B49}" srcOrd="0" destOrd="0" parTransId="{62DCDE4E-CEB5-4959-819E-EF4208F5ACBA}" sibTransId="{11DA4F9C-DEEC-47CD-9B90-52EE08E068DA}"/>
    <dgm:cxn modelId="{1A4CE44F-01A3-4C63-9993-E8124E525FE1}" type="presParOf" srcId="{A9EFAC3B-CC06-4C22-AF05-0A498E0925FB}" destId="{593DA916-0AFB-4B3E-9B47-602FCBCC6C28}" srcOrd="0" destOrd="0" presId="urn:microsoft.com/office/officeart/2018/2/layout/IconVerticalSolidList"/>
    <dgm:cxn modelId="{86765A0A-979A-4BFE-A145-4B1C34DF4363}" type="presParOf" srcId="{593DA916-0AFB-4B3E-9B47-602FCBCC6C28}" destId="{07924C86-D2B0-4E50-822B-39264DB49080}" srcOrd="0" destOrd="0" presId="urn:microsoft.com/office/officeart/2018/2/layout/IconVerticalSolidList"/>
    <dgm:cxn modelId="{E645F469-F7BD-4F29-A12E-254446CCEFD8}" type="presParOf" srcId="{593DA916-0AFB-4B3E-9B47-602FCBCC6C28}" destId="{111E7635-53D4-4C09-850D-1918B28612F5}" srcOrd="1" destOrd="0" presId="urn:microsoft.com/office/officeart/2018/2/layout/IconVerticalSolidList"/>
    <dgm:cxn modelId="{500FC6BE-5891-4BB3-B166-2E80833D3405}" type="presParOf" srcId="{593DA916-0AFB-4B3E-9B47-602FCBCC6C28}" destId="{CB051D88-BC8A-40D3-B888-716C688F2B00}" srcOrd="2" destOrd="0" presId="urn:microsoft.com/office/officeart/2018/2/layout/IconVerticalSolidList"/>
    <dgm:cxn modelId="{4551A19C-0A4C-4984-B192-52EA44A64472}" type="presParOf" srcId="{593DA916-0AFB-4B3E-9B47-602FCBCC6C28}" destId="{2D7205C8-9250-4245-AA4A-D547AA65B30C}" srcOrd="3" destOrd="0" presId="urn:microsoft.com/office/officeart/2018/2/layout/IconVerticalSolidList"/>
    <dgm:cxn modelId="{903F0039-7F37-4A47-9708-A8EE8C023A2E}" type="presParOf" srcId="{A9EFAC3B-CC06-4C22-AF05-0A498E0925FB}" destId="{7E7B2358-6BF1-4622-8E8E-C4C361EC6A4E}" srcOrd="1" destOrd="0" presId="urn:microsoft.com/office/officeart/2018/2/layout/IconVerticalSolidList"/>
    <dgm:cxn modelId="{B3E192C0-EAFC-46B4-890A-A5EF35782324}" type="presParOf" srcId="{A9EFAC3B-CC06-4C22-AF05-0A498E0925FB}" destId="{5F80A2A2-74C3-4947-A6A4-D7DAE29466AD}" srcOrd="2" destOrd="0" presId="urn:microsoft.com/office/officeart/2018/2/layout/IconVerticalSolidList"/>
    <dgm:cxn modelId="{A46CAB87-0D55-4AEA-B305-EA9244380D44}" type="presParOf" srcId="{5F80A2A2-74C3-4947-A6A4-D7DAE29466AD}" destId="{00C8AF22-4EAD-46BC-BC91-EE0247A18041}" srcOrd="0" destOrd="0" presId="urn:microsoft.com/office/officeart/2018/2/layout/IconVerticalSolidList"/>
    <dgm:cxn modelId="{D924C1C8-49E0-44CB-B63A-8B2C944F496A}" type="presParOf" srcId="{5F80A2A2-74C3-4947-A6A4-D7DAE29466AD}" destId="{24004A31-80C0-42FB-8072-26B2ABC7F7E7}" srcOrd="1" destOrd="0" presId="urn:microsoft.com/office/officeart/2018/2/layout/IconVerticalSolidList"/>
    <dgm:cxn modelId="{7AB0AA1D-2DDB-4F69-B0D1-3DFB5E6A1E55}" type="presParOf" srcId="{5F80A2A2-74C3-4947-A6A4-D7DAE29466AD}" destId="{03F25E05-074E-4C74-9802-A641E4297A9F}" srcOrd="2" destOrd="0" presId="urn:microsoft.com/office/officeart/2018/2/layout/IconVerticalSolidList"/>
    <dgm:cxn modelId="{015F9437-1F95-4330-8765-D06B110CF6E1}" type="presParOf" srcId="{5F80A2A2-74C3-4947-A6A4-D7DAE29466AD}" destId="{5873526E-60F2-4713-BC77-BD6A041A4E69}" srcOrd="3" destOrd="0" presId="urn:microsoft.com/office/officeart/2018/2/layout/IconVerticalSolidList"/>
    <dgm:cxn modelId="{F72623DF-02B6-472D-A72B-6FE3DF3E76EE}" type="presParOf" srcId="{A9EFAC3B-CC06-4C22-AF05-0A498E0925FB}" destId="{80387B0D-9774-4D2B-A539-5887DDA64B65}" srcOrd="3" destOrd="0" presId="urn:microsoft.com/office/officeart/2018/2/layout/IconVerticalSolidList"/>
    <dgm:cxn modelId="{41FCEC9B-F506-497E-AA85-4DFCDAD89374}" type="presParOf" srcId="{A9EFAC3B-CC06-4C22-AF05-0A498E0925FB}" destId="{A533F440-551D-4571-96D6-B1F9956CA274}" srcOrd="4" destOrd="0" presId="urn:microsoft.com/office/officeart/2018/2/layout/IconVerticalSolidList"/>
    <dgm:cxn modelId="{FCF6391A-E636-4377-90E8-ECB247FE7557}" type="presParOf" srcId="{A533F440-551D-4571-96D6-B1F9956CA274}" destId="{66DC46FD-C6EE-4B73-9EE4-1E621D66C1C1}" srcOrd="0" destOrd="0" presId="urn:microsoft.com/office/officeart/2018/2/layout/IconVerticalSolidList"/>
    <dgm:cxn modelId="{B14D9DA5-8541-4300-B6E2-7955A984446F}" type="presParOf" srcId="{A533F440-551D-4571-96D6-B1F9956CA274}" destId="{46D4797A-E3B5-491D-BDB7-4A2CC2816656}" srcOrd="1" destOrd="0" presId="urn:microsoft.com/office/officeart/2018/2/layout/IconVerticalSolidList"/>
    <dgm:cxn modelId="{EED35833-B8E9-4888-B1B3-5267E11ED822}" type="presParOf" srcId="{A533F440-551D-4571-96D6-B1F9956CA274}" destId="{C5D19087-5D1F-4F2F-A27F-F580E3AA8F28}" srcOrd="2" destOrd="0" presId="urn:microsoft.com/office/officeart/2018/2/layout/IconVerticalSolidList"/>
    <dgm:cxn modelId="{E74C6AA1-D9AC-4DBC-B581-3E6C6239177E}" type="presParOf" srcId="{A533F440-551D-4571-96D6-B1F9956CA274}" destId="{510E7286-A867-4342-93D1-3713250E29E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01CD86-C20B-488C-926B-0795430E2B2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69BEFDA-AF65-4B79-AD2A-D54AC9C3B76D}">
      <dgm:prSet/>
      <dgm:spPr/>
      <dgm:t>
        <a:bodyPr/>
        <a:lstStyle/>
        <a:p>
          <a:r>
            <a:rPr lang="en-US" b="1"/>
            <a:t>Stateful Sets </a:t>
          </a:r>
          <a:endParaRPr lang="en-US"/>
        </a:p>
      </dgm:t>
    </dgm:pt>
    <dgm:pt modelId="{A582F3B1-EEF8-4B12-918F-889955AE165C}" type="parTrans" cxnId="{EE29749D-8405-493F-8D8C-84C458C6DFC0}">
      <dgm:prSet/>
      <dgm:spPr/>
      <dgm:t>
        <a:bodyPr/>
        <a:lstStyle/>
        <a:p>
          <a:endParaRPr lang="en-US"/>
        </a:p>
      </dgm:t>
    </dgm:pt>
    <dgm:pt modelId="{F3ADC8DA-750D-4730-99A0-45A65C5C7BA3}" type="sibTrans" cxnId="{EE29749D-8405-493F-8D8C-84C458C6DFC0}">
      <dgm:prSet/>
      <dgm:spPr/>
      <dgm:t>
        <a:bodyPr/>
        <a:lstStyle/>
        <a:p>
          <a:endParaRPr lang="en-US"/>
        </a:p>
      </dgm:t>
    </dgm:pt>
    <dgm:pt modelId="{5F5E675E-53DE-48AA-9259-C3E3327B8D94}">
      <dgm:prSet/>
      <dgm:spPr/>
      <dgm:t>
        <a:bodyPr/>
        <a:lstStyle/>
        <a:p>
          <a:r>
            <a:rPr lang="en-US" b="1"/>
            <a:t>Persistent Volumes</a:t>
          </a:r>
          <a:endParaRPr lang="en-US"/>
        </a:p>
      </dgm:t>
    </dgm:pt>
    <dgm:pt modelId="{DEDF58FC-C9E0-4FD5-BA06-E0ADBADB60AA}" type="parTrans" cxnId="{1226406E-56DF-4279-9590-83F9144D706C}">
      <dgm:prSet/>
      <dgm:spPr/>
      <dgm:t>
        <a:bodyPr/>
        <a:lstStyle/>
        <a:p>
          <a:endParaRPr lang="en-US"/>
        </a:p>
      </dgm:t>
    </dgm:pt>
    <dgm:pt modelId="{71C6CA79-F4F0-45E5-A875-382CC51F6EC3}" type="sibTrans" cxnId="{1226406E-56DF-4279-9590-83F9144D706C}">
      <dgm:prSet/>
      <dgm:spPr/>
      <dgm:t>
        <a:bodyPr/>
        <a:lstStyle/>
        <a:p>
          <a:endParaRPr lang="en-US"/>
        </a:p>
      </dgm:t>
    </dgm:pt>
    <dgm:pt modelId="{6FEFC390-1EC9-4C78-8300-2FEB772C3A58}">
      <dgm:prSet/>
      <dgm:spPr/>
      <dgm:t>
        <a:bodyPr/>
        <a:lstStyle/>
        <a:p>
          <a:r>
            <a:rPr lang="en-US" b="1"/>
            <a:t>Operator Framework</a:t>
          </a:r>
          <a:endParaRPr lang="en-US"/>
        </a:p>
      </dgm:t>
    </dgm:pt>
    <dgm:pt modelId="{275DF30F-72AE-4431-83BD-B9295DB80AC3}" type="parTrans" cxnId="{7B32C979-B2FE-47C8-BAC3-7F0E220FC2A7}">
      <dgm:prSet/>
      <dgm:spPr/>
      <dgm:t>
        <a:bodyPr/>
        <a:lstStyle/>
        <a:p>
          <a:endParaRPr lang="en-US"/>
        </a:p>
      </dgm:t>
    </dgm:pt>
    <dgm:pt modelId="{60569667-46F6-467D-BA8D-9155A919ABBD}" type="sibTrans" cxnId="{7B32C979-B2FE-47C8-BAC3-7F0E220FC2A7}">
      <dgm:prSet/>
      <dgm:spPr/>
      <dgm:t>
        <a:bodyPr/>
        <a:lstStyle/>
        <a:p>
          <a:endParaRPr lang="en-US"/>
        </a:p>
      </dgm:t>
    </dgm:pt>
    <dgm:pt modelId="{12871A2A-A718-4C35-8CA4-C6A9BF0A070F}" type="pres">
      <dgm:prSet presAssocID="{B401CD86-C20B-488C-926B-0795430E2B28}" presName="root" presStyleCnt="0">
        <dgm:presLayoutVars>
          <dgm:dir/>
          <dgm:resizeHandles val="exact"/>
        </dgm:presLayoutVars>
      </dgm:prSet>
      <dgm:spPr/>
    </dgm:pt>
    <dgm:pt modelId="{7E17A4E5-0F13-473F-939E-6584E672C45D}" type="pres">
      <dgm:prSet presAssocID="{569BEFDA-AF65-4B79-AD2A-D54AC9C3B76D}" presName="compNode" presStyleCnt="0"/>
      <dgm:spPr/>
    </dgm:pt>
    <dgm:pt modelId="{7982AB94-31D3-4074-ABA2-FFD6521D4367}" type="pres">
      <dgm:prSet presAssocID="{569BEFDA-AF65-4B79-AD2A-D54AC9C3B76D}" presName="bgRect" presStyleLbl="bgShp" presStyleIdx="0" presStyleCnt="3"/>
      <dgm:spPr/>
    </dgm:pt>
    <dgm:pt modelId="{8787FEE9-F6C2-4D19-A15C-C91623BECA43}" type="pres">
      <dgm:prSet presAssocID="{569BEFDA-AF65-4B79-AD2A-D54AC9C3B76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ion"/>
        </a:ext>
      </dgm:extLst>
    </dgm:pt>
    <dgm:pt modelId="{4326476D-285F-4D33-9624-F6D1D22C0E1B}" type="pres">
      <dgm:prSet presAssocID="{569BEFDA-AF65-4B79-AD2A-D54AC9C3B76D}" presName="spaceRect" presStyleCnt="0"/>
      <dgm:spPr/>
    </dgm:pt>
    <dgm:pt modelId="{F225F6C3-FE73-477C-BB81-7678D6402626}" type="pres">
      <dgm:prSet presAssocID="{569BEFDA-AF65-4B79-AD2A-D54AC9C3B76D}" presName="parTx" presStyleLbl="revTx" presStyleIdx="0" presStyleCnt="3">
        <dgm:presLayoutVars>
          <dgm:chMax val="0"/>
          <dgm:chPref val="0"/>
        </dgm:presLayoutVars>
      </dgm:prSet>
      <dgm:spPr/>
    </dgm:pt>
    <dgm:pt modelId="{5EEEBCC5-7D97-4614-9917-4B9D216CC919}" type="pres">
      <dgm:prSet presAssocID="{F3ADC8DA-750D-4730-99A0-45A65C5C7BA3}" presName="sibTrans" presStyleCnt="0"/>
      <dgm:spPr/>
    </dgm:pt>
    <dgm:pt modelId="{3BB70113-A484-42D7-AFEB-9645B5122041}" type="pres">
      <dgm:prSet presAssocID="{5F5E675E-53DE-48AA-9259-C3E3327B8D94}" presName="compNode" presStyleCnt="0"/>
      <dgm:spPr/>
    </dgm:pt>
    <dgm:pt modelId="{4427831D-F36B-420F-9D85-FD7743BB4F42}" type="pres">
      <dgm:prSet presAssocID="{5F5E675E-53DE-48AA-9259-C3E3327B8D94}" presName="bgRect" presStyleLbl="bgShp" presStyleIdx="1" presStyleCnt="3"/>
      <dgm:spPr/>
    </dgm:pt>
    <dgm:pt modelId="{3FEE1A09-214C-43AC-B745-BA1F6F699367}" type="pres">
      <dgm:prSet presAssocID="{5F5E675E-53DE-48AA-9259-C3E3327B8D9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55B6291B-361D-48CA-8CE8-0B291B6E3C85}" type="pres">
      <dgm:prSet presAssocID="{5F5E675E-53DE-48AA-9259-C3E3327B8D94}" presName="spaceRect" presStyleCnt="0"/>
      <dgm:spPr/>
    </dgm:pt>
    <dgm:pt modelId="{808CB104-0B3D-42F5-88E9-045E73650281}" type="pres">
      <dgm:prSet presAssocID="{5F5E675E-53DE-48AA-9259-C3E3327B8D94}" presName="parTx" presStyleLbl="revTx" presStyleIdx="1" presStyleCnt="3">
        <dgm:presLayoutVars>
          <dgm:chMax val="0"/>
          <dgm:chPref val="0"/>
        </dgm:presLayoutVars>
      </dgm:prSet>
      <dgm:spPr/>
    </dgm:pt>
    <dgm:pt modelId="{7C61315E-F6A9-42ED-887F-F9A61BA18C8A}" type="pres">
      <dgm:prSet presAssocID="{71C6CA79-F4F0-45E5-A875-382CC51F6EC3}" presName="sibTrans" presStyleCnt="0"/>
      <dgm:spPr/>
    </dgm:pt>
    <dgm:pt modelId="{DD9E9671-3F23-4F10-9AB1-9F54B41AD4B1}" type="pres">
      <dgm:prSet presAssocID="{6FEFC390-1EC9-4C78-8300-2FEB772C3A58}" presName="compNode" presStyleCnt="0"/>
      <dgm:spPr/>
    </dgm:pt>
    <dgm:pt modelId="{A8E11471-3550-4242-94E2-E3810C94B59A}" type="pres">
      <dgm:prSet presAssocID="{6FEFC390-1EC9-4C78-8300-2FEB772C3A58}" presName="bgRect" presStyleLbl="bgShp" presStyleIdx="2" presStyleCnt="3"/>
      <dgm:spPr/>
    </dgm:pt>
    <dgm:pt modelId="{A64C1824-55ED-4361-B32B-65FA8D5C7622}" type="pres">
      <dgm:prSet presAssocID="{6FEFC390-1EC9-4C78-8300-2FEB772C3A5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B0D9368D-F9B1-492F-BB16-1694B55CE49A}" type="pres">
      <dgm:prSet presAssocID="{6FEFC390-1EC9-4C78-8300-2FEB772C3A58}" presName="spaceRect" presStyleCnt="0"/>
      <dgm:spPr/>
    </dgm:pt>
    <dgm:pt modelId="{ED83EEA4-CBF9-447E-8A3A-66DE63C47BE7}" type="pres">
      <dgm:prSet presAssocID="{6FEFC390-1EC9-4C78-8300-2FEB772C3A5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2DC111B-E7B0-45CE-BD5C-505D34FAC906}" type="presOf" srcId="{B401CD86-C20B-488C-926B-0795430E2B28}" destId="{12871A2A-A718-4C35-8CA4-C6A9BF0A070F}" srcOrd="0" destOrd="0" presId="urn:microsoft.com/office/officeart/2018/2/layout/IconVerticalSolidList"/>
    <dgm:cxn modelId="{6DE26B3A-DE8B-4545-A12D-6F1C13255BBD}" type="presOf" srcId="{569BEFDA-AF65-4B79-AD2A-D54AC9C3B76D}" destId="{F225F6C3-FE73-477C-BB81-7678D6402626}" srcOrd="0" destOrd="0" presId="urn:microsoft.com/office/officeart/2018/2/layout/IconVerticalSolidList"/>
    <dgm:cxn modelId="{E2F8F56A-C683-4279-8623-4A70328FFF4E}" type="presOf" srcId="{5F5E675E-53DE-48AA-9259-C3E3327B8D94}" destId="{808CB104-0B3D-42F5-88E9-045E73650281}" srcOrd="0" destOrd="0" presId="urn:microsoft.com/office/officeart/2018/2/layout/IconVerticalSolidList"/>
    <dgm:cxn modelId="{1226406E-56DF-4279-9590-83F9144D706C}" srcId="{B401CD86-C20B-488C-926B-0795430E2B28}" destId="{5F5E675E-53DE-48AA-9259-C3E3327B8D94}" srcOrd="1" destOrd="0" parTransId="{DEDF58FC-C9E0-4FD5-BA06-E0ADBADB60AA}" sibTransId="{71C6CA79-F4F0-45E5-A875-382CC51F6EC3}"/>
    <dgm:cxn modelId="{7B32C979-B2FE-47C8-BAC3-7F0E220FC2A7}" srcId="{B401CD86-C20B-488C-926B-0795430E2B28}" destId="{6FEFC390-1EC9-4C78-8300-2FEB772C3A58}" srcOrd="2" destOrd="0" parTransId="{275DF30F-72AE-4431-83BD-B9295DB80AC3}" sibTransId="{60569667-46F6-467D-BA8D-9155A919ABBD}"/>
    <dgm:cxn modelId="{08742295-F518-4ECC-9105-4E2425837D06}" type="presOf" srcId="{6FEFC390-1EC9-4C78-8300-2FEB772C3A58}" destId="{ED83EEA4-CBF9-447E-8A3A-66DE63C47BE7}" srcOrd="0" destOrd="0" presId="urn:microsoft.com/office/officeart/2018/2/layout/IconVerticalSolidList"/>
    <dgm:cxn modelId="{EE29749D-8405-493F-8D8C-84C458C6DFC0}" srcId="{B401CD86-C20B-488C-926B-0795430E2B28}" destId="{569BEFDA-AF65-4B79-AD2A-D54AC9C3B76D}" srcOrd="0" destOrd="0" parTransId="{A582F3B1-EEF8-4B12-918F-889955AE165C}" sibTransId="{F3ADC8DA-750D-4730-99A0-45A65C5C7BA3}"/>
    <dgm:cxn modelId="{5C808651-29D0-492B-96FD-3BD74589225B}" type="presParOf" srcId="{12871A2A-A718-4C35-8CA4-C6A9BF0A070F}" destId="{7E17A4E5-0F13-473F-939E-6584E672C45D}" srcOrd="0" destOrd="0" presId="urn:microsoft.com/office/officeart/2018/2/layout/IconVerticalSolidList"/>
    <dgm:cxn modelId="{2008EAB2-12DE-40F4-B712-3807A65326E5}" type="presParOf" srcId="{7E17A4E5-0F13-473F-939E-6584E672C45D}" destId="{7982AB94-31D3-4074-ABA2-FFD6521D4367}" srcOrd="0" destOrd="0" presId="urn:microsoft.com/office/officeart/2018/2/layout/IconVerticalSolidList"/>
    <dgm:cxn modelId="{73EAA42A-2E88-45B9-9BC6-72A2BA9C224B}" type="presParOf" srcId="{7E17A4E5-0F13-473F-939E-6584E672C45D}" destId="{8787FEE9-F6C2-4D19-A15C-C91623BECA43}" srcOrd="1" destOrd="0" presId="urn:microsoft.com/office/officeart/2018/2/layout/IconVerticalSolidList"/>
    <dgm:cxn modelId="{6E69FBC2-6A43-4F2C-972C-F69903DED49C}" type="presParOf" srcId="{7E17A4E5-0F13-473F-939E-6584E672C45D}" destId="{4326476D-285F-4D33-9624-F6D1D22C0E1B}" srcOrd="2" destOrd="0" presId="urn:microsoft.com/office/officeart/2018/2/layout/IconVerticalSolidList"/>
    <dgm:cxn modelId="{6B91E2D9-7DCA-4202-8538-C6B10BAE023C}" type="presParOf" srcId="{7E17A4E5-0F13-473F-939E-6584E672C45D}" destId="{F225F6C3-FE73-477C-BB81-7678D6402626}" srcOrd="3" destOrd="0" presId="urn:microsoft.com/office/officeart/2018/2/layout/IconVerticalSolidList"/>
    <dgm:cxn modelId="{36F34FC4-AA17-4699-AB14-E0A9856F688C}" type="presParOf" srcId="{12871A2A-A718-4C35-8CA4-C6A9BF0A070F}" destId="{5EEEBCC5-7D97-4614-9917-4B9D216CC919}" srcOrd="1" destOrd="0" presId="urn:microsoft.com/office/officeart/2018/2/layout/IconVerticalSolidList"/>
    <dgm:cxn modelId="{FCD52443-FD65-4D70-9308-9D7839E4D1AE}" type="presParOf" srcId="{12871A2A-A718-4C35-8CA4-C6A9BF0A070F}" destId="{3BB70113-A484-42D7-AFEB-9645B5122041}" srcOrd="2" destOrd="0" presId="urn:microsoft.com/office/officeart/2018/2/layout/IconVerticalSolidList"/>
    <dgm:cxn modelId="{6B579145-BD57-4D91-87A9-07C9ADC73F3E}" type="presParOf" srcId="{3BB70113-A484-42D7-AFEB-9645B5122041}" destId="{4427831D-F36B-420F-9D85-FD7743BB4F42}" srcOrd="0" destOrd="0" presId="urn:microsoft.com/office/officeart/2018/2/layout/IconVerticalSolidList"/>
    <dgm:cxn modelId="{9ADE4A5C-0CC8-4B36-9BFD-15FCB78B4B42}" type="presParOf" srcId="{3BB70113-A484-42D7-AFEB-9645B5122041}" destId="{3FEE1A09-214C-43AC-B745-BA1F6F699367}" srcOrd="1" destOrd="0" presId="urn:microsoft.com/office/officeart/2018/2/layout/IconVerticalSolidList"/>
    <dgm:cxn modelId="{B6D6D805-DC13-4628-8E4F-8589BEC57D12}" type="presParOf" srcId="{3BB70113-A484-42D7-AFEB-9645B5122041}" destId="{55B6291B-361D-48CA-8CE8-0B291B6E3C85}" srcOrd="2" destOrd="0" presId="urn:microsoft.com/office/officeart/2018/2/layout/IconVerticalSolidList"/>
    <dgm:cxn modelId="{FB0F4D13-DF9F-4825-9B43-F9626BE20F01}" type="presParOf" srcId="{3BB70113-A484-42D7-AFEB-9645B5122041}" destId="{808CB104-0B3D-42F5-88E9-045E73650281}" srcOrd="3" destOrd="0" presId="urn:microsoft.com/office/officeart/2018/2/layout/IconVerticalSolidList"/>
    <dgm:cxn modelId="{E9479216-0C9C-4E13-A1A4-E7EF9C1F65ED}" type="presParOf" srcId="{12871A2A-A718-4C35-8CA4-C6A9BF0A070F}" destId="{7C61315E-F6A9-42ED-887F-F9A61BA18C8A}" srcOrd="3" destOrd="0" presId="urn:microsoft.com/office/officeart/2018/2/layout/IconVerticalSolidList"/>
    <dgm:cxn modelId="{AEE93B50-2ED8-4E59-A5C4-A3E79D3085F7}" type="presParOf" srcId="{12871A2A-A718-4C35-8CA4-C6A9BF0A070F}" destId="{DD9E9671-3F23-4F10-9AB1-9F54B41AD4B1}" srcOrd="4" destOrd="0" presId="urn:microsoft.com/office/officeart/2018/2/layout/IconVerticalSolidList"/>
    <dgm:cxn modelId="{1DFEF9DF-0587-43DF-BD3A-5BBC0A421396}" type="presParOf" srcId="{DD9E9671-3F23-4F10-9AB1-9F54B41AD4B1}" destId="{A8E11471-3550-4242-94E2-E3810C94B59A}" srcOrd="0" destOrd="0" presId="urn:microsoft.com/office/officeart/2018/2/layout/IconVerticalSolidList"/>
    <dgm:cxn modelId="{C2F080BB-FF21-42CF-B033-739973A321C0}" type="presParOf" srcId="{DD9E9671-3F23-4F10-9AB1-9F54B41AD4B1}" destId="{A64C1824-55ED-4361-B32B-65FA8D5C7622}" srcOrd="1" destOrd="0" presId="urn:microsoft.com/office/officeart/2018/2/layout/IconVerticalSolidList"/>
    <dgm:cxn modelId="{20F71D6C-39D2-4149-BFDB-6DC18E16B0E7}" type="presParOf" srcId="{DD9E9671-3F23-4F10-9AB1-9F54B41AD4B1}" destId="{B0D9368D-F9B1-492F-BB16-1694B55CE49A}" srcOrd="2" destOrd="0" presId="urn:microsoft.com/office/officeart/2018/2/layout/IconVerticalSolidList"/>
    <dgm:cxn modelId="{0C2D8105-9EDA-4191-98E7-321549BE7378}" type="presParOf" srcId="{DD9E9671-3F23-4F10-9AB1-9F54B41AD4B1}" destId="{ED83EEA4-CBF9-447E-8A3A-66DE63C47BE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7D5EDE-5349-4C13-8923-015D2C43BAC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0E24072-8C61-4002-B17A-B7F5C09C06C3}">
      <dgm:prSet/>
      <dgm:spPr/>
      <dgm:t>
        <a:bodyPr/>
        <a:lstStyle/>
        <a:p>
          <a:r>
            <a:rPr lang="en-US" b="1"/>
            <a:t>Direct users of Kubernetes Operators </a:t>
          </a:r>
          <a:endParaRPr lang="en-US"/>
        </a:p>
      </dgm:t>
    </dgm:pt>
    <dgm:pt modelId="{D4BE784B-672B-4A80-83FD-6F5611E91430}" type="parTrans" cxnId="{0D15BC86-FF03-40BE-B99A-BB0A56AD4BA8}">
      <dgm:prSet/>
      <dgm:spPr/>
      <dgm:t>
        <a:bodyPr/>
        <a:lstStyle/>
        <a:p>
          <a:endParaRPr lang="en-US"/>
        </a:p>
      </dgm:t>
    </dgm:pt>
    <dgm:pt modelId="{13FC30DB-BE3F-461A-9684-FBE6BC0907C0}" type="sibTrans" cxnId="{0D15BC86-FF03-40BE-B99A-BB0A56AD4BA8}">
      <dgm:prSet/>
      <dgm:spPr/>
      <dgm:t>
        <a:bodyPr/>
        <a:lstStyle/>
        <a:p>
          <a:endParaRPr lang="en-US"/>
        </a:p>
      </dgm:t>
    </dgm:pt>
    <dgm:pt modelId="{3207D42F-A81B-49CE-9AA2-58B67DCBF4CF}">
      <dgm:prSet/>
      <dgm:spPr/>
      <dgm:t>
        <a:bodyPr/>
        <a:lstStyle/>
        <a:p>
          <a:r>
            <a:rPr lang="en-US" b="1"/>
            <a:t>Users of the Service which happen to run Kubernetes on Backend</a:t>
          </a:r>
          <a:endParaRPr lang="en-US"/>
        </a:p>
      </dgm:t>
    </dgm:pt>
    <dgm:pt modelId="{18178400-9199-49F0-89D2-E61103CF0426}" type="parTrans" cxnId="{916B646B-FF94-4E84-99A8-0BBD7EDD629E}">
      <dgm:prSet/>
      <dgm:spPr/>
      <dgm:t>
        <a:bodyPr/>
        <a:lstStyle/>
        <a:p>
          <a:endParaRPr lang="en-US"/>
        </a:p>
      </dgm:t>
    </dgm:pt>
    <dgm:pt modelId="{457785ED-A585-4337-B249-894D4C496D87}" type="sibTrans" cxnId="{916B646B-FF94-4E84-99A8-0BBD7EDD629E}">
      <dgm:prSet/>
      <dgm:spPr/>
      <dgm:t>
        <a:bodyPr/>
        <a:lstStyle/>
        <a:p>
          <a:endParaRPr lang="en-US"/>
        </a:p>
      </dgm:t>
    </dgm:pt>
    <dgm:pt modelId="{9EB0D8CD-C9D0-497A-8F1F-5F66739DFABF}" type="pres">
      <dgm:prSet presAssocID="{D97D5EDE-5349-4C13-8923-015D2C43BACA}" presName="root" presStyleCnt="0">
        <dgm:presLayoutVars>
          <dgm:dir/>
          <dgm:resizeHandles val="exact"/>
        </dgm:presLayoutVars>
      </dgm:prSet>
      <dgm:spPr/>
    </dgm:pt>
    <dgm:pt modelId="{EC8E0373-5723-42F2-B951-BD1B5BAFB978}" type="pres">
      <dgm:prSet presAssocID="{E0E24072-8C61-4002-B17A-B7F5C09C06C3}" presName="compNode" presStyleCnt="0"/>
      <dgm:spPr/>
    </dgm:pt>
    <dgm:pt modelId="{2D432354-FFBB-40BB-AE3F-5E8D20681003}" type="pres">
      <dgm:prSet presAssocID="{E0E24072-8C61-4002-B17A-B7F5C09C06C3}" presName="bgRect" presStyleLbl="bgShp" presStyleIdx="0" presStyleCnt="2"/>
      <dgm:spPr/>
    </dgm:pt>
    <dgm:pt modelId="{BFB45EC0-53A9-40FF-B700-6B795DE4C752}" type="pres">
      <dgm:prSet presAssocID="{E0E24072-8C61-4002-B17A-B7F5C09C06C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219C9597-5533-4A52-A250-908DBA14233E}" type="pres">
      <dgm:prSet presAssocID="{E0E24072-8C61-4002-B17A-B7F5C09C06C3}" presName="spaceRect" presStyleCnt="0"/>
      <dgm:spPr/>
    </dgm:pt>
    <dgm:pt modelId="{134588AF-B705-4516-A01F-C25D3A417213}" type="pres">
      <dgm:prSet presAssocID="{E0E24072-8C61-4002-B17A-B7F5C09C06C3}" presName="parTx" presStyleLbl="revTx" presStyleIdx="0" presStyleCnt="2">
        <dgm:presLayoutVars>
          <dgm:chMax val="0"/>
          <dgm:chPref val="0"/>
        </dgm:presLayoutVars>
      </dgm:prSet>
      <dgm:spPr/>
    </dgm:pt>
    <dgm:pt modelId="{7938FB6B-82CF-4279-B54D-02D851C26224}" type="pres">
      <dgm:prSet presAssocID="{13FC30DB-BE3F-461A-9684-FBE6BC0907C0}" presName="sibTrans" presStyleCnt="0"/>
      <dgm:spPr/>
    </dgm:pt>
    <dgm:pt modelId="{6719F207-E6C6-4D5F-B2AB-B4B3F0B4DCCF}" type="pres">
      <dgm:prSet presAssocID="{3207D42F-A81B-49CE-9AA2-58B67DCBF4CF}" presName="compNode" presStyleCnt="0"/>
      <dgm:spPr/>
    </dgm:pt>
    <dgm:pt modelId="{CE2EE03D-7204-4D9B-825E-50037B321D3A}" type="pres">
      <dgm:prSet presAssocID="{3207D42F-A81B-49CE-9AA2-58B67DCBF4CF}" presName="bgRect" presStyleLbl="bgShp" presStyleIdx="1" presStyleCnt="2"/>
      <dgm:spPr/>
    </dgm:pt>
    <dgm:pt modelId="{99935187-D888-412C-8E43-4BA00ADC230A}" type="pres">
      <dgm:prSet presAssocID="{3207D42F-A81B-49CE-9AA2-58B67DCBF4C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osk"/>
        </a:ext>
      </dgm:extLst>
    </dgm:pt>
    <dgm:pt modelId="{C9D4CD1D-4D24-4768-8A7B-C47E837F5FB5}" type="pres">
      <dgm:prSet presAssocID="{3207D42F-A81B-49CE-9AA2-58B67DCBF4CF}" presName="spaceRect" presStyleCnt="0"/>
      <dgm:spPr/>
    </dgm:pt>
    <dgm:pt modelId="{A329D6DB-7FB5-4D7E-BA3C-3D27A90756C0}" type="pres">
      <dgm:prSet presAssocID="{3207D42F-A81B-49CE-9AA2-58B67DCBF4C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736392B-C2A6-4149-8C14-52FBA13CAB7A}" type="presOf" srcId="{3207D42F-A81B-49CE-9AA2-58B67DCBF4CF}" destId="{A329D6DB-7FB5-4D7E-BA3C-3D27A90756C0}" srcOrd="0" destOrd="0" presId="urn:microsoft.com/office/officeart/2018/2/layout/IconVerticalSolidList"/>
    <dgm:cxn modelId="{916B646B-FF94-4E84-99A8-0BBD7EDD629E}" srcId="{D97D5EDE-5349-4C13-8923-015D2C43BACA}" destId="{3207D42F-A81B-49CE-9AA2-58B67DCBF4CF}" srcOrd="1" destOrd="0" parTransId="{18178400-9199-49F0-89D2-E61103CF0426}" sibTransId="{457785ED-A585-4337-B249-894D4C496D87}"/>
    <dgm:cxn modelId="{47CCE157-2333-4AC8-9F44-F4148D4F5E5B}" type="presOf" srcId="{D97D5EDE-5349-4C13-8923-015D2C43BACA}" destId="{9EB0D8CD-C9D0-497A-8F1F-5F66739DFABF}" srcOrd="0" destOrd="0" presId="urn:microsoft.com/office/officeart/2018/2/layout/IconVerticalSolidList"/>
    <dgm:cxn modelId="{0D15BC86-FF03-40BE-B99A-BB0A56AD4BA8}" srcId="{D97D5EDE-5349-4C13-8923-015D2C43BACA}" destId="{E0E24072-8C61-4002-B17A-B7F5C09C06C3}" srcOrd="0" destOrd="0" parTransId="{D4BE784B-672B-4A80-83FD-6F5611E91430}" sibTransId="{13FC30DB-BE3F-461A-9684-FBE6BC0907C0}"/>
    <dgm:cxn modelId="{5141E7BE-8EA7-4FDD-B4AE-3355A94401E6}" type="presOf" srcId="{E0E24072-8C61-4002-B17A-B7F5C09C06C3}" destId="{134588AF-B705-4516-A01F-C25D3A417213}" srcOrd="0" destOrd="0" presId="urn:microsoft.com/office/officeart/2018/2/layout/IconVerticalSolidList"/>
    <dgm:cxn modelId="{EFD7A416-0C86-40DC-A603-86179AD262D0}" type="presParOf" srcId="{9EB0D8CD-C9D0-497A-8F1F-5F66739DFABF}" destId="{EC8E0373-5723-42F2-B951-BD1B5BAFB978}" srcOrd="0" destOrd="0" presId="urn:microsoft.com/office/officeart/2018/2/layout/IconVerticalSolidList"/>
    <dgm:cxn modelId="{6E502DE7-500B-40CB-B19E-3136592A7810}" type="presParOf" srcId="{EC8E0373-5723-42F2-B951-BD1B5BAFB978}" destId="{2D432354-FFBB-40BB-AE3F-5E8D20681003}" srcOrd="0" destOrd="0" presId="urn:microsoft.com/office/officeart/2018/2/layout/IconVerticalSolidList"/>
    <dgm:cxn modelId="{CE0A52A6-D384-4530-A444-472125F89DAF}" type="presParOf" srcId="{EC8E0373-5723-42F2-B951-BD1B5BAFB978}" destId="{BFB45EC0-53A9-40FF-B700-6B795DE4C752}" srcOrd="1" destOrd="0" presId="urn:microsoft.com/office/officeart/2018/2/layout/IconVerticalSolidList"/>
    <dgm:cxn modelId="{2D85EECE-41EA-43BA-BBDD-9D9017E49A00}" type="presParOf" srcId="{EC8E0373-5723-42F2-B951-BD1B5BAFB978}" destId="{219C9597-5533-4A52-A250-908DBA14233E}" srcOrd="2" destOrd="0" presId="urn:microsoft.com/office/officeart/2018/2/layout/IconVerticalSolidList"/>
    <dgm:cxn modelId="{0EB1836C-667B-4331-8444-33C453E5533F}" type="presParOf" srcId="{EC8E0373-5723-42F2-B951-BD1B5BAFB978}" destId="{134588AF-B705-4516-A01F-C25D3A417213}" srcOrd="3" destOrd="0" presId="urn:microsoft.com/office/officeart/2018/2/layout/IconVerticalSolidList"/>
    <dgm:cxn modelId="{5A0CFAAA-1BD6-4030-9843-06D872683318}" type="presParOf" srcId="{9EB0D8CD-C9D0-497A-8F1F-5F66739DFABF}" destId="{7938FB6B-82CF-4279-B54D-02D851C26224}" srcOrd="1" destOrd="0" presId="urn:microsoft.com/office/officeart/2018/2/layout/IconVerticalSolidList"/>
    <dgm:cxn modelId="{7A17D6B2-601B-4F87-969A-9D54BBAC9051}" type="presParOf" srcId="{9EB0D8CD-C9D0-497A-8F1F-5F66739DFABF}" destId="{6719F207-E6C6-4D5F-B2AB-B4B3F0B4DCCF}" srcOrd="2" destOrd="0" presId="urn:microsoft.com/office/officeart/2018/2/layout/IconVerticalSolidList"/>
    <dgm:cxn modelId="{AFE73B67-D78C-4CEA-90CB-E87CD7906D97}" type="presParOf" srcId="{6719F207-E6C6-4D5F-B2AB-B4B3F0B4DCCF}" destId="{CE2EE03D-7204-4D9B-825E-50037B321D3A}" srcOrd="0" destOrd="0" presId="urn:microsoft.com/office/officeart/2018/2/layout/IconVerticalSolidList"/>
    <dgm:cxn modelId="{F8960CDD-D718-4A3F-ADE8-12052FC8171E}" type="presParOf" srcId="{6719F207-E6C6-4D5F-B2AB-B4B3F0B4DCCF}" destId="{99935187-D888-412C-8E43-4BA00ADC230A}" srcOrd="1" destOrd="0" presId="urn:microsoft.com/office/officeart/2018/2/layout/IconVerticalSolidList"/>
    <dgm:cxn modelId="{14933143-B9CE-46BE-AC41-2D499F0BAC8A}" type="presParOf" srcId="{6719F207-E6C6-4D5F-B2AB-B4B3F0B4DCCF}" destId="{C9D4CD1D-4D24-4768-8A7B-C47E837F5FB5}" srcOrd="2" destOrd="0" presId="urn:microsoft.com/office/officeart/2018/2/layout/IconVerticalSolidList"/>
    <dgm:cxn modelId="{B78AEE17-1742-46E3-8AC9-A5C2F1B03320}" type="presParOf" srcId="{6719F207-E6C6-4D5F-B2AB-B4B3F0B4DCCF}" destId="{A329D6DB-7FB5-4D7E-BA3C-3D27A90756C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403A9F-7D05-4E73-B01A-ACB6399BCD0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B530B66-2CB6-443F-9739-E642535B8DBD}">
      <dgm:prSet/>
      <dgm:spPr/>
      <dgm:t>
        <a:bodyPr/>
        <a:lstStyle/>
        <a:p>
          <a:r>
            <a:rPr lang="en-US" b="1"/>
            <a:t>With Percona DBaaS CLI you can get DBaaS Like Experience with Kubernetes</a:t>
          </a:r>
          <a:endParaRPr lang="en-US"/>
        </a:p>
      </dgm:t>
    </dgm:pt>
    <dgm:pt modelId="{D5503191-0DA6-4C16-A709-A10C1C6444F2}" type="parTrans" cxnId="{DAEF7172-A2D5-4082-956A-AEB0590DC627}">
      <dgm:prSet/>
      <dgm:spPr/>
      <dgm:t>
        <a:bodyPr/>
        <a:lstStyle/>
        <a:p>
          <a:endParaRPr lang="en-US"/>
        </a:p>
      </dgm:t>
    </dgm:pt>
    <dgm:pt modelId="{E123B357-0E14-4972-88B0-08C7541204AB}" type="sibTrans" cxnId="{DAEF7172-A2D5-4082-956A-AEB0590DC627}">
      <dgm:prSet/>
      <dgm:spPr/>
      <dgm:t>
        <a:bodyPr/>
        <a:lstStyle/>
        <a:p>
          <a:endParaRPr lang="en-US"/>
        </a:p>
      </dgm:t>
    </dgm:pt>
    <dgm:pt modelId="{F800BDE6-86EB-4197-8EFA-BEEC38306909}">
      <dgm:prSet/>
      <dgm:spPr/>
      <dgm:t>
        <a:bodyPr/>
        <a:lstStyle/>
        <a:p>
          <a:r>
            <a:rPr lang="en-US" b="1"/>
            <a:t>We’re continuing work to bring more features and extent usability all available in Open Source Software</a:t>
          </a:r>
          <a:endParaRPr lang="en-US"/>
        </a:p>
      </dgm:t>
    </dgm:pt>
    <dgm:pt modelId="{87EA6C79-3E9D-4AD0-86EB-EC1F66F4F718}" type="parTrans" cxnId="{611D28F0-0C07-4D5C-9E3E-450AA2BB3B88}">
      <dgm:prSet/>
      <dgm:spPr/>
      <dgm:t>
        <a:bodyPr/>
        <a:lstStyle/>
        <a:p>
          <a:endParaRPr lang="en-US"/>
        </a:p>
      </dgm:t>
    </dgm:pt>
    <dgm:pt modelId="{B31416B0-6880-44F3-9D4B-5986DACFB6B5}" type="sibTrans" cxnId="{611D28F0-0C07-4D5C-9E3E-450AA2BB3B88}">
      <dgm:prSet/>
      <dgm:spPr/>
      <dgm:t>
        <a:bodyPr/>
        <a:lstStyle/>
        <a:p>
          <a:endParaRPr lang="en-US"/>
        </a:p>
      </dgm:t>
    </dgm:pt>
    <dgm:pt modelId="{04E6E91C-6EB1-4E41-BAFA-6A3CB5A0B63F}">
      <dgm:prSet/>
      <dgm:spPr/>
      <dgm:t>
        <a:bodyPr/>
        <a:lstStyle/>
        <a:p>
          <a:r>
            <a:rPr lang="en-US" b="1"/>
            <a:t>Give it a try,  provide your feedback or participate in development!</a:t>
          </a:r>
          <a:endParaRPr lang="en-US"/>
        </a:p>
      </dgm:t>
    </dgm:pt>
    <dgm:pt modelId="{DB098F33-6E88-434F-836E-9DCC45F7CD9E}" type="parTrans" cxnId="{879BC7DD-5E41-4DAD-B8C2-582FDFE237CE}">
      <dgm:prSet/>
      <dgm:spPr/>
      <dgm:t>
        <a:bodyPr/>
        <a:lstStyle/>
        <a:p>
          <a:endParaRPr lang="en-US"/>
        </a:p>
      </dgm:t>
    </dgm:pt>
    <dgm:pt modelId="{CAEF753A-2DB2-4867-AEBF-AC0E1532BED6}" type="sibTrans" cxnId="{879BC7DD-5E41-4DAD-B8C2-582FDFE237CE}">
      <dgm:prSet/>
      <dgm:spPr/>
      <dgm:t>
        <a:bodyPr/>
        <a:lstStyle/>
        <a:p>
          <a:endParaRPr lang="en-US"/>
        </a:p>
      </dgm:t>
    </dgm:pt>
    <dgm:pt modelId="{80243217-8FB7-494E-8AD0-1F08873A3D26}" type="pres">
      <dgm:prSet presAssocID="{C8403A9F-7D05-4E73-B01A-ACB6399BCD0E}" presName="root" presStyleCnt="0">
        <dgm:presLayoutVars>
          <dgm:dir/>
          <dgm:resizeHandles val="exact"/>
        </dgm:presLayoutVars>
      </dgm:prSet>
      <dgm:spPr/>
    </dgm:pt>
    <dgm:pt modelId="{A5BD79C8-ECA9-4DC7-AE2A-5B5E8C591AD2}" type="pres">
      <dgm:prSet presAssocID="{BB530B66-2CB6-443F-9739-E642535B8DBD}" presName="compNode" presStyleCnt="0"/>
      <dgm:spPr/>
    </dgm:pt>
    <dgm:pt modelId="{162407BB-550E-4382-9170-1E23B1B92C52}" type="pres">
      <dgm:prSet presAssocID="{BB530B66-2CB6-443F-9739-E642535B8DBD}" presName="bgRect" presStyleLbl="bgShp" presStyleIdx="0" presStyleCnt="3"/>
      <dgm:spPr/>
    </dgm:pt>
    <dgm:pt modelId="{1D7AF85B-E037-4157-A06B-EEA951E575EE}" type="pres">
      <dgm:prSet presAssocID="{BB530B66-2CB6-443F-9739-E642535B8DB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F89AB721-E10D-4C20-8E31-EB7F5BF90060}" type="pres">
      <dgm:prSet presAssocID="{BB530B66-2CB6-443F-9739-E642535B8DBD}" presName="spaceRect" presStyleCnt="0"/>
      <dgm:spPr/>
    </dgm:pt>
    <dgm:pt modelId="{559837F6-85C9-4741-873B-33640D9353CC}" type="pres">
      <dgm:prSet presAssocID="{BB530B66-2CB6-443F-9739-E642535B8DBD}" presName="parTx" presStyleLbl="revTx" presStyleIdx="0" presStyleCnt="3">
        <dgm:presLayoutVars>
          <dgm:chMax val="0"/>
          <dgm:chPref val="0"/>
        </dgm:presLayoutVars>
      </dgm:prSet>
      <dgm:spPr/>
    </dgm:pt>
    <dgm:pt modelId="{2149027B-385B-44B4-BF22-9DAFFC0D91CE}" type="pres">
      <dgm:prSet presAssocID="{E123B357-0E14-4972-88B0-08C7541204AB}" presName="sibTrans" presStyleCnt="0"/>
      <dgm:spPr/>
    </dgm:pt>
    <dgm:pt modelId="{6291E3E4-1074-49DB-A980-2EE785B968EE}" type="pres">
      <dgm:prSet presAssocID="{F800BDE6-86EB-4197-8EFA-BEEC38306909}" presName="compNode" presStyleCnt="0"/>
      <dgm:spPr/>
    </dgm:pt>
    <dgm:pt modelId="{8288FD31-EDF1-47BC-8544-132F96EFEEF3}" type="pres">
      <dgm:prSet presAssocID="{F800BDE6-86EB-4197-8EFA-BEEC38306909}" presName="bgRect" presStyleLbl="bgShp" presStyleIdx="1" presStyleCnt="3"/>
      <dgm:spPr/>
    </dgm:pt>
    <dgm:pt modelId="{28B73363-90FE-4A0E-8CB8-4763D159862F}" type="pres">
      <dgm:prSet presAssocID="{F800BDE6-86EB-4197-8EFA-BEEC3830690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87384DC6-1143-4482-9E8A-9C0E82B1518E}" type="pres">
      <dgm:prSet presAssocID="{F800BDE6-86EB-4197-8EFA-BEEC38306909}" presName="spaceRect" presStyleCnt="0"/>
      <dgm:spPr/>
    </dgm:pt>
    <dgm:pt modelId="{A3CC643B-9889-4AE3-B5B0-92B9164DDC39}" type="pres">
      <dgm:prSet presAssocID="{F800BDE6-86EB-4197-8EFA-BEEC38306909}" presName="parTx" presStyleLbl="revTx" presStyleIdx="1" presStyleCnt="3">
        <dgm:presLayoutVars>
          <dgm:chMax val="0"/>
          <dgm:chPref val="0"/>
        </dgm:presLayoutVars>
      </dgm:prSet>
      <dgm:spPr/>
    </dgm:pt>
    <dgm:pt modelId="{0672D03E-3DBF-4C8F-99AC-601D23F6E9DA}" type="pres">
      <dgm:prSet presAssocID="{B31416B0-6880-44F3-9D4B-5986DACFB6B5}" presName="sibTrans" presStyleCnt="0"/>
      <dgm:spPr/>
    </dgm:pt>
    <dgm:pt modelId="{D8D44E06-AE86-40DD-A7C2-E8E86BF091C8}" type="pres">
      <dgm:prSet presAssocID="{04E6E91C-6EB1-4E41-BAFA-6A3CB5A0B63F}" presName="compNode" presStyleCnt="0"/>
      <dgm:spPr/>
    </dgm:pt>
    <dgm:pt modelId="{85AF41BC-9DC2-4400-9254-3F508F15C700}" type="pres">
      <dgm:prSet presAssocID="{04E6E91C-6EB1-4E41-BAFA-6A3CB5A0B63F}" presName="bgRect" presStyleLbl="bgShp" presStyleIdx="2" presStyleCnt="3"/>
      <dgm:spPr/>
    </dgm:pt>
    <dgm:pt modelId="{0BB63393-E415-49AB-8AD2-204261AE10B4}" type="pres">
      <dgm:prSet presAssocID="{04E6E91C-6EB1-4E41-BAFA-6A3CB5A0B63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367091C1-F1F6-42E2-BCC4-CB1DF0F879CA}" type="pres">
      <dgm:prSet presAssocID="{04E6E91C-6EB1-4E41-BAFA-6A3CB5A0B63F}" presName="spaceRect" presStyleCnt="0"/>
      <dgm:spPr/>
    </dgm:pt>
    <dgm:pt modelId="{41F6AEDE-1493-4E4A-BD8B-3386BD046E8D}" type="pres">
      <dgm:prSet presAssocID="{04E6E91C-6EB1-4E41-BAFA-6A3CB5A0B63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2E7FB1A-1FAF-43CE-964F-7B0CC55A3A3F}" type="presOf" srcId="{F800BDE6-86EB-4197-8EFA-BEEC38306909}" destId="{A3CC643B-9889-4AE3-B5B0-92B9164DDC39}" srcOrd="0" destOrd="0" presId="urn:microsoft.com/office/officeart/2018/2/layout/IconVerticalSolidList"/>
    <dgm:cxn modelId="{B8E46237-30DC-41DA-B30C-56B21D377EA3}" type="presOf" srcId="{BB530B66-2CB6-443F-9739-E642535B8DBD}" destId="{559837F6-85C9-4741-873B-33640D9353CC}" srcOrd="0" destOrd="0" presId="urn:microsoft.com/office/officeart/2018/2/layout/IconVerticalSolidList"/>
    <dgm:cxn modelId="{DAEF7172-A2D5-4082-956A-AEB0590DC627}" srcId="{C8403A9F-7D05-4E73-B01A-ACB6399BCD0E}" destId="{BB530B66-2CB6-443F-9739-E642535B8DBD}" srcOrd="0" destOrd="0" parTransId="{D5503191-0DA6-4C16-A709-A10C1C6444F2}" sibTransId="{E123B357-0E14-4972-88B0-08C7541204AB}"/>
    <dgm:cxn modelId="{149556D6-FAB0-4605-A79B-CC8FD2C056CE}" type="presOf" srcId="{04E6E91C-6EB1-4E41-BAFA-6A3CB5A0B63F}" destId="{41F6AEDE-1493-4E4A-BD8B-3386BD046E8D}" srcOrd="0" destOrd="0" presId="urn:microsoft.com/office/officeart/2018/2/layout/IconVerticalSolidList"/>
    <dgm:cxn modelId="{879BC7DD-5E41-4DAD-B8C2-582FDFE237CE}" srcId="{C8403A9F-7D05-4E73-B01A-ACB6399BCD0E}" destId="{04E6E91C-6EB1-4E41-BAFA-6A3CB5A0B63F}" srcOrd="2" destOrd="0" parTransId="{DB098F33-6E88-434F-836E-9DCC45F7CD9E}" sibTransId="{CAEF753A-2DB2-4867-AEBF-AC0E1532BED6}"/>
    <dgm:cxn modelId="{611D28F0-0C07-4D5C-9E3E-450AA2BB3B88}" srcId="{C8403A9F-7D05-4E73-B01A-ACB6399BCD0E}" destId="{F800BDE6-86EB-4197-8EFA-BEEC38306909}" srcOrd="1" destOrd="0" parTransId="{87EA6C79-3E9D-4AD0-86EB-EC1F66F4F718}" sibTransId="{B31416B0-6880-44F3-9D4B-5986DACFB6B5}"/>
    <dgm:cxn modelId="{528F59F6-0649-4C89-8B7C-94B136C754FC}" type="presOf" srcId="{C8403A9F-7D05-4E73-B01A-ACB6399BCD0E}" destId="{80243217-8FB7-494E-8AD0-1F08873A3D26}" srcOrd="0" destOrd="0" presId="urn:microsoft.com/office/officeart/2018/2/layout/IconVerticalSolidList"/>
    <dgm:cxn modelId="{D8D49D3C-D410-4ABE-A534-0BC897CEF031}" type="presParOf" srcId="{80243217-8FB7-494E-8AD0-1F08873A3D26}" destId="{A5BD79C8-ECA9-4DC7-AE2A-5B5E8C591AD2}" srcOrd="0" destOrd="0" presId="urn:microsoft.com/office/officeart/2018/2/layout/IconVerticalSolidList"/>
    <dgm:cxn modelId="{54E28585-F2BB-4838-ACB4-E63DC2D0C745}" type="presParOf" srcId="{A5BD79C8-ECA9-4DC7-AE2A-5B5E8C591AD2}" destId="{162407BB-550E-4382-9170-1E23B1B92C52}" srcOrd="0" destOrd="0" presId="urn:microsoft.com/office/officeart/2018/2/layout/IconVerticalSolidList"/>
    <dgm:cxn modelId="{EEC89CAE-24BA-4F97-A23B-8ADF76EDEA98}" type="presParOf" srcId="{A5BD79C8-ECA9-4DC7-AE2A-5B5E8C591AD2}" destId="{1D7AF85B-E037-4157-A06B-EEA951E575EE}" srcOrd="1" destOrd="0" presId="urn:microsoft.com/office/officeart/2018/2/layout/IconVerticalSolidList"/>
    <dgm:cxn modelId="{888B72DA-BE8F-4655-8674-50254C908163}" type="presParOf" srcId="{A5BD79C8-ECA9-4DC7-AE2A-5B5E8C591AD2}" destId="{F89AB721-E10D-4C20-8E31-EB7F5BF90060}" srcOrd="2" destOrd="0" presId="urn:microsoft.com/office/officeart/2018/2/layout/IconVerticalSolidList"/>
    <dgm:cxn modelId="{42F13CBE-E8F2-4275-9D21-7F5CF8963936}" type="presParOf" srcId="{A5BD79C8-ECA9-4DC7-AE2A-5B5E8C591AD2}" destId="{559837F6-85C9-4741-873B-33640D9353CC}" srcOrd="3" destOrd="0" presId="urn:microsoft.com/office/officeart/2018/2/layout/IconVerticalSolidList"/>
    <dgm:cxn modelId="{1E69C277-8066-46F6-ACC2-8450BA15305B}" type="presParOf" srcId="{80243217-8FB7-494E-8AD0-1F08873A3D26}" destId="{2149027B-385B-44B4-BF22-9DAFFC0D91CE}" srcOrd="1" destOrd="0" presId="urn:microsoft.com/office/officeart/2018/2/layout/IconVerticalSolidList"/>
    <dgm:cxn modelId="{E1729FAB-19B3-4B26-8939-9E9EEEC28948}" type="presParOf" srcId="{80243217-8FB7-494E-8AD0-1F08873A3D26}" destId="{6291E3E4-1074-49DB-A980-2EE785B968EE}" srcOrd="2" destOrd="0" presId="urn:microsoft.com/office/officeart/2018/2/layout/IconVerticalSolidList"/>
    <dgm:cxn modelId="{506AF974-7979-4C4E-857D-DD34BD593E8B}" type="presParOf" srcId="{6291E3E4-1074-49DB-A980-2EE785B968EE}" destId="{8288FD31-EDF1-47BC-8544-132F96EFEEF3}" srcOrd="0" destOrd="0" presId="urn:microsoft.com/office/officeart/2018/2/layout/IconVerticalSolidList"/>
    <dgm:cxn modelId="{66308826-E17D-48D8-A904-E32B5B9E26C5}" type="presParOf" srcId="{6291E3E4-1074-49DB-A980-2EE785B968EE}" destId="{28B73363-90FE-4A0E-8CB8-4763D159862F}" srcOrd="1" destOrd="0" presId="urn:microsoft.com/office/officeart/2018/2/layout/IconVerticalSolidList"/>
    <dgm:cxn modelId="{FA54992D-BE11-43DC-A389-EBF0EBA3BBD3}" type="presParOf" srcId="{6291E3E4-1074-49DB-A980-2EE785B968EE}" destId="{87384DC6-1143-4482-9E8A-9C0E82B1518E}" srcOrd="2" destOrd="0" presId="urn:microsoft.com/office/officeart/2018/2/layout/IconVerticalSolidList"/>
    <dgm:cxn modelId="{8FB9EC55-3DF0-4718-A836-125C8CC51693}" type="presParOf" srcId="{6291E3E4-1074-49DB-A980-2EE785B968EE}" destId="{A3CC643B-9889-4AE3-B5B0-92B9164DDC39}" srcOrd="3" destOrd="0" presId="urn:microsoft.com/office/officeart/2018/2/layout/IconVerticalSolidList"/>
    <dgm:cxn modelId="{B0D6858D-71F3-4645-9394-47CF6FABD91C}" type="presParOf" srcId="{80243217-8FB7-494E-8AD0-1F08873A3D26}" destId="{0672D03E-3DBF-4C8F-99AC-601D23F6E9DA}" srcOrd="3" destOrd="0" presId="urn:microsoft.com/office/officeart/2018/2/layout/IconVerticalSolidList"/>
    <dgm:cxn modelId="{BEF9C8CE-CD41-4949-8B55-66B4035366A5}" type="presParOf" srcId="{80243217-8FB7-494E-8AD0-1F08873A3D26}" destId="{D8D44E06-AE86-40DD-A7C2-E8E86BF091C8}" srcOrd="4" destOrd="0" presId="urn:microsoft.com/office/officeart/2018/2/layout/IconVerticalSolidList"/>
    <dgm:cxn modelId="{E3F15C01-0E33-41DA-8ED9-F3FBAFF77F99}" type="presParOf" srcId="{D8D44E06-AE86-40DD-A7C2-E8E86BF091C8}" destId="{85AF41BC-9DC2-4400-9254-3F508F15C700}" srcOrd="0" destOrd="0" presId="urn:microsoft.com/office/officeart/2018/2/layout/IconVerticalSolidList"/>
    <dgm:cxn modelId="{1A15894B-0B5F-4DF8-B3F7-8ECB8C84D114}" type="presParOf" srcId="{D8D44E06-AE86-40DD-A7C2-E8E86BF091C8}" destId="{0BB63393-E415-49AB-8AD2-204261AE10B4}" srcOrd="1" destOrd="0" presId="urn:microsoft.com/office/officeart/2018/2/layout/IconVerticalSolidList"/>
    <dgm:cxn modelId="{5BCA3025-30E8-4F06-9B1D-B0CECF4F4003}" type="presParOf" srcId="{D8D44E06-AE86-40DD-A7C2-E8E86BF091C8}" destId="{367091C1-F1F6-42E2-BCC4-CB1DF0F879CA}" srcOrd="2" destOrd="0" presId="urn:microsoft.com/office/officeart/2018/2/layout/IconVerticalSolidList"/>
    <dgm:cxn modelId="{A5759A8F-3C21-4893-9CCC-C42082B2A582}" type="presParOf" srcId="{D8D44E06-AE86-40DD-A7C2-E8E86BF091C8}" destId="{41F6AEDE-1493-4E4A-BD8B-3386BD046E8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6BD25-6424-4036-B834-BDD1A1532F85}">
      <dsp:nvSpPr>
        <dsp:cNvPr id="0" name=""/>
        <dsp:cNvSpPr/>
      </dsp:nvSpPr>
      <dsp:spPr>
        <a:xfrm>
          <a:off x="0" y="819297"/>
          <a:ext cx="7293610" cy="15125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F4B297-1816-4352-8B7C-50F71FBB6CC3}">
      <dsp:nvSpPr>
        <dsp:cNvPr id="0" name=""/>
        <dsp:cNvSpPr/>
      </dsp:nvSpPr>
      <dsp:spPr>
        <a:xfrm>
          <a:off x="457545" y="1159620"/>
          <a:ext cx="831901" cy="8319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656A4-95F3-4625-8CAB-353F6E94F96C}">
      <dsp:nvSpPr>
        <dsp:cNvPr id="0" name=""/>
        <dsp:cNvSpPr/>
      </dsp:nvSpPr>
      <dsp:spPr>
        <a:xfrm>
          <a:off x="1746993" y="819297"/>
          <a:ext cx="5546616" cy="1512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78" tIns="160078" rIns="160078" bIns="16007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Cloud Vendors, who compared clouds to Commodity Electricity</a:t>
          </a:r>
          <a:endParaRPr lang="en-US" sz="2500" kern="1200"/>
        </a:p>
      </dsp:txBody>
      <dsp:txXfrm>
        <a:off x="1746993" y="819297"/>
        <a:ext cx="5546616" cy="1512548"/>
      </dsp:txXfrm>
    </dsp:sp>
    <dsp:sp modelId="{F8BA5B29-B696-45D4-B2A5-4465598BCFD1}">
      <dsp:nvSpPr>
        <dsp:cNvPr id="0" name=""/>
        <dsp:cNvSpPr/>
      </dsp:nvSpPr>
      <dsp:spPr>
        <a:xfrm>
          <a:off x="0" y="2709983"/>
          <a:ext cx="7293610" cy="15125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BA143-005D-452C-9479-7203B6F84A7B}">
      <dsp:nvSpPr>
        <dsp:cNvPr id="0" name=""/>
        <dsp:cNvSpPr/>
      </dsp:nvSpPr>
      <dsp:spPr>
        <a:xfrm>
          <a:off x="457545" y="3050306"/>
          <a:ext cx="831901" cy="8319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4A021-72EA-40C9-8ED7-D84C82EA2CC6}">
      <dsp:nvSpPr>
        <dsp:cNvPr id="0" name=""/>
        <dsp:cNvSpPr/>
      </dsp:nvSpPr>
      <dsp:spPr>
        <a:xfrm>
          <a:off x="1746993" y="2709983"/>
          <a:ext cx="5546616" cy="1512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78" tIns="160078" rIns="160078" bIns="16007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Want to Lock you in by advising most proprietary solutions of their platform </a:t>
          </a:r>
          <a:endParaRPr lang="en-US" sz="2500" kern="1200"/>
        </a:p>
      </dsp:txBody>
      <dsp:txXfrm>
        <a:off x="1746993" y="2709983"/>
        <a:ext cx="5546616" cy="15125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24C86-D2B0-4E50-822B-39264DB49080}">
      <dsp:nvSpPr>
        <dsp:cNvPr id="0" name=""/>
        <dsp:cNvSpPr/>
      </dsp:nvSpPr>
      <dsp:spPr>
        <a:xfrm>
          <a:off x="0" y="615"/>
          <a:ext cx="7293610" cy="14401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E7635-53D4-4C09-850D-1918B28612F5}">
      <dsp:nvSpPr>
        <dsp:cNvPr id="0" name=""/>
        <dsp:cNvSpPr/>
      </dsp:nvSpPr>
      <dsp:spPr>
        <a:xfrm>
          <a:off x="435651" y="324653"/>
          <a:ext cx="792093" cy="7920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7205C8-9250-4245-AA4A-D547AA65B30C}">
      <dsp:nvSpPr>
        <dsp:cNvPr id="0" name=""/>
        <dsp:cNvSpPr/>
      </dsp:nvSpPr>
      <dsp:spPr>
        <a:xfrm>
          <a:off x="1663397" y="615"/>
          <a:ext cx="5630212" cy="1440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18" tIns="152418" rIns="152418" bIns="15241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“Operating System” but for Cluster, rather individual hosts</a:t>
          </a:r>
          <a:endParaRPr lang="en-US" sz="2500" kern="1200"/>
        </a:p>
      </dsp:txBody>
      <dsp:txXfrm>
        <a:off x="1663397" y="615"/>
        <a:ext cx="5630212" cy="1440170"/>
      </dsp:txXfrm>
    </dsp:sp>
    <dsp:sp modelId="{00C8AF22-4EAD-46BC-BC91-EE0247A18041}">
      <dsp:nvSpPr>
        <dsp:cNvPr id="0" name=""/>
        <dsp:cNvSpPr/>
      </dsp:nvSpPr>
      <dsp:spPr>
        <a:xfrm>
          <a:off x="0" y="1800829"/>
          <a:ext cx="7293610" cy="14401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04A31-80C0-42FB-8072-26B2ABC7F7E7}">
      <dsp:nvSpPr>
        <dsp:cNvPr id="0" name=""/>
        <dsp:cNvSpPr/>
      </dsp:nvSpPr>
      <dsp:spPr>
        <a:xfrm>
          <a:off x="435651" y="2124867"/>
          <a:ext cx="792093" cy="7920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3526E-60F2-4713-BC77-BD6A041A4E69}">
      <dsp:nvSpPr>
        <dsp:cNvPr id="0" name=""/>
        <dsp:cNvSpPr/>
      </dsp:nvSpPr>
      <dsp:spPr>
        <a:xfrm>
          <a:off x="1663397" y="1800829"/>
          <a:ext cx="5630212" cy="1440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18" tIns="152418" rIns="152418" bIns="15241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Has a lot of Momentum </a:t>
          </a:r>
          <a:endParaRPr lang="en-US" sz="2500" kern="1200"/>
        </a:p>
      </dsp:txBody>
      <dsp:txXfrm>
        <a:off x="1663397" y="1800829"/>
        <a:ext cx="5630212" cy="1440170"/>
      </dsp:txXfrm>
    </dsp:sp>
    <dsp:sp modelId="{66DC46FD-C6EE-4B73-9EE4-1E621D66C1C1}">
      <dsp:nvSpPr>
        <dsp:cNvPr id="0" name=""/>
        <dsp:cNvSpPr/>
      </dsp:nvSpPr>
      <dsp:spPr>
        <a:xfrm>
          <a:off x="0" y="3601042"/>
          <a:ext cx="7293610" cy="14401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4797A-E3B5-491D-BDB7-4A2CC2816656}">
      <dsp:nvSpPr>
        <dsp:cNvPr id="0" name=""/>
        <dsp:cNvSpPr/>
      </dsp:nvSpPr>
      <dsp:spPr>
        <a:xfrm>
          <a:off x="435651" y="3925081"/>
          <a:ext cx="792093" cy="7920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E7286-A867-4342-93D1-3713250E29E7}">
      <dsp:nvSpPr>
        <dsp:cNvPr id="0" name=""/>
        <dsp:cNvSpPr/>
      </dsp:nvSpPr>
      <dsp:spPr>
        <a:xfrm>
          <a:off x="1663397" y="3601042"/>
          <a:ext cx="5630212" cy="1440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18" tIns="152418" rIns="152418" bIns="15241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Universally Supported in Public, Private, Hybrid Cloud </a:t>
          </a:r>
          <a:endParaRPr lang="en-US" sz="2500" kern="1200"/>
        </a:p>
      </dsp:txBody>
      <dsp:txXfrm>
        <a:off x="1663397" y="3601042"/>
        <a:ext cx="5630212" cy="14401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2AB94-31D3-4074-ABA2-FFD6521D4367}">
      <dsp:nvSpPr>
        <dsp:cNvPr id="0" name=""/>
        <dsp:cNvSpPr/>
      </dsp:nvSpPr>
      <dsp:spPr>
        <a:xfrm>
          <a:off x="0" y="615"/>
          <a:ext cx="7293610" cy="14401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87FEE9-F6C2-4D19-A15C-C91623BECA43}">
      <dsp:nvSpPr>
        <dsp:cNvPr id="0" name=""/>
        <dsp:cNvSpPr/>
      </dsp:nvSpPr>
      <dsp:spPr>
        <a:xfrm>
          <a:off x="435651" y="324653"/>
          <a:ext cx="792093" cy="7920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5F6C3-FE73-477C-BB81-7678D6402626}">
      <dsp:nvSpPr>
        <dsp:cNvPr id="0" name=""/>
        <dsp:cNvSpPr/>
      </dsp:nvSpPr>
      <dsp:spPr>
        <a:xfrm>
          <a:off x="1663397" y="615"/>
          <a:ext cx="5630212" cy="1440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18" tIns="152418" rIns="152418" bIns="15241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Stateful Sets </a:t>
          </a:r>
          <a:endParaRPr lang="en-US" sz="2500" kern="1200"/>
        </a:p>
      </dsp:txBody>
      <dsp:txXfrm>
        <a:off x="1663397" y="615"/>
        <a:ext cx="5630212" cy="1440170"/>
      </dsp:txXfrm>
    </dsp:sp>
    <dsp:sp modelId="{4427831D-F36B-420F-9D85-FD7743BB4F42}">
      <dsp:nvSpPr>
        <dsp:cNvPr id="0" name=""/>
        <dsp:cNvSpPr/>
      </dsp:nvSpPr>
      <dsp:spPr>
        <a:xfrm>
          <a:off x="0" y="1800829"/>
          <a:ext cx="7293610" cy="14401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E1A09-214C-43AC-B745-BA1F6F699367}">
      <dsp:nvSpPr>
        <dsp:cNvPr id="0" name=""/>
        <dsp:cNvSpPr/>
      </dsp:nvSpPr>
      <dsp:spPr>
        <a:xfrm>
          <a:off x="435651" y="2124867"/>
          <a:ext cx="792093" cy="7920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CB104-0B3D-42F5-88E9-045E73650281}">
      <dsp:nvSpPr>
        <dsp:cNvPr id="0" name=""/>
        <dsp:cNvSpPr/>
      </dsp:nvSpPr>
      <dsp:spPr>
        <a:xfrm>
          <a:off x="1663397" y="1800829"/>
          <a:ext cx="5630212" cy="1440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18" tIns="152418" rIns="152418" bIns="15241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Persistent Volumes</a:t>
          </a:r>
          <a:endParaRPr lang="en-US" sz="2500" kern="1200"/>
        </a:p>
      </dsp:txBody>
      <dsp:txXfrm>
        <a:off x="1663397" y="1800829"/>
        <a:ext cx="5630212" cy="1440170"/>
      </dsp:txXfrm>
    </dsp:sp>
    <dsp:sp modelId="{A8E11471-3550-4242-94E2-E3810C94B59A}">
      <dsp:nvSpPr>
        <dsp:cNvPr id="0" name=""/>
        <dsp:cNvSpPr/>
      </dsp:nvSpPr>
      <dsp:spPr>
        <a:xfrm>
          <a:off x="0" y="3601042"/>
          <a:ext cx="7293610" cy="14401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4C1824-55ED-4361-B32B-65FA8D5C7622}">
      <dsp:nvSpPr>
        <dsp:cNvPr id="0" name=""/>
        <dsp:cNvSpPr/>
      </dsp:nvSpPr>
      <dsp:spPr>
        <a:xfrm>
          <a:off x="435651" y="3925081"/>
          <a:ext cx="792093" cy="7920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83EEA4-CBF9-447E-8A3A-66DE63C47BE7}">
      <dsp:nvSpPr>
        <dsp:cNvPr id="0" name=""/>
        <dsp:cNvSpPr/>
      </dsp:nvSpPr>
      <dsp:spPr>
        <a:xfrm>
          <a:off x="1663397" y="3601042"/>
          <a:ext cx="5630212" cy="1440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18" tIns="152418" rIns="152418" bIns="15241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Operator Framework</a:t>
          </a:r>
          <a:endParaRPr lang="en-US" sz="2500" kern="1200"/>
        </a:p>
      </dsp:txBody>
      <dsp:txXfrm>
        <a:off x="1663397" y="3601042"/>
        <a:ext cx="5630212" cy="14401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32354-FFBB-40BB-AE3F-5E8D20681003}">
      <dsp:nvSpPr>
        <dsp:cNvPr id="0" name=""/>
        <dsp:cNvSpPr/>
      </dsp:nvSpPr>
      <dsp:spPr>
        <a:xfrm>
          <a:off x="0" y="819297"/>
          <a:ext cx="7293610" cy="15125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B45EC0-53A9-40FF-B700-6B795DE4C752}">
      <dsp:nvSpPr>
        <dsp:cNvPr id="0" name=""/>
        <dsp:cNvSpPr/>
      </dsp:nvSpPr>
      <dsp:spPr>
        <a:xfrm>
          <a:off x="457545" y="1159620"/>
          <a:ext cx="831901" cy="8319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4588AF-B705-4516-A01F-C25D3A417213}">
      <dsp:nvSpPr>
        <dsp:cNvPr id="0" name=""/>
        <dsp:cNvSpPr/>
      </dsp:nvSpPr>
      <dsp:spPr>
        <a:xfrm>
          <a:off x="1746993" y="819297"/>
          <a:ext cx="5546616" cy="1512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78" tIns="160078" rIns="160078" bIns="16007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Direct users of Kubernetes Operators </a:t>
          </a:r>
          <a:endParaRPr lang="en-US" sz="2500" kern="1200"/>
        </a:p>
      </dsp:txBody>
      <dsp:txXfrm>
        <a:off x="1746993" y="819297"/>
        <a:ext cx="5546616" cy="1512548"/>
      </dsp:txXfrm>
    </dsp:sp>
    <dsp:sp modelId="{CE2EE03D-7204-4D9B-825E-50037B321D3A}">
      <dsp:nvSpPr>
        <dsp:cNvPr id="0" name=""/>
        <dsp:cNvSpPr/>
      </dsp:nvSpPr>
      <dsp:spPr>
        <a:xfrm>
          <a:off x="0" y="2709983"/>
          <a:ext cx="7293610" cy="15125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935187-D888-412C-8E43-4BA00ADC230A}">
      <dsp:nvSpPr>
        <dsp:cNvPr id="0" name=""/>
        <dsp:cNvSpPr/>
      </dsp:nvSpPr>
      <dsp:spPr>
        <a:xfrm>
          <a:off x="457545" y="3050306"/>
          <a:ext cx="831901" cy="8319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9D6DB-7FB5-4D7E-BA3C-3D27A90756C0}">
      <dsp:nvSpPr>
        <dsp:cNvPr id="0" name=""/>
        <dsp:cNvSpPr/>
      </dsp:nvSpPr>
      <dsp:spPr>
        <a:xfrm>
          <a:off x="1746993" y="2709983"/>
          <a:ext cx="5546616" cy="1512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78" tIns="160078" rIns="160078" bIns="16007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Users of the Service which happen to run Kubernetes on Backend</a:t>
          </a:r>
          <a:endParaRPr lang="en-US" sz="2500" kern="1200"/>
        </a:p>
      </dsp:txBody>
      <dsp:txXfrm>
        <a:off x="1746993" y="2709983"/>
        <a:ext cx="5546616" cy="15125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407BB-550E-4382-9170-1E23B1B92C52}">
      <dsp:nvSpPr>
        <dsp:cNvPr id="0" name=""/>
        <dsp:cNvSpPr/>
      </dsp:nvSpPr>
      <dsp:spPr>
        <a:xfrm>
          <a:off x="0" y="615"/>
          <a:ext cx="7293610" cy="14401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AF85B-E037-4157-A06B-EEA951E575EE}">
      <dsp:nvSpPr>
        <dsp:cNvPr id="0" name=""/>
        <dsp:cNvSpPr/>
      </dsp:nvSpPr>
      <dsp:spPr>
        <a:xfrm>
          <a:off x="435651" y="324653"/>
          <a:ext cx="792093" cy="7920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9837F6-85C9-4741-873B-33640D9353CC}">
      <dsp:nvSpPr>
        <dsp:cNvPr id="0" name=""/>
        <dsp:cNvSpPr/>
      </dsp:nvSpPr>
      <dsp:spPr>
        <a:xfrm>
          <a:off x="1663397" y="615"/>
          <a:ext cx="5630212" cy="1440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18" tIns="152418" rIns="152418" bIns="15241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With Percona DBaaS CLI you can get DBaaS Like Experience with Kubernetes</a:t>
          </a:r>
          <a:endParaRPr lang="en-US" sz="2500" kern="1200"/>
        </a:p>
      </dsp:txBody>
      <dsp:txXfrm>
        <a:off x="1663397" y="615"/>
        <a:ext cx="5630212" cy="1440170"/>
      </dsp:txXfrm>
    </dsp:sp>
    <dsp:sp modelId="{8288FD31-EDF1-47BC-8544-132F96EFEEF3}">
      <dsp:nvSpPr>
        <dsp:cNvPr id="0" name=""/>
        <dsp:cNvSpPr/>
      </dsp:nvSpPr>
      <dsp:spPr>
        <a:xfrm>
          <a:off x="0" y="1800829"/>
          <a:ext cx="7293610" cy="14401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B73363-90FE-4A0E-8CB8-4763D159862F}">
      <dsp:nvSpPr>
        <dsp:cNvPr id="0" name=""/>
        <dsp:cNvSpPr/>
      </dsp:nvSpPr>
      <dsp:spPr>
        <a:xfrm>
          <a:off x="435651" y="2124867"/>
          <a:ext cx="792093" cy="7920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C643B-9889-4AE3-B5B0-92B9164DDC39}">
      <dsp:nvSpPr>
        <dsp:cNvPr id="0" name=""/>
        <dsp:cNvSpPr/>
      </dsp:nvSpPr>
      <dsp:spPr>
        <a:xfrm>
          <a:off x="1663397" y="1800829"/>
          <a:ext cx="5630212" cy="1440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18" tIns="152418" rIns="152418" bIns="15241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We’re continuing work to bring more features and extent usability all available in Open Source Software</a:t>
          </a:r>
          <a:endParaRPr lang="en-US" sz="2500" kern="1200"/>
        </a:p>
      </dsp:txBody>
      <dsp:txXfrm>
        <a:off x="1663397" y="1800829"/>
        <a:ext cx="5630212" cy="1440170"/>
      </dsp:txXfrm>
    </dsp:sp>
    <dsp:sp modelId="{85AF41BC-9DC2-4400-9254-3F508F15C700}">
      <dsp:nvSpPr>
        <dsp:cNvPr id="0" name=""/>
        <dsp:cNvSpPr/>
      </dsp:nvSpPr>
      <dsp:spPr>
        <a:xfrm>
          <a:off x="0" y="3601042"/>
          <a:ext cx="7293610" cy="14401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B63393-E415-49AB-8AD2-204261AE10B4}">
      <dsp:nvSpPr>
        <dsp:cNvPr id="0" name=""/>
        <dsp:cNvSpPr/>
      </dsp:nvSpPr>
      <dsp:spPr>
        <a:xfrm>
          <a:off x="435651" y="3925081"/>
          <a:ext cx="792093" cy="7920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6AEDE-1493-4E4A-BD8B-3386BD046E8D}">
      <dsp:nvSpPr>
        <dsp:cNvPr id="0" name=""/>
        <dsp:cNvSpPr/>
      </dsp:nvSpPr>
      <dsp:spPr>
        <a:xfrm>
          <a:off x="1663397" y="3601042"/>
          <a:ext cx="5630212" cy="1440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18" tIns="152418" rIns="152418" bIns="15241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Give it a try,  provide your feedback or participate in development!</a:t>
          </a:r>
          <a:endParaRPr lang="en-US" sz="2500" kern="1200"/>
        </a:p>
      </dsp:txBody>
      <dsp:txXfrm>
        <a:off x="1663397" y="3601042"/>
        <a:ext cx="5630212" cy="1440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5D130-A6AB-E945-A938-29000010DDA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B37EF-3096-1A46-A01A-4CD1F6E8C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71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553712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87126A-0E93-7E47-B2F5-B81CC6D775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5" y="6258444"/>
            <a:ext cx="1844361" cy="43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70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12192000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9616" y="1298448"/>
            <a:ext cx="9932769" cy="41696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cap="none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87126A-0E93-7E47-B2F5-B81CC6D775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820" y="6258444"/>
            <a:ext cx="1844361" cy="43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9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553712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87126A-0E93-7E47-B2F5-B81CC6D775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5" y="6258444"/>
            <a:ext cx="1844361" cy="43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33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04EE9E-1A68-CC4F-9997-611567964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Percona</a:t>
            </a:r>
            <a:r>
              <a:rPr lang="en-US" dirty="0"/>
              <a:t> | Confidential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2B3A89-A0A9-1845-87F2-1F1180106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091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attrib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C404E14-CD9F-2C45-9FAE-AD6CD3D85CD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869268" y="2200758"/>
            <a:ext cx="3555262" cy="3524261"/>
          </a:xfrm>
          <a:noFill/>
          <a:ln>
            <a:noFill/>
          </a:ln>
        </p:spPr>
        <p:txBody>
          <a:bodyPr lIns="0" tIns="91440" rIns="0" bIns="0" anchor="t">
            <a:normAutofit/>
          </a:bodyPr>
          <a:lstStyle>
            <a:lvl1pPr marL="0" indent="0" algn="ctr">
              <a:buNone/>
              <a:defRPr sz="2000" b="1" u="none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2920" indent="0" algn="l">
              <a:buFont typeface="Arial" panose="020B0604020202020204" pitchFamily="34" charset="0"/>
              <a:buNone/>
              <a:defRPr sz="1800"/>
            </a:lvl2pPr>
            <a:lvl3pPr algn="l">
              <a:defRPr sz="1600"/>
            </a:lvl3pPr>
            <a:lvl4pPr algn="l">
              <a:defRPr sz="1200"/>
            </a:lvl4pPr>
            <a:lvl5pPr algn="l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ABF8D4F7-ADF6-1C48-97E4-5B083BAA1CE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653131" y="2200758"/>
            <a:ext cx="3555262" cy="3524261"/>
          </a:xfrm>
          <a:noFill/>
          <a:ln>
            <a:noFill/>
          </a:ln>
        </p:spPr>
        <p:txBody>
          <a:bodyPr lIns="0" tIns="9144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2920" indent="0">
              <a:buFont typeface="Arial" panose="020B0604020202020204" pitchFamily="34" charset="0"/>
              <a:buNone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04EE9E-1A68-CC4F-9997-611567964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Percona</a:t>
            </a:r>
            <a:r>
              <a:rPr lang="en-US" dirty="0"/>
              <a:t> | Confidential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2B3A89-A0A9-1845-87F2-1F1180106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AFEF92-06E4-E949-BA27-9940BC9F5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76693" y="972293"/>
            <a:ext cx="1140412" cy="8565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E7C136B3-5284-EC42-9C2E-812A173AB4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60556" y="972293"/>
            <a:ext cx="1140412" cy="856507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CCC074B-3F80-8D46-A6CA-0AFB620FCA4E}"/>
              </a:ext>
            </a:extLst>
          </p:cNvPr>
          <p:cNvCxnSpPr>
            <a:cxnSpLocks/>
          </p:cNvCxnSpPr>
          <p:nvPr userDrawn="1"/>
        </p:nvCxnSpPr>
        <p:spPr>
          <a:xfrm>
            <a:off x="7533861" y="2200758"/>
            <a:ext cx="0" cy="35441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312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B03C204-4D6E-F34F-A7B0-BD37BF19ED51}"/>
              </a:ext>
            </a:extLst>
          </p:cNvPr>
          <p:cNvSpPr/>
          <p:nvPr userDrawn="1"/>
        </p:nvSpPr>
        <p:spPr>
          <a:xfrm>
            <a:off x="9183757" y="623087"/>
            <a:ext cx="2921737" cy="547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19015B-CCCD-4C4B-AFDA-5EFFD1BD3F1C}"/>
              </a:ext>
            </a:extLst>
          </p:cNvPr>
          <p:cNvSpPr/>
          <p:nvPr userDrawn="1"/>
        </p:nvSpPr>
        <p:spPr>
          <a:xfrm>
            <a:off x="9270263" y="761999"/>
            <a:ext cx="2921737" cy="5334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5314489" cy="5120640"/>
          </a:xfrm>
        </p:spPr>
        <p:txBody>
          <a:bodyPr/>
          <a:lstStyle>
            <a:lvl1pPr marL="0" indent="0"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04EE9E-1A68-CC4F-9997-611567964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Percona</a:t>
            </a:r>
            <a:r>
              <a:rPr lang="en-US" dirty="0"/>
              <a:t> | Confidential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2B3A89-A0A9-1845-87F2-1F1180106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08C423-CC14-F54C-A3F6-DAA1488E7A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02763" y="1123950"/>
            <a:ext cx="2593975" cy="4600575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100" b="1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7572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04EE9E-1A68-CC4F-9997-611567964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Percona</a:t>
            </a:r>
            <a:r>
              <a:rPr lang="en-US" dirty="0"/>
              <a:t> | Confidential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2B3A89-A0A9-1845-87F2-1F1180106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150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C77B-721B-8D42-964E-4E66E01EC2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Percona</a:t>
            </a:r>
            <a:r>
              <a:rPr lang="en-US" dirty="0"/>
              <a:t> |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E9C03-BFBF-2E4B-8510-9CE4C5C7DB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145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A3EAA18-1714-C547-B47B-6653739B78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Percona</a:t>
            </a:r>
            <a:r>
              <a:rPr lang="en-US" dirty="0"/>
              <a:t> | Confidential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DD02D11-A771-034E-A006-6954169F5C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799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764771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6348A5-8AB1-D049-97E8-5A91C547A47C}"/>
              </a:ext>
            </a:extLst>
          </p:cNvPr>
          <p:cNvSpPr/>
          <p:nvPr userDrawn="1"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CECDE13-04AF-3B48-BC7B-4C97D1AFE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15" y="1895302"/>
            <a:ext cx="10084453" cy="408944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2A100CE-2EA5-9649-8F73-507B2806D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702" y="758953"/>
            <a:ext cx="10092765" cy="86265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62EF44-6964-3E49-9E04-9603CE725B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967" y="6356349"/>
            <a:ext cx="1553417" cy="365125"/>
          </a:xfrm>
          <a:prstGeom prst="rect">
            <a:avLst/>
          </a:prstGeom>
        </p:spPr>
      </p:pic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1D92D603-7FBE-994D-AD3E-15F5DCC74F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438400" y="6356350"/>
            <a:ext cx="7315200" cy="365125"/>
          </a:xfrm>
        </p:spPr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Percona</a:t>
            </a:r>
            <a:r>
              <a:rPr lang="en-US" dirty="0"/>
              <a:t> | Confidential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D3CCEABF-9D27-C04D-834D-5AACE5E8AB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6246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65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DA2220-44F9-F242-9497-3D07FD6354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Percona</a:t>
            </a:r>
            <a:r>
              <a:rPr lang="en-US" dirty="0"/>
              <a:t> | 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0A9806-2A54-2342-8FD8-82EA1B6FB4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431314-0D6F-F941-B4D9-582D64809B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967" y="6356349"/>
            <a:ext cx="155341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6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04EE9E-1A68-CC4F-9997-611567964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Percona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2B3A89-A0A9-1845-87F2-1F1180106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12192000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9616" y="1298448"/>
            <a:ext cx="9932769" cy="41696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cap="none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87126A-0E93-7E47-B2F5-B81CC6D775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820" y="6258444"/>
            <a:ext cx="1844361" cy="43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73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553712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87126A-0E93-7E47-B2F5-B81CC6D775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5" y="6258444"/>
            <a:ext cx="1844361" cy="43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94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04EE9E-1A68-CC4F-9997-611567964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Percona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2B3A89-A0A9-1845-87F2-1F1180106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927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Grey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B566CD-C10F-314B-91A3-ECA507474D79}"/>
              </a:ext>
            </a:extLst>
          </p:cNvPr>
          <p:cNvSpPr/>
          <p:nvPr userDrawn="1"/>
        </p:nvSpPr>
        <p:spPr>
          <a:xfrm>
            <a:off x="9183757" y="590719"/>
            <a:ext cx="2921737" cy="5505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57C9CF-F372-AA47-A3EF-C994481B8372}"/>
              </a:ext>
            </a:extLst>
          </p:cNvPr>
          <p:cNvSpPr/>
          <p:nvPr userDrawn="1"/>
        </p:nvSpPr>
        <p:spPr>
          <a:xfrm>
            <a:off x="9270263" y="761999"/>
            <a:ext cx="2921737" cy="5334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5314489" cy="5120640"/>
          </a:xfrm>
        </p:spPr>
        <p:txBody>
          <a:bodyPr/>
          <a:lstStyle>
            <a:lvl1pPr marL="0" indent="0"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04EE9E-1A68-CC4F-9997-611567964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Percona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2B3A89-A0A9-1845-87F2-1F1180106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08C423-CC14-F54C-A3F6-DAA1488E7A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02763" y="1123950"/>
            <a:ext cx="2593975" cy="4600575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100" b="1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7653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C77B-721B-8D42-964E-4E66E01EC2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Percona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E9C03-BFBF-2E4B-8510-9CE4C5C7DB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050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A3EAA18-1714-C547-B47B-6653739B78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Percona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DD02D11-A771-034E-A006-6954169F5C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278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764771" cy="533400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6348A5-8AB1-D049-97E8-5A91C547A47C}"/>
              </a:ext>
            </a:extLst>
          </p:cNvPr>
          <p:cNvSpPr/>
          <p:nvPr userDrawn="1"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CECDE13-04AF-3B48-BC7B-4C97D1AFE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15" y="1895302"/>
            <a:ext cx="10084453" cy="408944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2A100CE-2EA5-9649-8F73-507B2806D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702" y="758953"/>
            <a:ext cx="10092765" cy="86265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504F38-6EF6-3F4F-AC46-DA8C93960E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967" y="6356349"/>
            <a:ext cx="1553417" cy="365125"/>
          </a:xfrm>
          <a:prstGeom prst="rect">
            <a:avLst/>
          </a:prstGeom>
        </p:spPr>
      </p:pic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759FDE63-1BE9-0B49-B9F3-495F837475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438400" y="6356350"/>
            <a:ext cx="7315200" cy="365125"/>
          </a:xfrm>
        </p:spPr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Percona</a:t>
            </a:r>
            <a:endParaRPr lang="en-US" dirty="0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D5D3F0-CF4E-344C-ACC5-8AF183E9F6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6246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32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attrib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C404E14-CD9F-2C45-9FAE-AD6CD3D85CD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869268" y="2200758"/>
            <a:ext cx="3555262" cy="3524261"/>
          </a:xfrm>
          <a:noFill/>
          <a:ln>
            <a:noFill/>
          </a:ln>
        </p:spPr>
        <p:txBody>
          <a:bodyPr lIns="0" tIns="91440" rIns="0" bIns="0" anchor="t">
            <a:normAutofit/>
          </a:bodyPr>
          <a:lstStyle>
            <a:lvl1pPr marL="0" indent="0" algn="ctr">
              <a:buNone/>
              <a:defRPr sz="2000" b="1" u="none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2920" indent="0" algn="l">
              <a:buFont typeface="Arial" panose="020B0604020202020204" pitchFamily="34" charset="0"/>
              <a:buNone/>
              <a:defRPr sz="1800"/>
            </a:lvl2pPr>
            <a:lvl3pPr algn="l">
              <a:defRPr sz="1600"/>
            </a:lvl3pPr>
            <a:lvl4pPr algn="l">
              <a:defRPr sz="1200"/>
            </a:lvl4pPr>
            <a:lvl5pPr algn="l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ABF8D4F7-ADF6-1C48-97E4-5B083BAA1CE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653131" y="2200758"/>
            <a:ext cx="3555262" cy="3524261"/>
          </a:xfrm>
          <a:noFill/>
          <a:ln>
            <a:noFill/>
          </a:ln>
        </p:spPr>
        <p:txBody>
          <a:bodyPr lIns="0" tIns="9144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2920" indent="0">
              <a:buFont typeface="Arial" panose="020B0604020202020204" pitchFamily="34" charset="0"/>
              <a:buNone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04EE9E-1A68-CC4F-9997-611567964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Percona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2B3A89-A0A9-1845-87F2-1F1180106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AFEF92-06E4-E949-BA27-9940BC9F5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76693" y="972293"/>
            <a:ext cx="1140412" cy="8565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E7C136B3-5284-EC42-9C2E-812A173AB4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60556" y="972293"/>
            <a:ext cx="1140412" cy="856507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CCC074B-3F80-8D46-A6CA-0AFB620FCA4E}"/>
              </a:ext>
            </a:extLst>
          </p:cNvPr>
          <p:cNvCxnSpPr>
            <a:cxnSpLocks/>
          </p:cNvCxnSpPr>
          <p:nvPr userDrawn="1"/>
        </p:nvCxnSpPr>
        <p:spPr>
          <a:xfrm>
            <a:off x="7533861" y="2200758"/>
            <a:ext cx="0" cy="35441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93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B03C204-4D6E-F34F-A7B0-BD37BF19ED51}"/>
              </a:ext>
            </a:extLst>
          </p:cNvPr>
          <p:cNvSpPr/>
          <p:nvPr userDrawn="1"/>
        </p:nvSpPr>
        <p:spPr>
          <a:xfrm>
            <a:off x="9183757" y="623087"/>
            <a:ext cx="2921737" cy="547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19015B-CCCD-4C4B-AFDA-5EFFD1BD3F1C}"/>
              </a:ext>
            </a:extLst>
          </p:cNvPr>
          <p:cNvSpPr/>
          <p:nvPr userDrawn="1"/>
        </p:nvSpPr>
        <p:spPr>
          <a:xfrm>
            <a:off x="9270263" y="761999"/>
            <a:ext cx="2921737" cy="5334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5314489" cy="5120640"/>
          </a:xfrm>
        </p:spPr>
        <p:txBody>
          <a:bodyPr/>
          <a:lstStyle>
            <a:lvl1pPr marL="0" indent="0"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04EE9E-1A68-CC4F-9997-611567964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Percona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2B3A89-A0A9-1845-87F2-1F1180106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08C423-CC14-F54C-A3F6-DAA1488E7A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02763" y="1123950"/>
            <a:ext cx="2593975" cy="4600575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100" b="1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646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04EE9E-1A68-CC4F-9997-611567964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Percona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2B3A89-A0A9-1845-87F2-1F1180106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0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C77B-721B-8D42-964E-4E66E01EC2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Percona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E9C03-BFBF-2E4B-8510-9CE4C5C7DB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A3EAA18-1714-C547-B47B-6653739B78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Percona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DD02D11-A771-034E-A006-6954169F5C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764771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6348A5-8AB1-D049-97E8-5A91C547A47C}"/>
              </a:ext>
            </a:extLst>
          </p:cNvPr>
          <p:cNvSpPr/>
          <p:nvPr userDrawn="1"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CECDE13-04AF-3B48-BC7B-4C97D1AFE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15" y="1895302"/>
            <a:ext cx="10084453" cy="408944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2A100CE-2EA5-9649-8F73-507B2806D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702" y="758953"/>
            <a:ext cx="10092765" cy="86265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62EF44-6964-3E49-9E04-9603CE725B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967" y="6356349"/>
            <a:ext cx="1553417" cy="365125"/>
          </a:xfrm>
          <a:prstGeom prst="rect">
            <a:avLst/>
          </a:prstGeom>
        </p:spPr>
      </p:pic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1D92D603-7FBE-994D-AD3E-15F5DCC74F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438400" y="6356350"/>
            <a:ext cx="7315200" cy="365125"/>
          </a:xfrm>
        </p:spPr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Percona</a:t>
            </a:r>
            <a:endParaRPr lang="en-US" dirty="0"/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D3CCEABF-9D27-C04D-834D-5AACE5E8AB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6246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459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DA2220-44F9-F242-9497-3D07FD6354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Percona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0A9806-2A54-2342-8FD8-82EA1B6FB4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431314-0D6F-F941-B4D9-582D64809B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967" y="6356349"/>
            <a:ext cx="1553417" cy="36512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© 2020 </a:t>
            </a:r>
            <a:r>
              <a:rPr lang="en-US" dirty="0" err="1"/>
              <a:t>Percona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46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5A1DF3-1091-C747-B598-1DD6D973633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967" y="6356349"/>
            <a:ext cx="1553417" cy="3651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2" r:id="rId2"/>
    <p:sldLayoutId id="2147483862" r:id="rId3"/>
    <p:sldLayoutId id="2147483877" r:id="rId4"/>
    <p:sldLayoutId id="2147483859" r:id="rId5"/>
    <p:sldLayoutId id="2147483844" r:id="rId6"/>
    <p:sldLayoutId id="2147483845" r:id="rId7"/>
    <p:sldLayoutId id="2147483903" r:id="rId8"/>
    <p:sldLayoutId id="2147483847" r:id="rId9"/>
    <p:sldLayoutId id="2147483863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60" baseline="0">
          <a:solidFill>
            <a:srgbClr val="FFFFFF"/>
          </a:solidFill>
          <a:latin typeface="+mn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© 2020 </a:t>
            </a:r>
            <a:r>
              <a:rPr lang="en-US" dirty="0" err="1"/>
              <a:t>Percona</a:t>
            </a:r>
            <a:r>
              <a:rPr lang="en-US" dirty="0"/>
              <a:t>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46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5A1DF3-1091-C747-B598-1DD6D973633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967" y="6356349"/>
            <a:ext cx="155341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8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60" baseline="0">
          <a:solidFill>
            <a:srgbClr val="FFFFFF"/>
          </a:solidFill>
          <a:latin typeface="+mn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3524"/>
            <a:ext cx="3443590" cy="53309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© 2020 </a:t>
            </a:r>
            <a:r>
              <a:rPr lang="en-US" dirty="0" err="1"/>
              <a:t>Percona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46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5A1DF3-1091-C747-B598-1DD6D973633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967" y="6356349"/>
            <a:ext cx="155341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3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900" r:id="rId3"/>
    <p:sldLayoutId id="2147483901" r:id="rId4"/>
    <p:sldLayoutId id="2147483902" r:id="rId5"/>
    <p:sldLayoutId id="2147483904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60" baseline="0">
          <a:solidFill>
            <a:srgbClr val="FFFFFF"/>
          </a:solidFill>
          <a:latin typeface="+mn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tx2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tx2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tx2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tx2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rcona.com/doc/dbaas-cli/index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www.percona.com/blog/2021/01/12/the-preview-of-database-as-a-service-dbaas-in-percona-monitoring-and-management-is-now-live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PeterZaitsev" TargetMode="External"/><Relationship Id="rId2" Type="http://schemas.openxmlformats.org/officeDocument/2006/relationships/hyperlink" Target="https://www.linkedin.com/in/peterzaitsev/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71974-0376-8B43-AAA6-319245BC2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>
            <a:normAutofit/>
          </a:bodyPr>
          <a:lstStyle/>
          <a:p>
            <a:r>
              <a:rPr lang="en-US" sz="5400" dirty="0"/>
              <a:t>Hybrid Cloud Open Source DBaaS with Kubernetes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2A432-5E86-4F4E-8ACA-D9EA6B340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4553712"/>
            <a:ext cx="7315200" cy="914400"/>
          </a:xfrm>
        </p:spPr>
        <p:txBody>
          <a:bodyPr/>
          <a:lstStyle/>
          <a:p>
            <a:r>
              <a:rPr lang="en-US" dirty="0"/>
              <a:t>Keeping Control of your data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0AD954-4D5E-4535-8126-B05A5180596F}"/>
              </a:ext>
            </a:extLst>
          </p:cNvPr>
          <p:cNvSpPr txBox="1"/>
          <p:nvPr/>
        </p:nvSpPr>
        <p:spPr>
          <a:xfrm>
            <a:off x="9476096" y="4039737"/>
            <a:ext cx="2620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Peter Zaitsev,</a:t>
            </a:r>
          </a:p>
          <a:p>
            <a:pPr algn="l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CEO, Percona</a:t>
            </a:r>
          </a:p>
          <a:p>
            <a:pPr algn="l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</a:endParaRPr>
          </a:p>
          <a:p>
            <a:pPr algn="l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FOSDEM,</a:t>
            </a:r>
          </a:p>
          <a:p>
            <a:pPr algn="l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February 2021</a:t>
            </a:r>
          </a:p>
        </p:txBody>
      </p:sp>
      <p:sp>
        <p:nvSpPr>
          <p:cNvPr id="6" name="AutoShape 2" descr="OSAD 2020">
            <a:extLst>
              <a:ext uri="{FF2B5EF4-FFF2-40B4-BE49-F238E27FC236}">
                <a16:creationId xmlns:a16="http://schemas.microsoft.com/office/drawing/2014/main" id="{19EC998D-C1CB-4B58-87BD-C3FA2939B1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pbs.twimg.com/profile_images/817394480517185538...">
            <a:extLst>
              <a:ext uri="{FF2B5EF4-FFF2-40B4-BE49-F238E27FC236}">
                <a16:creationId xmlns:a16="http://schemas.microsoft.com/office/drawing/2014/main" id="{FE3D1ADD-614C-4D51-8217-BC1CF0CDA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953" y="118946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23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D8036-96D8-496C-8006-37ACA5AD8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A4CBA9-3463-4C65-BF46-6B6C50E7F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E9D0F7-AD6E-4B54-9CA2-61DE5CFF0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Kubernetes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CEED6C-D39C-40AA-B89E-52C3FA5A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B7A2EA-06FD-4027-B277-55FAB7D54F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27551" y="6356350"/>
            <a:ext cx="5911517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/>
              <a:t>© 2020 Percona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8366B-FA21-4D8E-BAD0-13468FAEE2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8E366C7-69F9-439F-AAF2-ABBB97039E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459998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1648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0CA0A-80E0-4D4E-8506-7789E462B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Kubernetes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5C8BCD-88A6-4BA8-944D-7FEEE5E82D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2020 Percona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93B40A-238F-4976-A08B-C7D1611F5B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122" name="Picture 2" descr="Getting Started with Google Kubernetes Engine - Techolution">
            <a:extLst>
              <a:ext uri="{FF2B5EF4-FFF2-40B4-BE49-F238E27FC236}">
                <a16:creationId xmlns:a16="http://schemas.microsoft.com/office/drawing/2014/main" id="{030CD581-0799-4508-9229-FB76982B89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318" y="891908"/>
            <a:ext cx="3045018" cy="133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reating your first Amazon EKS Cluster in a glance - Yonit ...">
            <a:extLst>
              <a:ext uri="{FF2B5EF4-FFF2-40B4-BE49-F238E27FC236}">
                <a16:creationId xmlns:a16="http://schemas.microsoft.com/office/drawing/2014/main" id="{E869557F-690E-4B76-8FC8-F264924B5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275" y="861307"/>
            <a:ext cx="2934446" cy="146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reating an Azure Kubernetes Service (AKS) cluster: Part 1 - Pixel ...">
            <a:extLst>
              <a:ext uri="{FF2B5EF4-FFF2-40B4-BE49-F238E27FC236}">
                <a16:creationId xmlns:a16="http://schemas.microsoft.com/office/drawing/2014/main" id="{B93156C4-4509-4E5A-8ACE-BDBE69133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710" y="2468145"/>
            <a:ext cx="2613522" cy="174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Linode Kubernetes Engine (LKE) General Availability | Linode">
            <a:extLst>
              <a:ext uri="{FF2B5EF4-FFF2-40B4-BE49-F238E27FC236}">
                <a16:creationId xmlns:a16="http://schemas.microsoft.com/office/drawing/2014/main" id="{CCA64DD5-53E0-40CF-90B9-5AC166048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433" y="2204074"/>
            <a:ext cx="3315469" cy="174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OpenShift - Wikipedia">
            <a:extLst>
              <a:ext uri="{FF2B5EF4-FFF2-40B4-BE49-F238E27FC236}">
                <a16:creationId xmlns:a16="http://schemas.microsoft.com/office/drawing/2014/main" id="{758300AA-B214-4F91-BEF3-A4DFE7393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046" y="4261033"/>
            <a:ext cx="1837850" cy="196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rovide Application Scalability using VMware Tanzu Kubernetes Grid -  Sterling">
            <a:extLst>
              <a:ext uri="{FF2B5EF4-FFF2-40B4-BE49-F238E27FC236}">
                <a16:creationId xmlns:a16="http://schemas.microsoft.com/office/drawing/2014/main" id="{0612935A-3A88-4491-A8E4-DC33A3F8D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353" y="4033410"/>
            <a:ext cx="2152067" cy="217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949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82275-6AC8-4405-9475-FB1284AB6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Stateful Applications and Kubernetes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D2F8BA-6B2E-4BD2-900C-5D7AA359A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962033"/>
            <a:ext cx="7315200" cy="492440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E1EE33-E297-4E61-9A93-C9CC21046D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2020 Percona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95988D-F738-43A4-8F58-4B46630B37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656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D8036-96D8-496C-8006-37ACA5AD8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A4CBA9-3463-4C65-BF46-6B6C50E7F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CD91D-177E-49B3-859B-F57188F1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Kubernetes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CEED6C-D39C-40AA-B89E-52C3FA5A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479D5-BF59-4265-957E-DDA56C7ADA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27551" y="6356350"/>
            <a:ext cx="5911517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/>
              <a:t>© 2020 Percona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AF0AC9-3376-4018-927B-CE5CDE2B9C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F93121F-C2C3-4259-B35F-FDD7A69C8A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593085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1719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0505A-728E-4036-9D78-F2006541D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Kubernetes Powered Public DBaaS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A9BC1-A47B-4C37-A9E2-21CAE90BE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0B97A-A66C-49F4-AE5F-EFF3719E5D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2020 Percona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66E56B-5E81-4FEB-BC16-0AAD657911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146" name="Picture 2" descr="Announcing CockroachCloud: CockroachDB as a Service | Cockroach Labs">
            <a:extLst>
              <a:ext uri="{FF2B5EF4-FFF2-40B4-BE49-F238E27FC236}">
                <a16:creationId xmlns:a16="http://schemas.microsoft.com/office/drawing/2014/main" id="{8F2981D3-1FAF-41C5-AB56-B908351DF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596" y="926294"/>
            <a:ext cx="5410572" cy="180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lanetScale: Hypersharding MySQL-based database for multi-cloud ...">
            <a:extLst>
              <a:ext uri="{FF2B5EF4-FFF2-40B4-BE49-F238E27FC236}">
                <a16:creationId xmlns:a16="http://schemas.microsoft.com/office/drawing/2014/main" id="{B453D0A6-ADD1-43C1-86C0-7F7BA67A0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870" y="2792004"/>
            <a:ext cx="3531126" cy="184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D886AD-11F1-456C-AB6D-2112E3823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1513" y="3584676"/>
            <a:ext cx="4065518" cy="19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03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4C9EE1D-12BB-43F7-9A2A-893578DCA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962A31-C54E-4762-B155-59777FED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B392D36-B685-45E0-B197-6EE5D7480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CA8533-CC5E-4754-9A04-047EDE49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21206-3F89-434D-9A1B-E6ED2AEF9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>
                <a:latin typeface="+mj-lt"/>
              </a:rPr>
              <a:t>Percona’s Work</a:t>
            </a:r>
          </a:p>
        </p:txBody>
      </p:sp>
      <p:pic>
        <p:nvPicPr>
          <p:cNvPr id="7" name="Picture 2" descr="Percona Kubernetes Operator for MongoDB 1.2.0 Is Now Available ...">
            <a:extLst>
              <a:ext uri="{FF2B5EF4-FFF2-40B4-BE49-F238E27FC236}">
                <a16:creationId xmlns:a16="http://schemas.microsoft.com/office/drawing/2014/main" id="{E1350C1D-4A78-4A77-A17C-A56DB15E8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691" y="927799"/>
            <a:ext cx="4789994" cy="267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ercona Kubernetes Operator for Percona XtraDB Cluster 1.2.0 Now ...">
            <a:extLst>
              <a:ext uri="{FF2B5EF4-FFF2-40B4-BE49-F238E27FC236}">
                <a16:creationId xmlns:a16="http://schemas.microsoft.com/office/drawing/2014/main" id="{F89068A0-E07C-4DFB-A3A2-7C21680420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8316" y="921812"/>
            <a:ext cx="4789992" cy="268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FA36B-1128-48DF-B641-93A3374831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69268" y="6356350"/>
            <a:ext cx="59115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© 2020 Percona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DA2F8-05BC-4C8C-8695-CDE0DA4B29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4FAB73BC-B049-4115-A692-8D63A059BFB8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r">
                <a:spcAft>
                  <a:spcPts val="600"/>
                </a:spcAft>
              </a:pPr>
              <a:t>15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646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D8036-96D8-496C-8006-37ACA5AD8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A4CBA9-3463-4C65-BF46-6B6C50E7F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74878-A41A-49D2-A35B-01BB0DC06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Kubernetes Users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CEED6C-D39C-40AA-B89E-52C3FA5A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B6D6A-0194-46FC-977A-A769BC2245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27551" y="6356350"/>
            <a:ext cx="5911517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/>
              <a:t>© 2020 Percona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DD943-1299-414F-A925-1CA75E435A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78B57F0-98AB-4354-BC10-D29DFE5CDF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194602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4998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5BD0CF-53B0-4BA3-B884-4E47D9F8D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r>
              <a:rPr lang="en-US" dirty="0"/>
              <a:t>Percona DBaaS CLI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ACD21-49CE-49BF-9D98-7C5C93C56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606" y="1683143"/>
            <a:ext cx="6627377" cy="3491713"/>
          </a:xfrm>
        </p:spPr>
        <p:txBody>
          <a:bodyPr>
            <a:normAutofit/>
          </a:bodyPr>
          <a:lstStyle/>
          <a:p>
            <a:r>
              <a:rPr lang="en-US" dirty="0"/>
              <a:t>Experimental Solution for those who wants to Get Open Source DBaaS without deep Kubernetes Understanding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DF34A0-41C5-4E27-9E0F-3BCD97EDF8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61606" y="6356350"/>
            <a:ext cx="541917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2020 Percona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DA0A24-852D-4D92-AA16-D5D2900905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F0205E-79A2-4267-96BF-1AC5F2BEA109}"/>
              </a:ext>
            </a:extLst>
          </p:cNvPr>
          <p:cNvSpPr txBox="1"/>
          <p:nvPr/>
        </p:nvSpPr>
        <p:spPr>
          <a:xfrm>
            <a:off x="4208489" y="5567524"/>
            <a:ext cx="57762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https://www.percona.com/doc/dbaas-cli/index.html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908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596899-66E7-4820-8389-5BB32105B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dirty="0"/>
              <a:t>Spinning up the Cluster 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0B89D-5614-4120-92A1-5703B17AB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237" y="2603708"/>
            <a:ext cx="8983489" cy="3554457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percona-dbaas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create-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example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Starting.........................................[done]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Database started successfully, connection details are below: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Provider:          k8s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Engine:        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pxc</a:t>
            </a:r>
            <a:endParaRPr lang="en-US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Resource Name:     example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Resource Endpoint: example-proxysql.my-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namespace.pxc.svc.local</a:t>
            </a:r>
            <a:endParaRPr lang="en-US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Port:              3306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User:              root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Pass:              Nt9YZguajW7nfVXTTrP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Status:            ready</a:t>
            </a:r>
          </a:p>
          <a:p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0F7236-4A63-4179-97DD-607B4FEB83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69268" y="6356350"/>
            <a:ext cx="59115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2020 Percona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C3C7C6-CA4D-4FFD-B99E-1008754D8C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14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A41E3-B9DF-4664-A6DD-ABFF43054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51F7F-9237-43A5-8B97-0E8015364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Establish Port Mapping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kubectl</a:t>
            </a:r>
            <a:r>
              <a:rPr lang="en-US" dirty="0"/>
              <a:t> port-forward svc/example-</a:t>
            </a:r>
            <a:r>
              <a:rPr lang="en-US" dirty="0" err="1"/>
              <a:t>proxysql</a:t>
            </a:r>
            <a:r>
              <a:rPr lang="en-US" dirty="0"/>
              <a:t> 3306:3306 &amp;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Connect with Your Favorite Client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mysql</a:t>
            </a:r>
            <a:r>
              <a:rPr lang="en-US" dirty="0"/>
              <a:t> -h 127.0.0.1 -P 3306 -</a:t>
            </a:r>
            <a:r>
              <a:rPr lang="en-US" dirty="0" err="1"/>
              <a:t>uroot</a:t>
            </a:r>
            <a:r>
              <a:rPr lang="en-US" dirty="0"/>
              <a:t> -pNt9YZguajW7nfVXTTrP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70201-4DD5-41D9-8343-B963D74B2B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2020 Percona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E57184-3E3A-4F84-A2E4-99C98E1E65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482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39170-03F8-461E-A959-9770E00F4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Days of Modern Open Source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A407A7-557B-4C08-A57D-B0CA178395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2020 Percona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6CE544-8C66-46F5-A525-7B91E779E1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E060A7-B7CE-46BB-B7E4-7CF680505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26 years of the Linux kernel | Opensource.com">
            <a:extLst>
              <a:ext uri="{FF2B5EF4-FFF2-40B4-BE49-F238E27FC236}">
                <a16:creationId xmlns:a16="http://schemas.microsoft.com/office/drawing/2014/main" id="{12F8A03B-1805-425F-B419-62694C2C5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268" y="1123837"/>
            <a:ext cx="7314678" cy="406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991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EADBC-30D6-40D7-974D-37167256C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Advanced:  Exposing the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71C71-1171-4B19-A0FE-819EF695A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percona-dbaas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create-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exposed  </a:t>
            </a:r>
            <a:r>
              <a:rPr lang="en-US" sz="1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--options="</a:t>
            </a:r>
            <a:r>
              <a:rPr lang="en-US" sz="1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proxysql.serviceType</a:t>
            </a:r>
            <a:r>
              <a:rPr lang="en-US" sz="1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LoadBalancer</a:t>
            </a:r>
            <a:r>
              <a:rPr lang="en-US" sz="1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Starting...........................[done]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Database started successfully, connection details are below: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Provider:          k8s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Engine:           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pxc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Resource Name:     exposed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Resource Endpoint: </a:t>
            </a:r>
            <a:r>
              <a:rPr lang="en-US" sz="1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104.154.133.197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Port:              3306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User:              root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Pass:              k0QVxTr8EVfgyCLYse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Status:            ready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To access database please run the following command:</a:t>
            </a:r>
          </a:p>
          <a:p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-h 104.154.133.197 -P 3306 -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uroot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-pk0QVxTr8EVfgyCLYse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BFE83E-F87E-44D7-BE01-5B67B487BC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2020 Percona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8A9A3-9763-4D93-BCD9-321650FEF1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45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DDEFC-9FD5-417A-95F9-A62C50609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Advanced: Set your own Password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6CEA-49C8-4871-9E7D-98BB396BC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percona-dbaas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create-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withpw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--password=</a:t>
            </a:r>
            <a:r>
              <a:rPr lang="en-US" sz="15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mypassword</a:t>
            </a:r>
            <a:endParaRPr lang="en-US" sz="15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Starting.......................................................[done]</a:t>
            </a: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Database started successfully, connection details are below:</a:t>
            </a: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Provider:          k8s</a:t>
            </a: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Engine:           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pxc</a:t>
            </a:r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Resource Name:    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withpw</a:t>
            </a:r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Resource Endpoint: withpw-proxysql.my-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namespace.pxc.svc.local</a:t>
            </a:r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Port:              3306</a:t>
            </a: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User:              root</a:t>
            </a: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Pass:              </a:t>
            </a:r>
            <a:r>
              <a:rPr lang="en-US" sz="15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mypassword</a:t>
            </a:r>
            <a:endParaRPr lang="en-US" sz="15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Status:            ready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FD04F-A904-4996-BA13-6FA2D0CA0F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2020 Percona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7CA2E-53F0-4C45-8A96-647A284182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355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B9A11-9EC1-4C1B-AA89-37BF9B6A5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Advanced: Single Node Deployment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DB6F6-881C-4741-8E9D-AEAFC71F1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percona-dbaas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create-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singlenode</a:t>
            </a:r>
            <a:r>
              <a:rPr lang="en-US" sz="17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--options="</a:t>
            </a:r>
            <a:r>
              <a:rPr lang="en-US" sz="17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proxysql.enabled</a:t>
            </a:r>
            <a:r>
              <a:rPr lang="en-US" sz="17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7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false,allowUnsafeConfigurations</a:t>
            </a:r>
            <a:r>
              <a:rPr lang="en-US" sz="17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7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true,pxc.size</a:t>
            </a:r>
            <a:r>
              <a:rPr lang="en-US" sz="17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=1"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Starting............[done]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Database started successfully, connection details are below: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Provider:          k8s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Engine:           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pxc</a:t>
            </a:r>
            <a:endParaRPr lang="en-US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Resource Name:    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singlenode</a:t>
            </a:r>
            <a:endParaRPr lang="en-US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Resource Endpoint: singlenode-pxc.my-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namespace.pxc.svc.local</a:t>
            </a:r>
            <a:endParaRPr lang="en-US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Port:              3306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User:              root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Pass:              22VqFD96mvRnmPMGg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Status:            ready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23CFB7-4B8C-460A-98D0-59F24ADCDB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2020 Percona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132052-7A8E-4031-B9BB-7725C35F6A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460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49AA5-D7A2-4296-9A3B-A29EB377B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DBaaS Preview in PMM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521C69-CCC8-40F4-BB9F-AACA40865C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2020 Percona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FCB49-2491-4E4F-B086-AFA82DB7EE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8966F-3393-4BD1-ACCE-0DABF3DC4AF3}"/>
              </a:ext>
            </a:extLst>
          </p:cNvPr>
          <p:cNvSpPr txBox="1"/>
          <p:nvPr/>
        </p:nvSpPr>
        <p:spPr>
          <a:xfrm>
            <a:off x="4511956" y="5478798"/>
            <a:ext cx="62467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2"/>
              </a:rPr>
              <a:t>https://www.percona.com/blog/2021/01/12/the-preview-of-database-as-a-service-dbaas-in-percona-monitoring-and-management-is-now-live/</a:t>
            </a:r>
            <a:endParaRPr lang="en-US" sz="800" dirty="0"/>
          </a:p>
          <a:p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5ABC71E-2514-49F2-A2BE-E5D05A730E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61" y="2154391"/>
            <a:ext cx="8189353" cy="253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329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9AAD8036-96D8-496C-8006-37ACA5AD8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24A4CBA9-3463-4C65-BF46-6B6C50E7F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159D2D-0A5C-45E9-9741-775073D7C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2DCEED6C-D39C-40AA-B89E-52C3FA5A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63D95-30AB-45D6-9D21-5E8DB21DEB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27551" y="6356350"/>
            <a:ext cx="5911517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/>
              <a:t>© 2020 Percona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6E325-A88B-4D62-A9EE-88363F749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FD974A80-8EC8-4030-9C6A-78D389EA3B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8146211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1832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D589E016-1EE1-484C-8423-012B4B780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Convenience stores on the rise | Inside Small Business">
            <a:extLst>
              <a:ext uri="{FF2B5EF4-FFF2-40B4-BE49-F238E27FC236}">
                <a16:creationId xmlns:a16="http://schemas.microsoft.com/office/drawing/2014/main" id="{AFCFC00F-E71C-4EE5-8BA3-C273C50D8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9" r="9092" b="22493"/>
          <a:stretch/>
        </p:blipFill>
        <p:spPr bwMode="auto">
          <a:xfrm>
            <a:off x="20" y="-1"/>
            <a:ext cx="1218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46100866-3689-418C-84D9-07C7E2435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00114"/>
            <a:ext cx="4053525" cy="425777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EB9A09-40E0-4E74-9F4A-217470D46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57" y="1653703"/>
            <a:ext cx="3361953" cy="24704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spc="-100">
                <a:solidFill>
                  <a:schemeClr val="tx1"/>
                </a:solidFill>
                <a:latin typeface="+mj-lt"/>
              </a:rPr>
              <a:t>DBaaS has won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CDEC2-0507-49CA-ADA5-5A861B047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24" y="4260714"/>
            <a:ext cx="3331786" cy="10320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Unparallel convenience of using the database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1064BB-C55D-43E5-9FDF-F7FA764C72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69268" y="6356350"/>
            <a:ext cx="59115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2020 Percona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9DF40-535E-46AE-AF86-3F7C5A9C93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852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FDD9264-A478-4B82-A891-2BEA8BF9F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4" descr="A close up of a window&#10;&#10;Description automatically generated">
            <a:extLst>
              <a:ext uri="{FF2B5EF4-FFF2-40B4-BE49-F238E27FC236}">
                <a16:creationId xmlns:a16="http://schemas.microsoft.com/office/drawing/2014/main" id="{19A0065A-3319-44E0-8F51-D9514B4A9C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56" r="19212" b="1835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4D755E9-CEF5-43A7-A514-4664F25F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09D813-A07E-4BCD-96AD-AE5A3ED7D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spc="-100" dirty="0">
                <a:latin typeface="+mj-lt"/>
              </a:rPr>
              <a:t>Software Vendor Lock-in Sucks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F879CD-ED15-450F-B829-699C694D2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D3059F-7635-47DD-9D55-C501276A5D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69268" y="6356350"/>
            <a:ext cx="59115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2020 Percona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B3FF7-B8C0-482E-AB37-88F1A25A33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494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D589E016-1EE1-484C-8423-012B4B780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The Myth of the St. Bernard &amp; the Brandy Barrel">
            <a:extLst>
              <a:ext uri="{FF2B5EF4-FFF2-40B4-BE49-F238E27FC236}">
                <a16:creationId xmlns:a16="http://schemas.microsoft.com/office/drawing/2014/main" id="{0922FB8E-D142-4A0F-9565-86A3828BDB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4" b="9091"/>
          <a:stretch/>
        </p:blipFill>
        <p:spPr bwMode="auto">
          <a:xfrm>
            <a:off x="20" y="-1"/>
            <a:ext cx="1218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46100866-3689-418C-84D9-07C7E2435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00114"/>
            <a:ext cx="4053525" cy="425777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4CCB83-1D25-482B-B24C-BDA77F6D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57" y="1653703"/>
            <a:ext cx="3361953" cy="24704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spc="-100">
                <a:solidFill>
                  <a:schemeClr val="tx1"/>
                </a:solidFill>
                <a:latin typeface="+mj-lt"/>
              </a:rPr>
              <a:t>Open Source to the Rescue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C42E3-E88F-4D0E-9112-36637DC160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69268" y="6356350"/>
            <a:ext cx="59115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2020 Percona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88B95-CB85-4490-87D7-2ABF8C8F3D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052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FC6B760-BB79-0C47-80D5-24B7601AB3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</a:t>
            </a:r>
            <a:r>
              <a:rPr lang="en-US"/>
              <a:t>,  Let’s </a:t>
            </a:r>
            <a:r>
              <a:rPr lang="en-US" dirty="0"/>
              <a:t>Connect!</a:t>
            </a:r>
          </a:p>
          <a:p>
            <a:r>
              <a:rPr lang="en-US" dirty="0">
                <a:hlinkClick r:id="rId2"/>
              </a:rPr>
              <a:t>https://www.linkedin.com/in/peterzaitsev/</a:t>
            </a:r>
            <a:endParaRPr lang="en-US" dirty="0"/>
          </a:p>
          <a:p>
            <a:r>
              <a:rPr lang="en-US" dirty="0">
                <a:hlinkClick r:id="rId3"/>
              </a:rPr>
              <a:t>https://twitter.com/PeterZaitsev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824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93EA8-EAB8-48E0-9C23-007FD0FF9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Never Ending Move towards </a:t>
            </a:r>
            <a:r>
              <a:rPr lang="en-US" dirty="0" err="1"/>
              <a:t>Simplicty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F026A4-93E7-4635-9542-56B1D2246C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2020 Percona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241397-F3A9-474A-83E1-562251E62B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 descr="Five Ways to Measure Simplicity on All-flash Arrays - DCIG">
            <a:extLst>
              <a:ext uri="{FF2B5EF4-FFF2-40B4-BE49-F238E27FC236}">
                <a16:creationId xmlns:a16="http://schemas.microsoft.com/office/drawing/2014/main" id="{4374A673-1E9D-47D1-8594-98C56AE680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820" y="863600"/>
            <a:ext cx="3381035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10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5CD5-4D30-4A4C-A55E-B67D73CF2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DBaaS “state of art” simplicity for databases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771E57-A1FA-4A83-A661-CE8EDD62A0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2020 Percona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1CD6EA-BBAA-49AE-B92B-9CC9B36D08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74" name="Picture 2" descr="Head in the clouds: Examining the DBaaS promise">
            <a:extLst>
              <a:ext uri="{FF2B5EF4-FFF2-40B4-BE49-F238E27FC236}">
                <a16:creationId xmlns:a16="http://schemas.microsoft.com/office/drawing/2014/main" id="{5774A4C6-6AAC-4731-8FF2-CA916E0E88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1852612"/>
            <a:ext cx="73152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817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1240-E1AA-426A-8235-022227E93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Open Source in DBaaS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49865-4A3E-4055-9550-B361B8067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Interface – Deploy full Database Cluster with single API Call, Including Backups, Self Healing,  Self Patching, Self Tuning </a:t>
            </a:r>
            <a:r>
              <a:rPr lang="en-US" dirty="0" err="1"/>
              <a:t>Etc</a:t>
            </a:r>
            <a:endParaRPr lang="en-US" dirty="0"/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Well Suited for Database Software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This is what Open Source DBaaS 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Management – When (not of) software fails the team to resolve exceptions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Can’t be entirely “Open Source”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BFFC59-7C20-451D-B2C5-04CACCE7B4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2020 Percona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619C25-C9D6-4EEC-816C-CC581DE4C2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676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FCEF4-B59F-4B37-9C71-945FE502D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Cloud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9AE72D-ED9A-4394-91CF-95CFFA2831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2020 Percona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84CDD-7448-48FB-B481-04C00E306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098" name="Picture 2" descr="Tech Talk Blog On Cloud Computing With AWS - Blog">
            <a:extLst>
              <a:ext uri="{FF2B5EF4-FFF2-40B4-BE49-F238E27FC236}">
                <a16:creationId xmlns:a16="http://schemas.microsoft.com/office/drawing/2014/main" id="{EC470B7B-047B-4F4F-BEAF-6FB2CA080B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155" y="863600"/>
            <a:ext cx="6828366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962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D8036-96D8-496C-8006-37ACA5AD8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A4CBA9-3463-4C65-BF46-6B6C50E7F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A1F1C8-7D0B-4333-873B-BEB65E492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Cloud Reality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CEED6C-D39C-40AA-B89E-52C3FA5A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21F20-CCB0-45E4-BE0F-F4B2F32ED7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27551" y="6356350"/>
            <a:ext cx="5911517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/>
              <a:t>© 2020 Percona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807CC-C978-4F5D-B588-02D2DE9CB7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23CA7F0-FEC4-4828-8242-7BDCF7F2BC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307881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6707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0D6BC-5792-4DCE-8E64-4884BD9B4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your Cloud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AEDBA-7AD7-41C6-AF81-A14061634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Have the Power to choose the way of </a:t>
            </a:r>
            <a:r>
              <a:rPr lang="en-US" dirty="0">
                <a:solidFill>
                  <a:srgbClr val="FF0000"/>
                </a:solidFill>
              </a:rPr>
              <a:t>Serfdom</a:t>
            </a:r>
            <a:r>
              <a:rPr lang="en-US" dirty="0"/>
              <a:t> or way of </a:t>
            </a:r>
            <a:r>
              <a:rPr lang="en-US" dirty="0">
                <a:solidFill>
                  <a:srgbClr val="00B050"/>
                </a:solidFill>
              </a:rPr>
              <a:t>Freedom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3BAE8A-566C-48D2-B963-9FBD2162AA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 Percona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E4D713-18E5-4D1E-B116-8F6BAF455F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083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B5E60-5F0B-4F85-8EA2-FB3FD8DE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 of Freedom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01359-698B-4D13-B0A5-D16B687723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2020 Percona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A7FFC-D0E7-453F-903C-D985ACDA0E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146" name="Picture 2" descr="Kubernetes">
            <a:extLst>
              <a:ext uri="{FF2B5EF4-FFF2-40B4-BE49-F238E27FC236}">
                <a16:creationId xmlns:a16="http://schemas.microsoft.com/office/drawing/2014/main" id="{62F969F4-7680-4107-A4B2-CB19888399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985837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728930"/>
      </p:ext>
    </p:extLst>
  </p:cSld>
  <p:clrMapOvr>
    <a:masterClrMapping/>
  </p:clrMapOvr>
</p:sld>
</file>

<file path=ppt/theme/theme1.xml><?xml version="1.0" encoding="utf-8"?>
<a:theme xmlns:a="http://schemas.openxmlformats.org/drawingml/2006/main" name="Orange">
  <a:themeElements>
    <a:clrScheme name="Percona">
      <a:dk1>
        <a:srgbClr val="000000"/>
      </a:dk1>
      <a:lt1>
        <a:srgbClr val="FFFFFF"/>
      </a:lt1>
      <a:dk2>
        <a:srgbClr val="9B9C9B"/>
      </a:dk2>
      <a:lt2>
        <a:srgbClr val="D5D5D5"/>
      </a:lt2>
      <a:accent1>
        <a:srgbClr val="EF9000"/>
      </a:accent1>
      <a:accent2>
        <a:srgbClr val="BE1818"/>
      </a:accent2>
      <a:accent3>
        <a:srgbClr val="EFC700"/>
      </a:accent3>
      <a:accent4>
        <a:srgbClr val="4E378C"/>
      </a:accent4>
      <a:accent5>
        <a:srgbClr val="7E4191"/>
      </a:accent5>
      <a:accent6>
        <a:srgbClr val="EFD979"/>
      </a:accent6>
      <a:hlink>
        <a:srgbClr val="2998E3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800" dirty="0" smtClean="0">
            <a:solidFill>
              <a:schemeClr val="tx1">
                <a:lumMod val="65000"/>
                <a:lumOff val="35000"/>
              </a:schemeClr>
            </a:solidFill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Confidential">
  <a:themeElements>
    <a:clrScheme name="Percona">
      <a:dk1>
        <a:srgbClr val="000000"/>
      </a:dk1>
      <a:lt1>
        <a:srgbClr val="FFFFFF"/>
      </a:lt1>
      <a:dk2>
        <a:srgbClr val="9B9C9B"/>
      </a:dk2>
      <a:lt2>
        <a:srgbClr val="D5D5D5"/>
      </a:lt2>
      <a:accent1>
        <a:srgbClr val="EF9000"/>
      </a:accent1>
      <a:accent2>
        <a:srgbClr val="BE1818"/>
      </a:accent2>
      <a:accent3>
        <a:srgbClr val="EFC700"/>
      </a:accent3>
      <a:accent4>
        <a:srgbClr val="4E378C"/>
      </a:accent4>
      <a:accent5>
        <a:srgbClr val="7E4191"/>
      </a:accent5>
      <a:accent6>
        <a:srgbClr val="EFD979"/>
      </a:accent6>
      <a:hlink>
        <a:srgbClr val="2998E3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800" dirty="0" smtClean="0">
            <a:solidFill>
              <a:schemeClr val="tx1">
                <a:lumMod val="65000"/>
                <a:lumOff val="35000"/>
              </a:schemeClr>
            </a:solidFill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Blue">
  <a:themeElements>
    <a:clrScheme name="Percona">
      <a:dk1>
        <a:srgbClr val="000000"/>
      </a:dk1>
      <a:lt1>
        <a:srgbClr val="FFFFFF"/>
      </a:lt1>
      <a:dk2>
        <a:srgbClr val="9B9C9B"/>
      </a:dk2>
      <a:lt2>
        <a:srgbClr val="D5D5D5"/>
      </a:lt2>
      <a:accent1>
        <a:srgbClr val="EF9000"/>
      </a:accent1>
      <a:accent2>
        <a:srgbClr val="BE1818"/>
      </a:accent2>
      <a:accent3>
        <a:srgbClr val="EFC700"/>
      </a:accent3>
      <a:accent4>
        <a:srgbClr val="4E378C"/>
      </a:accent4>
      <a:accent5>
        <a:srgbClr val="7E4191"/>
      </a:accent5>
      <a:accent6>
        <a:srgbClr val="EFD979"/>
      </a:accent6>
      <a:hlink>
        <a:srgbClr val="2998E3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800" dirty="0" smtClean="0">
            <a:solidFill>
              <a:schemeClr val="tx1">
                <a:lumMod val="65000"/>
                <a:lumOff val="35000"/>
              </a:schemeClr>
            </a:solidFill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4026</TotalTime>
  <Words>750</Words>
  <Application>Microsoft Office PowerPoint</Application>
  <PresentationFormat>Widescreen</PresentationFormat>
  <Paragraphs>162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Courier New</vt:lpstr>
      <vt:lpstr>Helvetica</vt:lpstr>
      <vt:lpstr>Wingdings 2</vt:lpstr>
      <vt:lpstr>Orange</vt:lpstr>
      <vt:lpstr>Confidential</vt:lpstr>
      <vt:lpstr>Blue</vt:lpstr>
      <vt:lpstr>Hybrid Cloud Open Source DBaaS with Kubernetes</vt:lpstr>
      <vt:lpstr>Early Days of Modern Open Source </vt:lpstr>
      <vt:lpstr>Never Ending Move towards Simplicty </vt:lpstr>
      <vt:lpstr>DBaaS “state of art” simplicity for databases</vt:lpstr>
      <vt:lpstr>Putting Open Source in DBaaS</vt:lpstr>
      <vt:lpstr>The Cloud </vt:lpstr>
      <vt:lpstr>Cloud Reality </vt:lpstr>
      <vt:lpstr>Choose your Cloud</vt:lpstr>
      <vt:lpstr>Way of Freedom</vt:lpstr>
      <vt:lpstr>Kubernetes </vt:lpstr>
      <vt:lpstr>Kubernetes </vt:lpstr>
      <vt:lpstr>Stateful Applications and Kubernetes</vt:lpstr>
      <vt:lpstr>Kubernetes</vt:lpstr>
      <vt:lpstr>Kubernetes Powered Public DBaaS</vt:lpstr>
      <vt:lpstr>Percona’s Work</vt:lpstr>
      <vt:lpstr>Kubernetes Users </vt:lpstr>
      <vt:lpstr>Percona DBaaS CLI</vt:lpstr>
      <vt:lpstr>Spinning up the Cluster </vt:lpstr>
      <vt:lpstr>Connecting </vt:lpstr>
      <vt:lpstr>Advanced:  Exposing the Database</vt:lpstr>
      <vt:lpstr>Advanced: Set your own Password </vt:lpstr>
      <vt:lpstr>Advanced: Single Node Deployment</vt:lpstr>
      <vt:lpstr>DBaaS Preview in PMM</vt:lpstr>
      <vt:lpstr>Summary</vt:lpstr>
      <vt:lpstr>DBaaS has won</vt:lpstr>
      <vt:lpstr>Software Vendor Lock-in Sucks</vt:lpstr>
      <vt:lpstr>Open Source to the Rescue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Hybrid Cloud Open Source DBaaS with Kubernetes</dc:title>
  <dc:creator>Peter Zaitsev</dc:creator>
  <cp:lastModifiedBy>Peter Zaitsev</cp:lastModifiedBy>
  <cp:revision>3</cp:revision>
  <dcterms:created xsi:type="dcterms:W3CDTF">2021-01-14T21:47:38Z</dcterms:created>
  <dcterms:modified xsi:type="dcterms:W3CDTF">2021-01-17T16:54:13Z</dcterms:modified>
</cp:coreProperties>
</file>