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.xml" ContentType="application/inkml+xml"/>
  <Override PartName="/ppt/notesSlides/notesSlide15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6" r:id="rId1"/>
    <p:sldMasterId id="2147483697" r:id="rId2"/>
    <p:sldMasterId id="2147483698" r:id="rId3"/>
  </p:sldMasterIdLst>
  <p:notesMasterIdLst>
    <p:notesMasterId r:id="rId22"/>
  </p:notesMasterIdLst>
  <p:sldIdLst>
    <p:sldId id="256" r:id="rId4"/>
    <p:sldId id="293" r:id="rId5"/>
    <p:sldId id="282" r:id="rId6"/>
    <p:sldId id="257" r:id="rId7"/>
    <p:sldId id="272" r:id="rId8"/>
    <p:sldId id="274" r:id="rId9"/>
    <p:sldId id="294" r:id="rId10"/>
    <p:sldId id="275" r:id="rId11"/>
    <p:sldId id="295" r:id="rId12"/>
    <p:sldId id="280" r:id="rId13"/>
    <p:sldId id="296" r:id="rId14"/>
    <p:sldId id="279" r:id="rId15"/>
    <p:sldId id="276" r:id="rId16"/>
    <p:sldId id="283" r:id="rId17"/>
    <p:sldId id="297" r:id="rId18"/>
    <p:sldId id="292" r:id="rId19"/>
    <p:sldId id="263" r:id="rId20"/>
    <p:sldId id="261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75458E-434A-4FE0-AC2F-FD775629C522}" v="65" dt="2021-01-30T17:03:14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hat, Sumanth" userId="89021f8c-2db6-42e9-ace4-536d3bd8009b" providerId="ADAL" clId="{D275458E-434A-4FE0-AC2F-FD775629C522}"/>
    <pc:docChg chg="undo custSel mod addSld delSld modSld sldOrd">
      <pc:chgData name="Bhat, Sumanth" userId="89021f8c-2db6-42e9-ace4-536d3bd8009b" providerId="ADAL" clId="{D275458E-434A-4FE0-AC2F-FD775629C522}" dt="2021-01-30T17:15:56.488" v="3558" actId="5793"/>
      <pc:docMkLst>
        <pc:docMk/>
      </pc:docMkLst>
      <pc:sldChg chg="addSp delSp modSp mod setBg setClrOvrMap">
        <pc:chgData name="Bhat, Sumanth" userId="89021f8c-2db6-42e9-ace4-536d3bd8009b" providerId="ADAL" clId="{D275458E-434A-4FE0-AC2F-FD775629C522}" dt="2021-01-30T10:37:00.659" v="78" actId="1076"/>
        <pc:sldMkLst>
          <pc:docMk/>
          <pc:sldMk cId="0" sldId="256"/>
        </pc:sldMkLst>
        <pc:spChg chg="add del">
          <ac:chgData name="Bhat, Sumanth" userId="89021f8c-2db6-42e9-ace4-536d3bd8009b" providerId="ADAL" clId="{D275458E-434A-4FE0-AC2F-FD775629C522}" dt="2021-01-30T09:35:56.357" v="58" actId="26606"/>
          <ac:spMkLst>
            <pc:docMk/>
            <pc:sldMk cId="0" sldId="256"/>
            <ac:spMk id="74" creationId="{C7FA33FF-088D-4F16-95A2-2C64D353DEA8}"/>
          </ac:spMkLst>
        </pc:spChg>
        <pc:spChg chg="add del">
          <ac:chgData name="Bhat, Sumanth" userId="89021f8c-2db6-42e9-ace4-536d3bd8009b" providerId="ADAL" clId="{D275458E-434A-4FE0-AC2F-FD775629C522}" dt="2021-01-30T09:35:56.357" v="58" actId="26606"/>
          <ac:spMkLst>
            <pc:docMk/>
            <pc:sldMk cId="0" sldId="256"/>
            <ac:spMk id="76" creationId="{A376EFB1-01CF-419F-ABF1-2AF02BBFCBD1}"/>
          </ac:spMkLst>
        </pc:spChg>
        <pc:spChg chg="add del">
          <ac:chgData name="Bhat, Sumanth" userId="89021f8c-2db6-42e9-ace4-536d3bd8009b" providerId="ADAL" clId="{D275458E-434A-4FE0-AC2F-FD775629C522}" dt="2021-01-30T10:35:50.158" v="70" actId="26606"/>
          <ac:spMkLst>
            <pc:docMk/>
            <pc:sldMk cId="0" sldId="256"/>
            <ac:spMk id="77" creationId="{394842B0-684D-44CC-B4BC-D13331CFD290}"/>
          </ac:spMkLst>
        </pc:spChg>
        <pc:spChg chg="add del">
          <ac:chgData name="Bhat, Sumanth" userId="89021f8c-2db6-42e9-ace4-536d3bd8009b" providerId="ADAL" clId="{D275458E-434A-4FE0-AC2F-FD775629C522}" dt="2021-01-30T09:35:56.357" v="58" actId="26606"/>
          <ac:spMkLst>
            <pc:docMk/>
            <pc:sldMk cId="0" sldId="256"/>
            <ac:spMk id="78" creationId="{FF9DEA15-78BD-4750-AA18-B9F28A6D5AB8}"/>
          </ac:spMkLst>
        </pc:spChg>
        <pc:spChg chg="add del">
          <ac:chgData name="Bhat, Sumanth" userId="89021f8c-2db6-42e9-ace4-536d3bd8009b" providerId="ADAL" clId="{D275458E-434A-4FE0-AC2F-FD775629C522}" dt="2021-01-30T10:35:50.158" v="70" actId="26606"/>
          <ac:spMkLst>
            <pc:docMk/>
            <pc:sldMk cId="0" sldId="256"/>
            <ac:spMk id="79" creationId="{4C2A3DC3-F495-4B99-9FF3-3FB30D63235E}"/>
          </ac:spMkLst>
        </pc:spChg>
        <pc:spChg chg="add">
          <ac:chgData name="Bhat, Sumanth" userId="89021f8c-2db6-42e9-ace4-536d3bd8009b" providerId="ADAL" clId="{D275458E-434A-4FE0-AC2F-FD775629C522}" dt="2021-01-30T10:35:50.158" v="70" actId="26606"/>
          <ac:spMkLst>
            <pc:docMk/>
            <pc:sldMk cId="0" sldId="256"/>
            <ac:spMk id="138" creationId="{C7FA33FF-088D-4F16-95A2-2C64D353DEA8}"/>
          </ac:spMkLst>
        </pc:spChg>
        <pc:spChg chg="add">
          <ac:chgData name="Bhat, Sumanth" userId="89021f8c-2db6-42e9-ace4-536d3bd8009b" providerId="ADAL" clId="{D275458E-434A-4FE0-AC2F-FD775629C522}" dt="2021-01-30T10:35:50.158" v="70" actId="26606"/>
          <ac:spMkLst>
            <pc:docMk/>
            <pc:sldMk cId="0" sldId="256"/>
            <ac:spMk id="140" creationId="{A376EFB1-01CF-419F-ABF1-2AF02BBFCBD1}"/>
          </ac:spMkLst>
        </pc:spChg>
        <pc:spChg chg="add">
          <ac:chgData name="Bhat, Sumanth" userId="89021f8c-2db6-42e9-ace4-536d3bd8009b" providerId="ADAL" clId="{D275458E-434A-4FE0-AC2F-FD775629C522}" dt="2021-01-30T10:35:50.158" v="70" actId="26606"/>
          <ac:spMkLst>
            <pc:docMk/>
            <pc:sldMk cId="0" sldId="256"/>
            <ac:spMk id="142" creationId="{FF9DEA15-78BD-4750-AA18-B9F28A6D5AB8}"/>
          </ac:spMkLst>
        </pc:spChg>
        <pc:spChg chg="mod">
          <ac:chgData name="Bhat, Sumanth" userId="89021f8c-2db6-42e9-ace4-536d3bd8009b" providerId="ADAL" clId="{D275458E-434A-4FE0-AC2F-FD775629C522}" dt="2021-01-30T10:35:50.158" v="70" actId="26606"/>
          <ac:spMkLst>
            <pc:docMk/>
            <pc:sldMk cId="0" sldId="256"/>
            <ac:spMk id="218" creationId="{00000000-0000-0000-0000-000000000000}"/>
          </ac:spMkLst>
        </pc:spChg>
        <pc:spChg chg="mod ord">
          <ac:chgData name="Bhat, Sumanth" userId="89021f8c-2db6-42e9-ace4-536d3bd8009b" providerId="ADAL" clId="{D275458E-434A-4FE0-AC2F-FD775629C522}" dt="2021-01-30T09:37:17.400" v="68" actId="1076"/>
          <ac:spMkLst>
            <pc:docMk/>
            <pc:sldMk cId="0" sldId="256"/>
            <ac:spMk id="219" creationId="{00000000-0000-0000-0000-000000000000}"/>
          </ac:spMkLst>
        </pc:spChg>
        <pc:spChg chg="add del">
          <ac:chgData name="Bhat, Sumanth" userId="89021f8c-2db6-42e9-ace4-536d3bd8009b" providerId="ADAL" clId="{D275458E-434A-4FE0-AC2F-FD775629C522}" dt="2021-01-30T09:37:06.637" v="67" actId="26606"/>
          <ac:spMkLst>
            <pc:docMk/>
            <pc:sldMk cId="0" sldId="256"/>
            <ac:spMk id="1028" creationId="{8ABFE404-8D65-4573-A3EF-6DF477936BA3}"/>
          </ac:spMkLst>
        </pc:spChg>
        <pc:picChg chg="mod">
          <ac:chgData name="Bhat, Sumanth" userId="89021f8c-2db6-42e9-ace4-536d3bd8009b" providerId="ADAL" clId="{D275458E-434A-4FE0-AC2F-FD775629C522}" dt="2021-01-30T10:37:00.659" v="78" actId="1076"/>
          <ac:picMkLst>
            <pc:docMk/>
            <pc:sldMk cId="0" sldId="256"/>
            <ac:picMk id="220" creationId="{00000000-0000-0000-0000-000000000000}"/>
          </ac:picMkLst>
        </pc:picChg>
        <pc:picChg chg="add mod">
          <ac:chgData name="Bhat, Sumanth" userId="89021f8c-2db6-42e9-ace4-536d3bd8009b" providerId="ADAL" clId="{D275458E-434A-4FE0-AC2F-FD775629C522}" dt="2021-01-30T10:35:50.158" v="70" actId="26606"/>
          <ac:picMkLst>
            <pc:docMk/>
            <pc:sldMk cId="0" sldId="256"/>
            <ac:picMk id="1026" creationId="{882FA6B8-A50C-460C-81AD-8378A45AC9F8}"/>
          </ac:picMkLst>
        </pc:picChg>
        <pc:cxnChg chg="add del">
          <ac:chgData name="Bhat, Sumanth" userId="89021f8c-2db6-42e9-ace4-536d3bd8009b" providerId="ADAL" clId="{D275458E-434A-4FE0-AC2F-FD775629C522}" dt="2021-01-30T09:37:06.637" v="67" actId="26606"/>
          <ac:cxnSpMkLst>
            <pc:docMk/>
            <pc:sldMk cId="0" sldId="256"/>
            <ac:cxnSpMk id="1029" creationId="{AF5191F1-A1C8-4AEE-8007-DF304E42B15E}"/>
          </ac:cxnSpMkLst>
        </pc:cxnChg>
      </pc:sldChg>
      <pc:sldChg chg="delSp modSp mod">
        <pc:chgData name="Bhat, Sumanth" userId="89021f8c-2db6-42e9-ace4-536d3bd8009b" providerId="ADAL" clId="{D275458E-434A-4FE0-AC2F-FD775629C522}" dt="2021-01-30T16:02:02.028" v="1893" actId="20577"/>
        <pc:sldMkLst>
          <pc:docMk/>
          <pc:sldMk cId="0" sldId="257"/>
        </pc:sldMkLst>
        <pc:spChg chg="mod">
          <ac:chgData name="Bhat, Sumanth" userId="89021f8c-2db6-42e9-ace4-536d3bd8009b" providerId="ADAL" clId="{D275458E-434A-4FE0-AC2F-FD775629C522}" dt="2021-01-30T16:02:02.028" v="1893" actId="20577"/>
          <ac:spMkLst>
            <pc:docMk/>
            <pc:sldMk cId="0" sldId="257"/>
            <ac:spMk id="226" creationId="{00000000-0000-0000-0000-000000000000}"/>
          </ac:spMkLst>
        </pc:spChg>
        <pc:picChg chg="del">
          <ac:chgData name="Bhat, Sumanth" userId="89021f8c-2db6-42e9-ace4-536d3bd8009b" providerId="ADAL" clId="{D275458E-434A-4FE0-AC2F-FD775629C522}" dt="2021-01-30T10:45:10.749" v="79" actId="478"/>
          <ac:picMkLst>
            <pc:docMk/>
            <pc:sldMk cId="0" sldId="257"/>
            <ac:picMk id="227" creationId="{00000000-0000-0000-0000-000000000000}"/>
          </ac:picMkLst>
        </pc:picChg>
      </pc:sldChg>
      <pc:sldChg chg="delSp mod">
        <pc:chgData name="Bhat, Sumanth" userId="89021f8c-2db6-42e9-ace4-536d3bd8009b" providerId="ADAL" clId="{D275458E-434A-4FE0-AC2F-FD775629C522}" dt="2021-01-30T09:22:39.430" v="49" actId="478"/>
        <pc:sldMkLst>
          <pc:docMk/>
          <pc:sldMk cId="0" sldId="261"/>
        </pc:sldMkLst>
        <pc:picChg chg="del">
          <ac:chgData name="Bhat, Sumanth" userId="89021f8c-2db6-42e9-ace4-536d3bd8009b" providerId="ADAL" clId="{D275458E-434A-4FE0-AC2F-FD775629C522}" dt="2021-01-30T09:22:39.430" v="49" actId="478"/>
          <ac:picMkLst>
            <pc:docMk/>
            <pc:sldMk cId="0" sldId="261"/>
            <ac:picMk id="254" creationId="{00000000-0000-0000-0000-000000000000}"/>
          </ac:picMkLst>
        </pc:picChg>
      </pc:sldChg>
      <pc:sldChg chg="delSp modSp mod ord">
        <pc:chgData name="Bhat, Sumanth" userId="89021f8c-2db6-42e9-ace4-536d3bd8009b" providerId="ADAL" clId="{D275458E-434A-4FE0-AC2F-FD775629C522}" dt="2021-01-30T17:06:17.749" v="3553"/>
        <pc:sldMkLst>
          <pc:docMk/>
          <pc:sldMk cId="2288215674" sldId="263"/>
        </pc:sldMkLst>
        <pc:spChg chg="mod">
          <ac:chgData name="Bhat, Sumanth" userId="89021f8c-2db6-42e9-ace4-536d3bd8009b" providerId="ADAL" clId="{D275458E-434A-4FE0-AC2F-FD775629C522}" dt="2021-01-30T16:52:57.084" v="3023" actId="20577"/>
          <ac:spMkLst>
            <pc:docMk/>
            <pc:sldMk cId="2288215674" sldId="263"/>
            <ac:spMk id="239" creationId="{00000000-0000-0000-0000-000000000000}"/>
          </ac:spMkLst>
        </pc:spChg>
        <pc:picChg chg="del">
          <ac:chgData name="Bhat, Sumanth" userId="89021f8c-2db6-42e9-ace4-536d3bd8009b" providerId="ADAL" clId="{D275458E-434A-4FE0-AC2F-FD775629C522}" dt="2021-01-30T10:46:05.302" v="95" actId="478"/>
          <ac:picMkLst>
            <pc:docMk/>
            <pc:sldMk cId="2288215674" sldId="263"/>
            <ac:picMk id="240" creationId="{00000000-0000-0000-0000-000000000000}"/>
          </ac:picMkLst>
        </pc:picChg>
      </pc:sldChg>
      <pc:sldChg chg="delSp mod">
        <pc:chgData name="Bhat, Sumanth" userId="89021f8c-2db6-42e9-ace4-536d3bd8009b" providerId="ADAL" clId="{D275458E-434A-4FE0-AC2F-FD775629C522}" dt="2021-01-30T10:45:12.988" v="80" actId="478"/>
        <pc:sldMkLst>
          <pc:docMk/>
          <pc:sldMk cId="3028489864" sldId="272"/>
        </pc:sldMkLst>
        <pc:picChg chg="del">
          <ac:chgData name="Bhat, Sumanth" userId="89021f8c-2db6-42e9-ace4-536d3bd8009b" providerId="ADAL" clId="{D275458E-434A-4FE0-AC2F-FD775629C522}" dt="2021-01-30T10:45:12.988" v="80" actId="478"/>
          <ac:picMkLst>
            <pc:docMk/>
            <pc:sldMk cId="3028489864" sldId="272"/>
            <ac:picMk id="247" creationId="{00000000-0000-0000-0000-000000000000}"/>
          </ac:picMkLst>
        </pc:picChg>
      </pc:sldChg>
      <pc:sldChg chg="delSp del mod">
        <pc:chgData name="Bhat, Sumanth" userId="89021f8c-2db6-42e9-ace4-536d3bd8009b" providerId="ADAL" clId="{D275458E-434A-4FE0-AC2F-FD775629C522}" dt="2021-01-30T11:24:56.257" v="686" actId="47"/>
        <pc:sldMkLst>
          <pc:docMk/>
          <pc:sldMk cId="1023662071" sldId="273"/>
        </pc:sldMkLst>
        <pc:spChg chg="del">
          <ac:chgData name="Bhat, Sumanth" userId="89021f8c-2db6-42e9-ace4-536d3bd8009b" providerId="ADAL" clId="{D275458E-434A-4FE0-AC2F-FD775629C522}" dt="2021-01-30T11:24:34.768" v="685" actId="478"/>
          <ac:spMkLst>
            <pc:docMk/>
            <pc:sldMk cId="1023662071" sldId="273"/>
            <ac:spMk id="5" creationId="{6B6E8E23-E7B0-498C-9A15-3BD38593111A}"/>
          </ac:spMkLst>
        </pc:spChg>
        <pc:picChg chg="del">
          <ac:chgData name="Bhat, Sumanth" userId="89021f8c-2db6-42e9-ace4-536d3bd8009b" providerId="ADAL" clId="{D275458E-434A-4FE0-AC2F-FD775629C522}" dt="2021-01-30T10:45:15.917" v="81" actId="478"/>
          <ac:picMkLst>
            <pc:docMk/>
            <pc:sldMk cId="1023662071" sldId="273"/>
            <ac:picMk id="240" creationId="{00000000-0000-0000-0000-000000000000}"/>
          </ac:picMkLst>
        </pc:picChg>
      </pc:sldChg>
      <pc:sldChg chg="delSp modSp mod">
        <pc:chgData name="Bhat, Sumanth" userId="89021f8c-2db6-42e9-ace4-536d3bd8009b" providerId="ADAL" clId="{D275458E-434A-4FE0-AC2F-FD775629C522}" dt="2021-01-30T11:34:32.763" v="1063" actId="20577"/>
        <pc:sldMkLst>
          <pc:docMk/>
          <pc:sldMk cId="2742393786" sldId="274"/>
        </pc:sldMkLst>
        <pc:spChg chg="mod">
          <ac:chgData name="Bhat, Sumanth" userId="89021f8c-2db6-42e9-ace4-536d3bd8009b" providerId="ADAL" clId="{D275458E-434A-4FE0-AC2F-FD775629C522}" dt="2021-01-30T11:30:46.946" v="919"/>
          <ac:spMkLst>
            <pc:docMk/>
            <pc:sldMk cId="2742393786" sldId="274"/>
            <ac:spMk id="238" creationId="{00000000-0000-0000-0000-000000000000}"/>
          </ac:spMkLst>
        </pc:spChg>
        <pc:spChg chg="mod">
          <ac:chgData name="Bhat, Sumanth" userId="89021f8c-2db6-42e9-ace4-536d3bd8009b" providerId="ADAL" clId="{D275458E-434A-4FE0-AC2F-FD775629C522}" dt="2021-01-30T11:34:32.763" v="1063" actId="20577"/>
          <ac:spMkLst>
            <pc:docMk/>
            <pc:sldMk cId="2742393786" sldId="274"/>
            <ac:spMk id="239" creationId="{00000000-0000-0000-0000-000000000000}"/>
          </ac:spMkLst>
        </pc:spChg>
        <pc:picChg chg="del">
          <ac:chgData name="Bhat, Sumanth" userId="89021f8c-2db6-42e9-ace4-536d3bd8009b" providerId="ADAL" clId="{D275458E-434A-4FE0-AC2F-FD775629C522}" dt="2021-01-30T10:45:18.223" v="82" actId="478"/>
          <ac:picMkLst>
            <pc:docMk/>
            <pc:sldMk cId="2742393786" sldId="274"/>
            <ac:picMk id="240" creationId="{00000000-0000-0000-0000-000000000000}"/>
          </ac:picMkLst>
        </pc:picChg>
      </pc:sldChg>
      <pc:sldChg chg="delSp modSp mod">
        <pc:chgData name="Bhat, Sumanth" userId="89021f8c-2db6-42e9-ace4-536d3bd8009b" providerId="ADAL" clId="{D275458E-434A-4FE0-AC2F-FD775629C522}" dt="2021-01-30T11:50:36.613" v="1140" actId="6549"/>
        <pc:sldMkLst>
          <pc:docMk/>
          <pc:sldMk cId="1234480312" sldId="275"/>
        </pc:sldMkLst>
        <pc:spChg chg="mod">
          <ac:chgData name="Bhat, Sumanth" userId="89021f8c-2db6-42e9-ace4-536d3bd8009b" providerId="ADAL" clId="{D275458E-434A-4FE0-AC2F-FD775629C522}" dt="2021-01-30T11:29:04.465" v="855" actId="20577"/>
          <ac:spMkLst>
            <pc:docMk/>
            <pc:sldMk cId="1234480312" sldId="275"/>
            <ac:spMk id="238" creationId="{00000000-0000-0000-0000-000000000000}"/>
          </ac:spMkLst>
        </pc:spChg>
        <pc:spChg chg="mod">
          <ac:chgData name="Bhat, Sumanth" userId="89021f8c-2db6-42e9-ace4-536d3bd8009b" providerId="ADAL" clId="{D275458E-434A-4FE0-AC2F-FD775629C522}" dt="2021-01-30T11:50:36.613" v="1140" actId="6549"/>
          <ac:spMkLst>
            <pc:docMk/>
            <pc:sldMk cId="1234480312" sldId="275"/>
            <ac:spMk id="239" creationId="{00000000-0000-0000-0000-000000000000}"/>
          </ac:spMkLst>
        </pc:spChg>
        <pc:picChg chg="del">
          <ac:chgData name="Bhat, Sumanth" userId="89021f8c-2db6-42e9-ace4-536d3bd8009b" providerId="ADAL" clId="{D275458E-434A-4FE0-AC2F-FD775629C522}" dt="2021-01-30T10:45:22.512" v="83" actId="478"/>
          <ac:picMkLst>
            <pc:docMk/>
            <pc:sldMk cId="1234480312" sldId="275"/>
            <ac:picMk id="240" creationId="{00000000-0000-0000-0000-000000000000}"/>
          </ac:picMkLst>
        </pc:picChg>
      </pc:sldChg>
      <pc:sldChg chg="delSp modSp mod">
        <pc:chgData name="Bhat, Sumanth" userId="89021f8c-2db6-42e9-ace4-536d3bd8009b" providerId="ADAL" clId="{D275458E-434A-4FE0-AC2F-FD775629C522}" dt="2021-01-30T16:31:29.759" v="2398" actId="5793"/>
        <pc:sldMkLst>
          <pc:docMk/>
          <pc:sldMk cId="1095585542" sldId="276"/>
        </pc:sldMkLst>
        <pc:spChg chg="mod">
          <ac:chgData name="Bhat, Sumanth" userId="89021f8c-2db6-42e9-ace4-536d3bd8009b" providerId="ADAL" clId="{D275458E-434A-4FE0-AC2F-FD775629C522}" dt="2021-01-30T16:22:23.484" v="2034" actId="20577"/>
          <ac:spMkLst>
            <pc:docMk/>
            <pc:sldMk cId="1095585542" sldId="276"/>
            <ac:spMk id="238" creationId="{00000000-0000-0000-0000-000000000000}"/>
          </ac:spMkLst>
        </pc:spChg>
        <pc:spChg chg="mod">
          <ac:chgData name="Bhat, Sumanth" userId="89021f8c-2db6-42e9-ace4-536d3bd8009b" providerId="ADAL" clId="{D275458E-434A-4FE0-AC2F-FD775629C522}" dt="2021-01-30T16:31:29.759" v="2398" actId="5793"/>
          <ac:spMkLst>
            <pc:docMk/>
            <pc:sldMk cId="1095585542" sldId="276"/>
            <ac:spMk id="239" creationId="{00000000-0000-0000-0000-000000000000}"/>
          </ac:spMkLst>
        </pc:spChg>
        <pc:picChg chg="del">
          <ac:chgData name="Bhat, Sumanth" userId="89021f8c-2db6-42e9-ace4-536d3bd8009b" providerId="ADAL" clId="{D275458E-434A-4FE0-AC2F-FD775629C522}" dt="2021-01-30T10:45:43.068" v="89" actId="478"/>
          <ac:picMkLst>
            <pc:docMk/>
            <pc:sldMk cId="1095585542" sldId="276"/>
            <ac:picMk id="240" creationId="{00000000-0000-0000-0000-000000000000}"/>
          </ac:picMkLst>
        </pc:picChg>
      </pc:sldChg>
      <pc:sldChg chg="delSp modSp mod">
        <pc:chgData name="Bhat, Sumanth" userId="89021f8c-2db6-42e9-ace4-536d3bd8009b" providerId="ADAL" clId="{D275458E-434A-4FE0-AC2F-FD775629C522}" dt="2021-01-30T16:02:49.686" v="1927" actId="20577"/>
        <pc:sldMkLst>
          <pc:docMk/>
          <pc:sldMk cId="227206743" sldId="279"/>
        </pc:sldMkLst>
        <pc:spChg chg="mod">
          <ac:chgData name="Bhat, Sumanth" userId="89021f8c-2db6-42e9-ace4-536d3bd8009b" providerId="ADAL" clId="{D275458E-434A-4FE0-AC2F-FD775629C522}" dt="2021-01-30T16:02:49.686" v="1927" actId="20577"/>
          <ac:spMkLst>
            <pc:docMk/>
            <pc:sldMk cId="227206743" sldId="279"/>
            <ac:spMk id="238" creationId="{00000000-0000-0000-0000-000000000000}"/>
          </ac:spMkLst>
        </pc:spChg>
        <pc:picChg chg="del">
          <ac:chgData name="Bhat, Sumanth" userId="89021f8c-2db6-42e9-ace4-536d3bd8009b" providerId="ADAL" clId="{D275458E-434A-4FE0-AC2F-FD775629C522}" dt="2021-01-30T10:45:35.717" v="87" actId="478"/>
          <ac:picMkLst>
            <pc:docMk/>
            <pc:sldMk cId="227206743" sldId="279"/>
            <ac:picMk id="240" creationId="{00000000-0000-0000-0000-000000000000}"/>
          </ac:picMkLst>
        </pc:picChg>
      </pc:sldChg>
      <pc:sldChg chg="addSp delSp modSp mod">
        <pc:chgData name="Bhat, Sumanth" userId="89021f8c-2db6-42e9-ace4-536d3bd8009b" providerId="ADAL" clId="{D275458E-434A-4FE0-AC2F-FD775629C522}" dt="2021-01-30T16:20:45.547" v="1996" actId="1076"/>
        <pc:sldMkLst>
          <pc:docMk/>
          <pc:sldMk cId="48145129" sldId="280"/>
        </pc:sldMkLst>
        <pc:spChg chg="add del">
          <ac:chgData name="Bhat, Sumanth" userId="89021f8c-2db6-42e9-ace4-536d3bd8009b" providerId="ADAL" clId="{D275458E-434A-4FE0-AC2F-FD775629C522}" dt="2021-01-30T10:45:27.460" v="85" actId="478"/>
          <ac:spMkLst>
            <pc:docMk/>
            <pc:sldMk cId="48145129" sldId="280"/>
            <ac:spMk id="10" creationId="{DA5DF77E-B9C8-4591-9D43-1F94E2CD84A2}"/>
          </ac:spMkLst>
        </pc:spChg>
        <pc:picChg chg="mod">
          <ac:chgData name="Bhat, Sumanth" userId="89021f8c-2db6-42e9-ace4-536d3bd8009b" providerId="ADAL" clId="{D275458E-434A-4FE0-AC2F-FD775629C522}" dt="2021-01-30T16:20:32.168" v="1994" actId="1076"/>
          <ac:picMkLst>
            <pc:docMk/>
            <pc:sldMk cId="48145129" sldId="280"/>
            <ac:picMk id="2" creationId="{8536E687-9BE7-4137-87F1-F650ED00BF3E}"/>
          </ac:picMkLst>
        </pc:picChg>
        <pc:picChg chg="del">
          <ac:chgData name="Bhat, Sumanth" userId="89021f8c-2db6-42e9-ace4-536d3bd8009b" providerId="ADAL" clId="{D275458E-434A-4FE0-AC2F-FD775629C522}" dt="2021-01-30T16:18:51.931" v="1987" actId="478"/>
          <ac:picMkLst>
            <pc:docMk/>
            <pc:sldMk cId="48145129" sldId="280"/>
            <ac:picMk id="4" creationId="{16CBDAC3-0697-44E6-AC0C-0CE6E8D1B074}"/>
          </ac:picMkLst>
        </pc:picChg>
        <pc:picChg chg="del">
          <ac:chgData name="Bhat, Sumanth" userId="89021f8c-2db6-42e9-ace4-536d3bd8009b" providerId="ADAL" clId="{D275458E-434A-4FE0-AC2F-FD775629C522}" dt="2021-01-30T10:45:29.421" v="86" actId="478"/>
          <ac:picMkLst>
            <pc:docMk/>
            <pc:sldMk cId="48145129" sldId="280"/>
            <ac:picMk id="9" creationId="{3EB1F4D7-9AA2-4813-9047-C14A7B3B11AC}"/>
          </ac:picMkLst>
        </pc:picChg>
        <pc:picChg chg="add mod">
          <ac:chgData name="Bhat, Sumanth" userId="89021f8c-2db6-42e9-ace4-536d3bd8009b" providerId="ADAL" clId="{D275458E-434A-4FE0-AC2F-FD775629C522}" dt="2021-01-30T16:20:45.547" v="1996" actId="1076"/>
          <ac:picMkLst>
            <pc:docMk/>
            <pc:sldMk cId="48145129" sldId="280"/>
            <ac:picMk id="11" creationId="{1B784A49-2F70-4851-B9FF-31CDB82E8336}"/>
          </ac:picMkLst>
        </pc:picChg>
      </pc:sldChg>
      <pc:sldChg chg="addSp delSp modSp mod">
        <pc:chgData name="Bhat, Sumanth" userId="89021f8c-2db6-42e9-ace4-536d3bd8009b" providerId="ADAL" clId="{D275458E-434A-4FE0-AC2F-FD775629C522}" dt="2021-01-30T16:27:13.291" v="2238" actId="5793"/>
        <pc:sldMkLst>
          <pc:docMk/>
          <pc:sldMk cId="2954644679" sldId="282"/>
        </pc:sldMkLst>
        <pc:spChg chg="del">
          <ac:chgData name="Bhat, Sumanth" userId="89021f8c-2db6-42e9-ace4-536d3bd8009b" providerId="ADAL" clId="{D275458E-434A-4FE0-AC2F-FD775629C522}" dt="2021-01-30T10:36:22.875" v="71" actId="478"/>
          <ac:spMkLst>
            <pc:docMk/>
            <pc:sldMk cId="2954644679" sldId="282"/>
            <ac:spMk id="5" creationId="{2BE31063-6199-45D3-BEE3-3B1655F8B1F2}"/>
          </ac:spMkLst>
        </pc:spChg>
        <pc:spChg chg="mod">
          <ac:chgData name="Bhat, Sumanth" userId="89021f8c-2db6-42e9-ace4-536d3bd8009b" providerId="ADAL" clId="{D275458E-434A-4FE0-AC2F-FD775629C522}" dt="2021-01-30T16:27:13.291" v="2238" actId="5793"/>
          <ac:spMkLst>
            <pc:docMk/>
            <pc:sldMk cId="2954644679" sldId="282"/>
            <ac:spMk id="226" creationId="{00000000-0000-0000-0000-000000000000}"/>
          </ac:spMkLst>
        </pc:spChg>
        <pc:picChg chg="add del mod">
          <ac:chgData name="Bhat, Sumanth" userId="89021f8c-2db6-42e9-ace4-536d3bd8009b" providerId="ADAL" clId="{D275458E-434A-4FE0-AC2F-FD775629C522}" dt="2021-01-30T11:04:48.935" v="308" actId="478"/>
          <ac:picMkLst>
            <pc:docMk/>
            <pc:sldMk cId="2954644679" sldId="282"/>
            <ac:picMk id="6" creationId="{D2D8510A-4454-4942-A933-16E50CD0EE3D}"/>
          </ac:picMkLst>
        </pc:picChg>
        <pc:picChg chg="del mod">
          <ac:chgData name="Bhat, Sumanth" userId="89021f8c-2db6-42e9-ace4-536d3bd8009b" providerId="ADAL" clId="{D275458E-434A-4FE0-AC2F-FD775629C522}" dt="2021-01-30T11:04:52.178" v="309" actId="478"/>
          <ac:picMkLst>
            <pc:docMk/>
            <pc:sldMk cId="2954644679" sldId="282"/>
            <ac:picMk id="227" creationId="{00000000-0000-0000-0000-000000000000}"/>
          </ac:picMkLst>
        </pc:picChg>
      </pc:sldChg>
      <pc:sldChg chg="addSp delSp modSp mod">
        <pc:chgData name="Bhat, Sumanth" userId="89021f8c-2db6-42e9-ace4-536d3bd8009b" providerId="ADAL" clId="{D275458E-434A-4FE0-AC2F-FD775629C522}" dt="2021-01-30T16:48:04.259" v="2941" actId="20577"/>
        <pc:sldMkLst>
          <pc:docMk/>
          <pc:sldMk cId="3597063808" sldId="283"/>
        </pc:sldMkLst>
        <pc:spChg chg="add mod">
          <ac:chgData name="Bhat, Sumanth" userId="89021f8c-2db6-42e9-ace4-536d3bd8009b" providerId="ADAL" clId="{D275458E-434A-4FE0-AC2F-FD775629C522}" dt="2021-01-30T16:46:47.038" v="2876" actId="1076"/>
          <ac:spMkLst>
            <pc:docMk/>
            <pc:sldMk cId="3597063808" sldId="283"/>
            <ac:spMk id="2" creationId="{F186FBE3-C88A-4DC1-8D46-713F64863903}"/>
          </ac:spMkLst>
        </pc:spChg>
        <pc:spChg chg="del">
          <ac:chgData name="Bhat, Sumanth" userId="89021f8c-2db6-42e9-ace4-536d3bd8009b" providerId="ADAL" clId="{D275458E-434A-4FE0-AC2F-FD775629C522}" dt="2021-01-30T16:32:13.534" v="2400" actId="478"/>
          <ac:spMkLst>
            <pc:docMk/>
            <pc:sldMk cId="3597063808" sldId="283"/>
            <ac:spMk id="5" creationId="{18D05B3C-7BC6-4CD3-9F28-89F1108CEE79}"/>
          </ac:spMkLst>
        </pc:spChg>
        <pc:spChg chg="mod">
          <ac:chgData name="Bhat, Sumanth" userId="89021f8c-2db6-42e9-ace4-536d3bd8009b" providerId="ADAL" clId="{D275458E-434A-4FE0-AC2F-FD775629C522}" dt="2021-01-30T16:40:23.662" v="2449" actId="20577"/>
          <ac:spMkLst>
            <pc:docMk/>
            <pc:sldMk cId="3597063808" sldId="283"/>
            <ac:spMk id="238" creationId="{00000000-0000-0000-0000-000000000000}"/>
          </ac:spMkLst>
        </pc:spChg>
        <pc:spChg chg="mod">
          <ac:chgData name="Bhat, Sumanth" userId="89021f8c-2db6-42e9-ace4-536d3bd8009b" providerId="ADAL" clId="{D275458E-434A-4FE0-AC2F-FD775629C522}" dt="2021-01-30T16:48:04.259" v="2941" actId="20577"/>
          <ac:spMkLst>
            <pc:docMk/>
            <pc:sldMk cId="3597063808" sldId="283"/>
            <ac:spMk id="239" creationId="{00000000-0000-0000-0000-000000000000}"/>
          </ac:spMkLst>
        </pc:spChg>
        <pc:picChg chg="add mod">
          <ac:chgData name="Bhat, Sumanth" userId="89021f8c-2db6-42e9-ace4-536d3bd8009b" providerId="ADAL" clId="{D275458E-434A-4FE0-AC2F-FD775629C522}" dt="2021-01-30T16:33:02.728" v="2408" actId="1076"/>
          <ac:picMkLst>
            <pc:docMk/>
            <pc:sldMk cId="3597063808" sldId="283"/>
            <ac:picMk id="6" creationId="{131CBF13-3AAA-4412-A640-F864D606C0B2}"/>
          </ac:picMkLst>
        </pc:picChg>
        <pc:picChg chg="del">
          <ac:chgData name="Bhat, Sumanth" userId="89021f8c-2db6-42e9-ace4-536d3bd8009b" providerId="ADAL" clId="{D275458E-434A-4FE0-AC2F-FD775629C522}" dt="2021-01-30T10:45:47.647" v="90" actId="478"/>
          <ac:picMkLst>
            <pc:docMk/>
            <pc:sldMk cId="3597063808" sldId="283"/>
            <ac:picMk id="240" creationId="{00000000-0000-0000-0000-000000000000}"/>
          </ac:picMkLst>
        </pc:picChg>
      </pc:sldChg>
      <pc:sldChg chg="delSp del mod">
        <pc:chgData name="Bhat, Sumanth" userId="89021f8c-2db6-42e9-ace4-536d3bd8009b" providerId="ADAL" clId="{D275458E-434A-4FE0-AC2F-FD775629C522}" dt="2021-01-30T16:33:21.437" v="2414" actId="47"/>
        <pc:sldMkLst>
          <pc:docMk/>
          <pc:sldMk cId="3047179021" sldId="284"/>
        </pc:sldMkLst>
        <pc:picChg chg="del">
          <ac:chgData name="Bhat, Sumanth" userId="89021f8c-2db6-42e9-ace4-536d3bd8009b" providerId="ADAL" clId="{D275458E-434A-4FE0-AC2F-FD775629C522}" dt="2021-01-30T10:45:55.566" v="92" actId="478"/>
          <ac:picMkLst>
            <pc:docMk/>
            <pc:sldMk cId="3047179021" sldId="284"/>
            <ac:picMk id="240" creationId="{00000000-0000-0000-0000-000000000000}"/>
          </ac:picMkLst>
        </pc:picChg>
      </pc:sldChg>
      <pc:sldChg chg="delSp del mod ord">
        <pc:chgData name="Bhat, Sumanth" userId="89021f8c-2db6-42e9-ace4-536d3bd8009b" providerId="ADAL" clId="{D275458E-434A-4FE0-AC2F-FD775629C522}" dt="2021-01-30T16:33:18.814" v="2412" actId="47"/>
        <pc:sldMkLst>
          <pc:docMk/>
          <pc:sldMk cId="2918621750" sldId="286"/>
        </pc:sldMkLst>
        <pc:picChg chg="del">
          <ac:chgData name="Bhat, Sumanth" userId="89021f8c-2db6-42e9-ace4-536d3bd8009b" providerId="ADAL" clId="{D275458E-434A-4FE0-AC2F-FD775629C522}" dt="2021-01-30T10:45:50.109" v="91" actId="478"/>
          <ac:picMkLst>
            <pc:docMk/>
            <pc:sldMk cId="2918621750" sldId="286"/>
            <ac:picMk id="240" creationId="{00000000-0000-0000-0000-000000000000}"/>
          </ac:picMkLst>
        </pc:picChg>
      </pc:sldChg>
      <pc:sldChg chg="delSp del mod">
        <pc:chgData name="Bhat, Sumanth" userId="89021f8c-2db6-42e9-ace4-536d3bd8009b" providerId="ADAL" clId="{D275458E-434A-4FE0-AC2F-FD775629C522}" dt="2021-01-30T16:33:22.687" v="2415" actId="47"/>
        <pc:sldMkLst>
          <pc:docMk/>
          <pc:sldMk cId="294317856" sldId="287"/>
        </pc:sldMkLst>
        <pc:picChg chg="del">
          <ac:chgData name="Bhat, Sumanth" userId="89021f8c-2db6-42e9-ace4-536d3bd8009b" providerId="ADAL" clId="{D275458E-434A-4FE0-AC2F-FD775629C522}" dt="2021-01-30T10:45:58.598" v="93" actId="478"/>
          <ac:picMkLst>
            <pc:docMk/>
            <pc:sldMk cId="294317856" sldId="287"/>
            <ac:picMk id="240" creationId="{00000000-0000-0000-0000-000000000000}"/>
          </ac:picMkLst>
        </pc:picChg>
      </pc:sldChg>
      <pc:sldChg chg="delSp del mod">
        <pc:chgData name="Bhat, Sumanth" userId="89021f8c-2db6-42e9-ace4-536d3bd8009b" providerId="ADAL" clId="{D275458E-434A-4FE0-AC2F-FD775629C522}" dt="2021-01-30T16:33:20.237" v="2413" actId="47"/>
        <pc:sldMkLst>
          <pc:docMk/>
          <pc:sldMk cId="553141267" sldId="288"/>
        </pc:sldMkLst>
        <pc:picChg chg="del">
          <ac:chgData name="Bhat, Sumanth" userId="89021f8c-2db6-42e9-ace4-536d3bd8009b" providerId="ADAL" clId="{D275458E-434A-4FE0-AC2F-FD775629C522}" dt="2021-01-30T10:45:40.181" v="88" actId="478"/>
          <ac:picMkLst>
            <pc:docMk/>
            <pc:sldMk cId="553141267" sldId="288"/>
            <ac:picMk id="240" creationId="{00000000-0000-0000-0000-000000000000}"/>
          </ac:picMkLst>
        </pc:picChg>
      </pc:sldChg>
      <pc:sldChg chg="delSp modSp mod ord">
        <pc:chgData name="Bhat, Sumanth" userId="89021f8c-2db6-42e9-ace4-536d3bd8009b" providerId="ADAL" clId="{D275458E-434A-4FE0-AC2F-FD775629C522}" dt="2021-01-30T17:15:56.488" v="3558" actId="5793"/>
        <pc:sldMkLst>
          <pc:docMk/>
          <pc:sldMk cId="1154219408" sldId="292"/>
        </pc:sldMkLst>
        <pc:spChg chg="del">
          <ac:chgData name="Bhat, Sumanth" userId="89021f8c-2db6-42e9-ace4-536d3bd8009b" providerId="ADAL" clId="{D275458E-434A-4FE0-AC2F-FD775629C522}" dt="2021-01-30T09:22:27.367" v="47" actId="478"/>
          <ac:spMkLst>
            <pc:docMk/>
            <pc:sldMk cId="1154219408" sldId="292"/>
            <ac:spMk id="8" creationId="{FCE150B0-D72A-4D97-9253-30A8FE859F7E}"/>
          </ac:spMkLst>
        </pc:spChg>
        <pc:spChg chg="del">
          <ac:chgData name="Bhat, Sumanth" userId="89021f8c-2db6-42e9-ace4-536d3bd8009b" providerId="ADAL" clId="{D275458E-434A-4FE0-AC2F-FD775629C522}" dt="2021-01-30T09:22:27.367" v="47" actId="478"/>
          <ac:spMkLst>
            <pc:docMk/>
            <pc:sldMk cId="1154219408" sldId="292"/>
            <ac:spMk id="9" creationId="{7CFB2441-3617-4884-8F6D-B7552EC5B80A}"/>
          </ac:spMkLst>
        </pc:spChg>
        <pc:spChg chg="del">
          <ac:chgData name="Bhat, Sumanth" userId="89021f8c-2db6-42e9-ace4-536d3bd8009b" providerId="ADAL" clId="{D275458E-434A-4FE0-AC2F-FD775629C522}" dt="2021-01-30T09:22:27.367" v="47" actId="478"/>
          <ac:spMkLst>
            <pc:docMk/>
            <pc:sldMk cId="1154219408" sldId="292"/>
            <ac:spMk id="10" creationId="{723F280A-4926-4CE7-9A2D-7B521769434D}"/>
          </ac:spMkLst>
        </pc:spChg>
        <pc:spChg chg="del">
          <ac:chgData name="Bhat, Sumanth" userId="89021f8c-2db6-42e9-ace4-536d3bd8009b" providerId="ADAL" clId="{D275458E-434A-4FE0-AC2F-FD775629C522}" dt="2021-01-30T09:22:27.367" v="47" actId="478"/>
          <ac:spMkLst>
            <pc:docMk/>
            <pc:sldMk cId="1154219408" sldId="292"/>
            <ac:spMk id="11" creationId="{D3C71692-1ADF-4515-AFD9-01A61B6D654C}"/>
          </ac:spMkLst>
        </pc:spChg>
        <pc:spChg chg="mod">
          <ac:chgData name="Bhat, Sumanth" userId="89021f8c-2db6-42e9-ace4-536d3bd8009b" providerId="ADAL" clId="{D275458E-434A-4FE0-AC2F-FD775629C522}" dt="2021-01-30T17:15:56.488" v="3558" actId="5793"/>
          <ac:spMkLst>
            <pc:docMk/>
            <pc:sldMk cId="1154219408" sldId="292"/>
            <ac:spMk id="12" creationId="{BFBE679B-1C25-42BB-A038-8957F1A8F58B}"/>
          </ac:spMkLst>
        </pc:spChg>
        <pc:spChg chg="del">
          <ac:chgData name="Bhat, Sumanth" userId="89021f8c-2db6-42e9-ace4-536d3bd8009b" providerId="ADAL" clId="{D275458E-434A-4FE0-AC2F-FD775629C522}" dt="2021-01-30T09:22:27.367" v="47" actId="478"/>
          <ac:spMkLst>
            <pc:docMk/>
            <pc:sldMk cId="1154219408" sldId="292"/>
            <ac:spMk id="13" creationId="{26EA323E-3431-480F-B514-4803E01267A4}"/>
          </ac:spMkLst>
        </pc:spChg>
        <pc:spChg chg="del">
          <ac:chgData name="Bhat, Sumanth" userId="89021f8c-2db6-42e9-ace4-536d3bd8009b" providerId="ADAL" clId="{D275458E-434A-4FE0-AC2F-FD775629C522}" dt="2021-01-30T09:22:31.450" v="48" actId="478"/>
          <ac:spMkLst>
            <pc:docMk/>
            <pc:sldMk cId="1154219408" sldId="292"/>
            <ac:spMk id="15" creationId="{DEE5B17F-3067-4453-85DD-96D2F7E6E0BE}"/>
          </ac:spMkLst>
        </pc:spChg>
        <pc:graphicFrameChg chg="del">
          <ac:chgData name="Bhat, Sumanth" userId="89021f8c-2db6-42e9-ace4-536d3bd8009b" providerId="ADAL" clId="{D275458E-434A-4FE0-AC2F-FD775629C522}" dt="2021-01-30T09:22:21.708" v="46" actId="478"/>
          <ac:graphicFrameMkLst>
            <pc:docMk/>
            <pc:sldMk cId="1154219408" sldId="292"/>
            <ac:graphicFrameMk id="6" creationId="{923F69F3-BBF9-4E1F-8BB4-7DF6D1114560}"/>
          </ac:graphicFrameMkLst>
        </pc:graphicFrameChg>
        <pc:picChg chg="del">
          <ac:chgData name="Bhat, Sumanth" userId="89021f8c-2db6-42e9-ace4-536d3bd8009b" providerId="ADAL" clId="{D275458E-434A-4FE0-AC2F-FD775629C522}" dt="2021-01-30T10:46:02.621" v="94" actId="478"/>
          <ac:picMkLst>
            <pc:docMk/>
            <pc:sldMk cId="1154219408" sldId="292"/>
            <ac:picMk id="240" creationId="{00000000-0000-0000-0000-000000000000}"/>
          </ac:picMkLst>
        </pc:picChg>
      </pc:sldChg>
      <pc:sldChg chg="addSp delSp modSp add mod ord setBg setClrOvrMap">
        <pc:chgData name="Bhat, Sumanth" userId="89021f8c-2db6-42e9-ace4-536d3bd8009b" providerId="ADAL" clId="{D275458E-434A-4FE0-AC2F-FD775629C522}" dt="2021-01-30T11:03:47.787" v="307" actId="20577"/>
        <pc:sldMkLst>
          <pc:docMk/>
          <pc:sldMk cId="1056797191" sldId="293"/>
        </pc:sldMkLst>
        <pc:spChg chg="add mod">
          <ac:chgData name="Bhat, Sumanth" userId="89021f8c-2db6-42e9-ace4-536d3bd8009b" providerId="ADAL" clId="{D275458E-434A-4FE0-AC2F-FD775629C522}" dt="2021-01-30T11:03:47.787" v="307" actId="20577"/>
          <ac:spMkLst>
            <pc:docMk/>
            <pc:sldMk cId="1056797191" sldId="293"/>
            <ac:spMk id="4" creationId="{23F66BBB-A6D0-4226-9A7F-D705CCB0C3EA}"/>
          </ac:spMkLst>
        </pc:spChg>
        <pc:spChg chg="add del">
          <ac:chgData name="Bhat, Sumanth" userId="89021f8c-2db6-42e9-ace4-536d3bd8009b" providerId="ADAL" clId="{D275458E-434A-4FE0-AC2F-FD775629C522}" dt="2021-01-30T11:03:04.545" v="285" actId="26606"/>
          <ac:spMkLst>
            <pc:docMk/>
            <pc:sldMk cId="1056797191" sldId="293"/>
            <ac:spMk id="104" creationId="{2EEE8F11-3582-44B7-9869-F2D26D7DD9D4}"/>
          </ac:spMkLst>
        </pc:spChg>
        <pc:spChg chg="add del">
          <ac:chgData name="Bhat, Sumanth" userId="89021f8c-2db6-42e9-ace4-536d3bd8009b" providerId="ADAL" clId="{D275458E-434A-4FE0-AC2F-FD775629C522}" dt="2021-01-30T11:03:04.545" v="285" actId="26606"/>
          <ac:spMkLst>
            <pc:docMk/>
            <pc:sldMk cId="1056797191" sldId="293"/>
            <ac:spMk id="106" creationId="{2141F1CC-6A53-4BCF-9127-AABB52E2497E}"/>
          </ac:spMkLst>
        </pc:spChg>
        <pc:spChg chg="add del">
          <ac:chgData name="Bhat, Sumanth" userId="89021f8c-2db6-42e9-ace4-536d3bd8009b" providerId="ADAL" clId="{D275458E-434A-4FE0-AC2F-FD775629C522}" dt="2021-01-30T11:03:04.545" v="285" actId="26606"/>
          <ac:spMkLst>
            <pc:docMk/>
            <pc:sldMk cId="1056797191" sldId="293"/>
            <ac:spMk id="108" creationId="{561B2B49-7142-4CA8-A929-4671548E6A5A}"/>
          </ac:spMkLst>
        </pc:spChg>
        <pc:spChg chg="add del">
          <ac:chgData name="Bhat, Sumanth" userId="89021f8c-2db6-42e9-ace4-536d3bd8009b" providerId="ADAL" clId="{D275458E-434A-4FE0-AC2F-FD775629C522}" dt="2021-01-30T11:01:44.915" v="263" actId="26606"/>
          <ac:spMkLst>
            <pc:docMk/>
            <pc:sldMk cId="1056797191" sldId="293"/>
            <ac:spMk id="168" creationId="{DE09615D-24FD-4086-87D4-3BC6FF4383AD}"/>
          </ac:spMkLst>
        </pc:spChg>
        <pc:spChg chg="add del">
          <ac:chgData name="Bhat, Sumanth" userId="89021f8c-2db6-42e9-ace4-536d3bd8009b" providerId="ADAL" clId="{D275458E-434A-4FE0-AC2F-FD775629C522}" dt="2021-01-30T11:01:44.915" v="263" actId="26606"/>
          <ac:spMkLst>
            <pc:docMk/>
            <pc:sldMk cId="1056797191" sldId="293"/>
            <ac:spMk id="172" creationId="{68C00EAE-4816-44D0-8DA9-3F070179BAB0}"/>
          </ac:spMkLst>
        </pc:spChg>
        <pc:spChg chg="add del">
          <ac:chgData name="Bhat, Sumanth" userId="89021f8c-2db6-42e9-ace4-536d3bd8009b" providerId="ADAL" clId="{D275458E-434A-4FE0-AC2F-FD775629C522}" dt="2021-01-30T11:01:44.915" v="263" actId="26606"/>
          <ac:spMkLst>
            <pc:docMk/>
            <pc:sldMk cId="1056797191" sldId="293"/>
            <ac:spMk id="174" creationId="{D5391212-5277-4C05-9E96-E724C9611343}"/>
          </ac:spMkLst>
        </pc:spChg>
        <pc:spChg chg="add del">
          <ac:chgData name="Bhat, Sumanth" userId="89021f8c-2db6-42e9-ace4-536d3bd8009b" providerId="ADAL" clId="{D275458E-434A-4FE0-AC2F-FD775629C522}" dt="2021-01-30T11:01:44.915" v="263" actId="26606"/>
          <ac:spMkLst>
            <pc:docMk/>
            <pc:sldMk cId="1056797191" sldId="293"/>
            <ac:spMk id="176" creationId="{0B331F10-0144-4133-AB48-EDEFB354650F}"/>
          </ac:spMkLst>
        </pc:spChg>
        <pc:spChg chg="add del">
          <ac:chgData name="Bhat, Sumanth" userId="89021f8c-2db6-42e9-ace4-536d3bd8009b" providerId="ADAL" clId="{D275458E-434A-4FE0-AC2F-FD775629C522}" dt="2021-01-30T11:01:48.318" v="265" actId="26606"/>
          <ac:spMkLst>
            <pc:docMk/>
            <pc:sldMk cId="1056797191" sldId="293"/>
            <ac:spMk id="178" creationId="{35249834-544E-477E-84FD-888B8DB74B87}"/>
          </ac:spMkLst>
        </pc:spChg>
        <pc:spChg chg="mod">
          <ac:chgData name="Bhat, Sumanth" userId="89021f8c-2db6-42e9-ace4-536d3bd8009b" providerId="ADAL" clId="{D275458E-434A-4FE0-AC2F-FD775629C522}" dt="2021-01-30T11:03:04.545" v="285" actId="26606"/>
          <ac:spMkLst>
            <pc:docMk/>
            <pc:sldMk cId="1056797191" sldId="293"/>
            <ac:spMk id="225" creationId="{00000000-0000-0000-0000-000000000000}"/>
          </ac:spMkLst>
        </pc:spChg>
        <pc:spChg chg="add del mod">
          <ac:chgData name="Bhat, Sumanth" userId="89021f8c-2db6-42e9-ace4-536d3bd8009b" providerId="ADAL" clId="{D275458E-434A-4FE0-AC2F-FD775629C522}" dt="2021-01-30T11:03:04.563" v="286" actId="478"/>
          <ac:spMkLst>
            <pc:docMk/>
            <pc:sldMk cId="1056797191" sldId="293"/>
            <ac:spMk id="226" creationId="{00000000-0000-0000-0000-000000000000}"/>
          </ac:spMkLst>
        </pc:spChg>
        <pc:spChg chg="add del">
          <ac:chgData name="Bhat, Sumanth" userId="89021f8c-2db6-42e9-ace4-536d3bd8009b" providerId="ADAL" clId="{D275458E-434A-4FE0-AC2F-FD775629C522}" dt="2021-01-30T11:01:48.318" v="265" actId="26606"/>
          <ac:spMkLst>
            <pc:docMk/>
            <pc:sldMk cId="1056797191" sldId="293"/>
            <ac:spMk id="229" creationId="{27F12B1F-4753-46F8-93FC-1E4191C1357A}"/>
          </ac:spMkLst>
        </pc:spChg>
        <pc:spChg chg="add del">
          <ac:chgData name="Bhat, Sumanth" userId="89021f8c-2db6-42e9-ace4-536d3bd8009b" providerId="ADAL" clId="{D275458E-434A-4FE0-AC2F-FD775629C522}" dt="2021-01-30T11:01:48.318" v="265" actId="26606"/>
          <ac:spMkLst>
            <pc:docMk/>
            <pc:sldMk cId="1056797191" sldId="293"/>
            <ac:spMk id="230" creationId="{42AE8636-A04B-4C96-AA50-C956D51C034E}"/>
          </ac:spMkLst>
        </pc:spChg>
        <pc:spChg chg="add del">
          <ac:chgData name="Bhat, Sumanth" userId="89021f8c-2db6-42e9-ace4-536d3bd8009b" providerId="ADAL" clId="{D275458E-434A-4FE0-AC2F-FD775629C522}" dt="2021-01-30T11:01:48.318" v="265" actId="26606"/>
          <ac:spMkLst>
            <pc:docMk/>
            <pc:sldMk cId="1056797191" sldId="293"/>
            <ac:spMk id="233" creationId="{0F17DC65-D057-4CEA-8B52-BF72D5D90AEB}"/>
          </ac:spMkLst>
        </pc:spChg>
        <pc:spChg chg="add del">
          <ac:chgData name="Bhat, Sumanth" userId="89021f8c-2db6-42e9-ace4-536d3bd8009b" providerId="ADAL" clId="{D275458E-434A-4FE0-AC2F-FD775629C522}" dt="2021-01-30T11:01:52.201" v="267" actId="26606"/>
          <ac:spMkLst>
            <pc:docMk/>
            <pc:sldMk cId="1056797191" sldId="293"/>
            <ac:spMk id="396" creationId="{09C509D2-0C1A-47B8-89C1-D3AB17D45256}"/>
          </ac:spMkLst>
        </pc:spChg>
        <pc:spChg chg="add del">
          <ac:chgData name="Bhat, Sumanth" userId="89021f8c-2db6-42e9-ace4-536d3bd8009b" providerId="ADAL" clId="{D275458E-434A-4FE0-AC2F-FD775629C522}" dt="2021-01-30T11:03:04.481" v="283" actId="26606"/>
          <ac:spMkLst>
            <pc:docMk/>
            <pc:sldMk cId="1056797191" sldId="293"/>
            <ac:spMk id="398" creationId="{2EEE8F11-3582-44B7-9869-F2D26D7DD9D4}"/>
          </ac:spMkLst>
        </pc:spChg>
        <pc:spChg chg="add del">
          <ac:chgData name="Bhat, Sumanth" userId="89021f8c-2db6-42e9-ace4-536d3bd8009b" providerId="ADAL" clId="{D275458E-434A-4FE0-AC2F-FD775629C522}" dt="2021-01-30T11:03:04.481" v="283" actId="26606"/>
          <ac:spMkLst>
            <pc:docMk/>
            <pc:sldMk cId="1056797191" sldId="293"/>
            <ac:spMk id="399" creationId="{2141F1CC-6A53-4BCF-9127-AABB52E2497E}"/>
          </ac:spMkLst>
        </pc:spChg>
        <pc:spChg chg="add del">
          <ac:chgData name="Bhat, Sumanth" userId="89021f8c-2db6-42e9-ace4-536d3bd8009b" providerId="ADAL" clId="{D275458E-434A-4FE0-AC2F-FD775629C522}" dt="2021-01-30T11:03:04.481" v="283" actId="26606"/>
          <ac:spMkLst>
            <pc:docMk/>
            <pc:sldMk cId="1056797191" sldId="293"/>
            <ac:spMk id="400" creationId="{561B2B49-7142-4CA8-A929-4671548E6A5A}"/>
          </ac:spMkLst>
        </pc:spChg>
        <pc:grpChg chg="add del">
          <ac:chgData name="Bhat, Sumanth" userId="89021f8c-2db6-42e9-ace4-536d3bd8009b" providerId="ADAL" clId="{D275458E-434A-4FE0-AC2F-FD775629C522}" dt="2021-01-30T11:01:48.318" v="265" actId="26606"/>
          <ac:grpSpMkLst>
            <pc:docMk/>
            <pc:sldMk cId="1056797191" sldId="293"/>
            <ac:grpSpMk id="180" creationId="{5468B3A9-705E-43C3-A742-0619B0D8F2EE}"/>
          </ac:grpSpMkLst>
        </pc:grpChg>
        <pc:grpChg chg="add del">
          <ac:chgData name="Bhat, Sumanth" userId="89021f8c-2db6-42e9-ace4-536d3bd8009b" providerId="ADAL" clId="{D275458E-434A-4FE0-AC2F-FD775629C522}" dt="2021-01-30T11:01:48.318" v="265" actId="26606"/>
          <ac:grpSpMkLst>
            <pc:docMk/>
            <pc:sldMk cId="1056797191" sldId="293"/>
            <ac:grpSpMk id="231" creationId="{00E015F5-1A99-4E40-BC3D-7707802996B5}"/>
          </ac:grpSpMkLst>
        </pc:grpChg>
        <pc:picChg chg="add mod ord">
          <ac:chgData name="Bhat, Sumanth" userId="89021f8c-2db6-42e9-ace4-536d3bd8009b" providerId="ADAL" clId="{D275458E-434A-4FE0-AC2F-FD775629C522}" dt="2021-01-30T11:03:04.545" v="285" actId="26606"/>
          <ac:picMkLst>
            <pc:docMk/>
            <pc:sldMk cId="1056797191" sldId="293"/>
            <ac:picMk id="3" creationId="{4AC4E072-D379-4ADC-A291-2473FE1D7948}"/>
          </ac:picMkLst>
        </pc:picChg>
        <pc:picChg chg="mod ord">
          <ac:chgData name="Bhat, Sumanth" userId="89021f8c-2db6-42e9-ace4-536d3bd8009b" providerId="ADAL" clId="{D275458E-434A-4FE0-AC2F-FD775629C522}" dt="2021-01-30T11:03:04.545" v="285" actId="26606"/>
          <ac:picMkLst>
            <pc:docMk/>
            <pc:sldMk cId="1056797191" sldId="293"/>
            <ac:picMk id="6" creationId="{D2D8510A-4454-4942-A933-16E50CD0EE3D}"/>
          </ac:picMkLst>
        </pc:picChg>
        <pc:picChg chg="add del">
          <ac:chgData name="Bhat, Sumanth" userId="89021f8c-2db6-42e9-ace4-536d3bd8009b" providerId="ADAL" clId="{D275458E-434A-4FE0-AC2F-FD775629C522}" dt="2021-01-30T11:01:44.915" v="263" actId="26606"/>
          <ac:picMkLst>
            <pc:docMk/>
            <pc:sldMk cId="1056797191" sldId="293"/>
            <ac:picMk id="170" creationId="{2CD1987F-8813-4F4A-BE57-BB00FB4F081B}"/>
          </ac:picMkLst>
        </pc:picChg>
        <pc:picChg chg="mod ord">
          <ac:chgData name="Bhat, Sumanth" userId="89021f8c-2db6-42e9-ace4-536d3bd8009b" providerId="ADAL" clId="{D275458E-434A-4FE0-AC2F-FD775629C522}" dt="2021-01-30T11:03:04.545" v="285" actId="26606"/>
          <ac:picMkLst>
            <pc:docMk/>
            <pc:sldMk cId="1056797191" sldId="293"/>
            <ac:picMk id="227" creationId="{00000000-0000-0000-0000-000000000000}"/>
          </ac:picMkLst>
        </pc:picChg>
      </pc:sldChg>
      <pc:sldChg chg="modSp add mod">
        <pc:chgData name="Bhat, Sumanth" userId="89021f8c-2db6-42e9-ace4-536d3bd8009b" providerId="ADAL" clId="{D275458E-434A-4FE0-AC2F-FD775629C522}" dt="2021-01-30T11:36:09.532" v="1123" actId="20577"/>
        <pc:sldMkLst>
          <pc:docMk/>
          <pc:sldMk cId="889759546" sldId="294"/>
        </pc:sldMkLst>
        <pc:spChg chg="mod">
          <ac:chgData name="Bhat, Sumanth" userId="89021f8c-2db6-42e9-ace4-536d3bd8009b" providerId="ADAL" clId="{D275458E-434A-4FE0-AC2F-FD775629C522}" dt="2021-01-30T11:36:09.532" v="1123" actId="20577"/>
          <ac:spMkLst>
            <pc:docMk/>
            <pc:sldMk cId="889759546" sldId="294"/>
            <ac:spMk id="239" creationId="{00000000-0000-0000-0000-000000000000}"/>
          </ac:spMkLst>
        </pc:spChg>
      </pc:sldChg>
      <pc:sldChg chg="modSp add mod">
        <pc:chgData name="Bhat, Sumanth" userId="89021f8c-2db6-42e9-ace4-536d3bd8009b" providerId="ADAL" clId="{D275458E-434A-4FE0-AC2F-FD775629C522}" dt="2021-01-30T12:02:59.904" v="1862" actId="5793"/>
        <pc:sldMkLst>
          <pc:docMk/>
          <pc:sldMk cId="3137017191" sldId="295"/>
        </pc:sldMkLst>
        <pc:spChg chg="mod">
          <ac:chgData name="Bhat, Sumanth" userId="89021f8c-2db6-42e9-ace4-536d3bd8009b" providerId="ADAL" clId="{D275458E-434A-4FE0-AC2F-FD775629C522}" dt="2021-01-30T11:50:12.958" v="1138" actId="20577"/>
          <ac:spMkLst>
            <pc:docMk/>
            <pc:sldMk cId="3137017191" sldId="295"/>
            <ac:spMk id="238" creationId="{00000000-0000-0000-0000-000000000000}"/>
          </ac:spMkLst>
        </pc:spChg>
        <pc:spChg chg="mod">
          <ac:chgData name="Bhat, Sumanth" userId="89021f8c-2db6-42e9-ace4-536d3bd8009b" providerId="ADAL" clId="{D275458E-434A-4FE0-AC2F-FD775629C522}" dt="2021-01-30T12:02:59.904" v="1862" actId="5793"/>
          <ac:spMkLst>
            <pc:docMk/>
            <pc:sldMk cId="3137017191" sldId="295"/>
            <ac:spMk id="239" creationId="{00000000-0000-0000-0000-000000000000}"/>
          </ac:spMkLst>
        </pc:spChg>
      </pc:sldChg>
      <pc:sldChg chg="new del">
        <pc:chgData name="Bhat, Sumanth" userId="89021f8c-2db6-42e9-ace4-536d3bd8009b" providerId="ADAL" clId="{D275458E-434A-4FE0-AC2F-FD775629C522}" dt="2021-01-30T11:50:00.150" v="1125" actId="47"/>
        <pc:sldMkLst>
          <pc:docMk/>
          <pc:sldMk cId="3760368640" sldId="295"/>
        </pc:sldMkLst>
      </pc:sldChg>
      <pc:sldChg chg="addSp delSp modSp new mod">
        <pc:chgData name="Bhat, Sumanth" userId="89021f8c-2db6-42e9-ace4-536d3bd8009b" providerId="ADAL" clId="{D275458E-434A-4FE0-AC2F-FD775629C522}" dt="2021-01-30T16:28:19.348" v="2249" actId="1076"/>
        <pc:sldMkLst>
          <pc:docMk/>
          <pc:sldMk cId="1012611854" sldId="296"/>
        </pc:sldMkLst>
        <pc:spChg chg="del">
          <ac:chgData name="Bhat, Sumanth" userId="89021f8c-2db6-42e9-ace4-536d3bd8009b" providerId="ADAL" clId="{D275458E-434A-4FE0-AC2F-FD775629C522}" dt="2021-01-30T16:17:09.465" v="1932" actId="478"/>
          <ac:spMkLst>
            <pc:docMk/>
            <pc:sldMk cId="1012611854" sldId="296"/>
            <ac:spMk id="2" creationId="{3E7EF115-107A-4498-90E3-928DDBAB60A0}"/>
          </ac:spMkLst>
        </pc:spChg>
        <pc:spChg chg="del">
          <ac:chgData name="Bhat, Sumanth" userId="89021f8c-2db6-42e9-ace4-536d3bd8009b" providerId="ADAL" clId="{D275458E-434A-4FE0-AC2F-FD775629C522}" dt="2021-01-30T16:17:15.112" v="1934" actId="478"/>
          <ac:spMkLst>
            <pc:docMk/>
            <pc:sldMk cId="1012611854" sldId="296"/>
            <ac:spMk id="3" creationId="{2E36AB2A-8597-4FF8-86B8-B71C9D6FD578}"/>
          </ac:spMkLst>
        </pc:spChg>
        <pc:spChg chg="del">
          <ac:chgData name="Bhat, Sumanth" userId="89021f8c-2db6-42e9-ace4-536d3bd8009b" providerId="ADAL" clId="{D275458E-434A-4FE0-AC2F-FD775629C522}" dt="2021-01-30T16:17:06.500" v="1931" actId="478"/>
          <ac:spMkLst>
            <pc:docMk/>
            <pc:sldMk cId="1012611854" sldId="296"/>
            <ac:spMk id="4" creationId="{F0DD4FAE-8865-42CD-BC29-0B6B3841BB89}"/>
          </ac:spMkLst>
        </pc:spChg>
        <pc:spChg chg="add mod">
          <ac:chgData name="Bhat, Sumanth" userId="89021f8c-2db6-42e9-ace4-536d3bd8009b" providerId="ADAL" clId="{D275458E-434A-4FE0-AC2F-FD775629C522}" dt="2021-01-30T16:21:41.184" v="2000" actId="1076"/>
          <ac:spMkLst>
            <pc:docMk/>
            <pc:sldMk cId="1012611854" sldId="296"/>
            <ac:spMk id="6" creationId="{37A39B72-5110-4EE5-8C6C-B8D20B6DA74A}"/>
          </ac:spMkLst>
        </pc:spChg>
        <pc:picChg chg="add del mod">
          <ac:chgData name="Bhat, Sumanth" userId="89021f8c-2db6-42e9-ace4-536d3bd8009b" providerId="ADAL" clId="{D275458E-434A-4FE0-AC2F-FD775629C522}" dt="2021-01-30T16:28:06.202" v="2244" actId="478"/>
          <ac:picMkLst>
            <pc:docMk/>
            <pc:sldMk cId="1012611854" sldId="296"/>
            <ac:picMk id="5" creationId="{20AEC7DC-9E90-474F-93C7-5911A8BC407E}"/>
          </ac:picMkLst>
        </pc:picChg>
        <pc:picChg chg="add mod">
          <ac:chgData name="Bhat, Sumanth" userId="89021f8c-2db6-42e9-ace4-536d3bd8009b" providerId="ADAL" clId="{D275458E-434A-4FE0-AC2F-FD775629C522}" dt="2021-01-30T16:28:19.348" v="2249" actId="1076"/>
          <ac:picMkLst>
            <pc:docMk/>
            <pc:sldMk cId="1012611854" sldId="296"/>
            <ac:picMk id="7" creationId="{C66EAADB-7B68-4AED-8E00-337F7F77F633}"/>
          </ac:picMkLst>
        </pc:picChg>
      </pc:sldChg>
      <pc:sldChg chg="addSp delSp modSp new mod">
        <pc:chgData name="Bhat, Sumanth" userId="89021f8c-2db6-42e9-ace4-536d3bd8009b" providerId="ADAL" clId="{D275458E-434A-4FE0-AC2F-FD775629C522}" dt="2021-01-30T17:05:48.231" v="3551" actId="20577"/>
        <pc:sldMkLst>
          <pc:docMk/>
          <pc:sldMk cId="1992015700" sldId="297"/>
        </pc:sldMkLst>
        <pc:spChg chg="del">
          <ac:chgData name="Bhat, Sumanth" userId="89021f8c-2db6-42e9-ace4-536d3bd8009b" providerId="ADAL" clId="{D275458E-434A-4FE0-AC2F-FD775629C522}" dt="2021-01-30T16:48:16.832" v="2943" actId="478"/>
          <ac:spMkLst>
            <pc:docMk/>
            <pc:sldMk cId="1992015700" sldId="297"/>
            <ac:spMk id="2" creationId="{5393B346-C06A-4767-9D91-E9211AE23DE5}"/>
          </ac:spMkLst>
        </pc:spChg>
        <pc:spChg chg="del">
          <ac:chgData name="Bhat, Sumanth" userId="89021f8c-2db6-42e9-ace4-536d3bd8009b" providerId="ADAL" clId="{D275458E-434A-4FE0-AC2F-FD775629C522}" dt="2021-01-30T16:48:14.161" v="2942" actId="478"/>
          <ac:spMkLst>
            <pc:docMk/>
            <pc:sldMk cId="1992015700" sldId="297"/>
            <ac:spMk id="3" creationId="{7E45E7A7-0B1C-499F-B429-85D1730CC445}"/>
          </ac:spMkLst>
        </pc:spChg>
        <pc:spChg chg="add mod">
          <ac:chgData name="Bhat, Sumanth" userId="89021f8c-2db6-42e9-ace4-536d3bd8009b" providerId="ADAL" clId="{D275458E-434A-4FE0-AC2F-FD775629C522}" dt="2021-01-30T16:57:55.347" v="3071" actId="20577"/>
          <ac:spMkLst>
            <pc:docMk/>
            <pc:sldMk cId="1992015700" sldId="297"/>
            <ac:spMk id="5" creationId="{DD021414-0D7A-44AA-965B-FEB1F3ED8302}"/>
          </ac:spMkLst>
        </pc:spChg>
        <pc:spChg chg="add mod">
          <ac:chgData name="Bhat, Sumanth" userId="89021f8c-2db6-42e9-ace4-536d3bd8009b" providerId="ADAL" clId="{D275458E-434A-4FE0-AC2F-FD775629C522}" dt="2021-01-30T17:05:48.231" v="3551" actId="20577"/>
          <ac:spMkLst>
            <pc:docMk/>
            <pc:sldMk cId="1992015700" sldId="297"/>
            <ac:spMk id="6" creationId="{D2DAAE9A-21D1-438D-A4C5-6D1FC5BFFB85}"/>
          </ac:spMkLst>
        </pc:spChg>
        <pc:spChg chg="add mod">
          <ac:chgData name="Bhat, Sumanth" userId="89021f8c-2db6-42e9-ace4-536d3bd8009b" providerId="ADAL" clId="{D275458E-434A-4FE0-AC2F-FD775629C522}" dt="2021-01-30T17:03:47.701" v="3531" actId="20577"/>
          <ac:spMkLst>
            <pc:docMk/>
            <pc:sldMk cId="1992015700" sldId="297"/>
            <ac:spMk id="7" creationId="{E50E3195-8F85-4BB7-B935-BEB2D4B3016C}"/>
          </ac:spMkLst>
        </pc:spChg>
        <pc:picChg chg="add mod">
          <ac:chgData name="Bhat, Sumanth" userId="89021f8c-2db6-42e9-ace4-536d3bd8009b" providerId="ADAL" clId="{D275458E-434A-4FE0-AC2F-FD775629C522}" dt="2021-01-30T17:05:18.601" v="3539" actId="1076"/>
          <ac:picMkLst>
            <pc:docMk/>
            <pc:sldMk cId="1992015700" sldId="297"/>
            <ac:picMk id="4" creationId="{46182452-B035-4738-A6FA-6378C87FC8C5}"/>
          </ac:picMkLst>
        </pc:picChg>
      </pc:sldChg>
      <pc:sldChg chg="delSp new del mod">
        <pc:chgData name="Bhat, Sumanth" userId="89021f8c-2db6-42e9-ace4-536d3bd8009b" providerId="ADAL" clId="{D275458E-434A-4FE0-AC2F-FD775629C522}" dt="2021-01-30T16:21:15.684" v="1997" actId="47"/>
        <pc:sldMkLst>
          <pc:docMk/>
          <pc:sldMk cId="3934949826" sldId="297"/>
        </pc:sldMkLst>
        <pc:spChg chg="del">
          <ac:chgData name="Bhat, Sumanth" userId="89021f8c-2db6-42e9-ace4-536d3bd8009b" providerId="ADAL" clId="{D275458E-434A-4FE0-AC2F-FD775629C522}" dt="2021-01-30T16:18:35.536" v="1986" actId="478"/>
          <ac:spMkLst>
            <pc:docMk/>
            <pc:sldMk cId="3934949826" sldId="297"/>
            <ac:spMk id="2" creationId="{74DF74DF-F9C9-42A3-AED6-D6671E7AB657}"/>
          </ac:spMkLst>
        </pc:spChg>
        <pc:spChg chg="del">
          <ac:chgData name="Bhat, Sumanth" userId="89021f8c-2db6-42e9-ace4-536d3bd8009b" providerId="ADAL" clId="{D275458E-434A-4FE0-AC2F-FD775629C522}" dt="2021-01-30T16:18:35.536" v="1986" actId="478"/>
          <ac:spMkLst>
            <pc:docMk/>
            <pc:sldMk cId="3934949826" sldId="297"/>
            <ac:spMk id="3" creationId="{0A11205A-71A5-4306-8DB9-08194E37C370}"/>
          </ac:spMkLst>
        </pc:spChg>
        <pc:spChg chg="del">
          <ac:chgData name="Bhat, Sumanth" userId="89021f8c-2db6-42e9-ace4-536d3bd8009b" providerId="ADAL" clId="{D275458E-434A-4FE0-AC2F-FD775629C522}" dt="2021-01-30T16:18:35.536" v="1986" actId="478"/>
          <ac:spMkLst>
            <pc:docMk/>
            <pc:sldMk cId="3934949826" sldId="297"/>
            <ac:spMk id="4" creationId="{8F7DFD88-5501-4958-8F70-EBEA94AE6DEE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7T14:16:06.08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7T14:16:02.97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7T14:16:03.66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7T14:16:04.16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7968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4458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1503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3308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6058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0833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3549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5335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9736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0372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5506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6462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63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3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4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2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3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4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5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6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ubTitle" idx="1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subTitle" idx="1"/>
          </p:nvPr>
        </p:nvSpPr>
        <p:spPr>
          <a:xfrm>
            <a:off x="311760" y="2151000"/>
            <a:ext cx="8520120" cy="390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body" idx="3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2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body" idx="3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3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3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3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3"/>
          <p:cNvSpPr txBox="1">
            <a:spLocks noGrp="1"/>
          </p:cNvSpPr>
          <p:nvPr>
            <p:ph type="body" idx="3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4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4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4"/>
          <p:cNvSpPr txBox="1">
            <a:spLocks noGrp="1"/>
          </p:cNvSpPr>
          <p:nvPr>
            <p:ph type="body" idx="2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body" idx="3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5"/>
          <p:cNvSpPr txBox="1">
            <a:spLocks noGrp="1"/>
          </p:cNvSpPr>
          <p:nvPr>
            <p:ph type="body" idx="4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6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6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6"/>
          <p:cNvSpPr txBox="1">
            <a:spLocks noGrp="1"/>
          </p:cNvSpPr>
          <p:nvPr>
            <p:ph type="body" idx="2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6"/>
          <p:cNvSpPr txBox="1">
            <a:spLocks noGrp="1"/>
          </p:cNvSpPr>
          <p:nvPr>
            <p:ph type="body" idx="3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6"/>
          <p:cNvSpPr txBox="1">
            <a:spLocks noGrp="1"/>
          </p:cNvSpPr>
          <p:nvPr>
            <p:ph type="body" idx="4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6"/>
          <p:cNvSpPr txBox="1">
            <a:spLocks noGrp="1"/>
          </p:cNvSpPr>
          <p:nvPr>
            <p:ph type="body" idx="5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6"/>
          <p:cNvSpPr txBox="1">
            <a:spLocks noGrp="1"/>
          </p:cNvSpPr>
          <p:nvPr>
            <p:ph type="body" idx="6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0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0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1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31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1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2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3"/>
          <p:cNvSpPr txBox="1">
            <a:spLocks noGrp="1"/>
          </p:cNvSpPr>
          <p:nvPr>
            <p:ph type="subTitle" idx="1"/>
          </p:nvPr>
        </p:nvSpPr>
        <p:spPr>
          <a:xfrm>
            <a:off x="311760" y="2151000"/>
            <a:ext cx="8520120" cy="390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4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4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34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4"/>
          <p:cNvSpPr txBox="1">
            <a:spLocks noGrp="1"/>
          </p:cNvSpPr>
          <p:nvPr>
            <p:ph type="body" idx="3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5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5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5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5"/>
          <p:cNvSpPr txBox="1">
            <a:spLocks noGrp="1"/>
          </p:cNvSpPr>
          <p:nvPr>
            <p:ph type="body" idx="3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6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6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6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6"/>
          <p:cNvSpPr txBox="1">
            <a:spLocks noGrp="1"/>
          </p:cNvSpPr>
          <p:nvPr>
            <p:ph type="body" idx="3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7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37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37"/>
          <p:cNvSpPr txBox="1">
            <a:spLocks noGrp="1"/>
          </p:cNvSpPr>
          <p:nvPr>
            <p:ph type="body" idx="2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8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38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38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38"/>
          <p:cNvSpPr txBox="1">
            <a:spLocks noGrp="1"/>
          </p:cNvSpPr>
          <p:nvPr>
            <p:ph type="body" idx="3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38"/>
          <p:cNvSpPr txBox="1">
            <a:spLocks noGrp="1"/>
          </p:cNvSpPr>
          <p:nvPr>
            <p:ph type="body" idx="4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9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9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9"/>
          <p:cNvSpPr txBox="1">
            <a:spLocks noGrp="1"/>
          </p:cNvSpPr>
          <p:nvPr>
            <p:ph type="body" idx="2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9"/>
          <p:cNvSpPr txBox="1">
            <a:spLocks noGrp="1"/>
          </p:cNvSpPr>
          <p:nvPr>
            <p:ph type="body" idx="3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9"/>
          <p:cNvSpPr txBox="1">
            <a:spLocks noGrp="1"/>
          </p:cNvSpPr>
          <p:nvPr>
            <p:ph type="body" idx="4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39"/>
          <p:cNvSpPr txBox="1">
            <a:spLocks noGrp="1"/>
          </p:cNvSpPr>
          <p:nvPr>
            <p:ph type="body" idx="5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9"/>
          <p:cNvSpPr txBox="1">
            <a:spLocks noGrp="1"/>
          </p:cNvSpPr>
          <p:nvPr>
            <p:ph type="body" idx="6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subTitle" idx="1"/>
          </p:nvPr>
        </p:nvSpPr>
        <p:spPr>
          <a:xfrm>
            <a:off x="311760" y="2151000"/>
            <a:ext cx="8520120" cy="390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3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3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3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2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 txBox="1"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27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6.png"/><Relationship Id="rId4" Type="http://schemas.openxmlformats.org/officeDocument/2006/relationships/hyperlink" Target="https://www.dmtf.org/sites/default/files/standards/documents/DSP2015_2.0.0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mtf.org/sites/default/files/standards/documents/DSP0257_1.0.0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s://www.dmtf.org/sites/default/files/standards/documents/DSP0248_1.2.0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mtf.org/sites/default/files/standards/documents/DSP0267_1.1.0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s://www.xilinx.com/products/boards-and-kits/alveo.html" TargetMode="External"/><Relationship Id="rId5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Intel-BMC/pmci" TargetMode="External"/><Relationship Id="rId13" Type="http://schemas.openxmlformats.org/officeDocument/2006/relationships/customXml" Target="../ink/ink3.xml"/><Relationship Id="rId3" Type="http://schemas.openxmlformats.org/officeDocument/2006/relationships/hyperlink" Target="https://www.intel.in/content/www/in/en/products/docs/servers/ipmi/ipmp-spec-v1-0.html" TargetMode="External"/><Relationship Id="rId7" Type="http://schemas.openxmlformats.org/officeDocument/2006/relationships/hyperlink" Target="https://github.com/openbmc/openbmc/wiki/OpenBMC-PMCI-WG" TargetMode="External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mtf.org/standards/pmci" TargetMode="External"/><Relationship Id="rId5" Type="http://schemas.openxmlformats.org/officeDocument/2006/relationships/hyperlink" Target="https://www.intel.com/content/dam/www/public/us/en/documents/specification-updates/ipmi-platform-mgt-fru-info-storage-def-v1-0-rev-1-3-spec-update.pdf" TargetMode="External"/><Relationship Id="rId4" Type="http://schemas.openxmlformats.org/officeDocument/2006/relationships/hyperlink" Target="https://www.intel.in/content/www/in/en/products/docs/servers/ipmi/ipmi-second-gen-interface-spec-v2-rev1-1.html" TargetMode="External"/><Relationship Id="rId9" Type="http://schemas.openxmlformats.org/officeDocument/2006/relationships/customXml" Target="../ink/ink2.xml"/><Relationship Id="rId14" Type="http://schemas.openxmlformats.org/officeDocument/2006/relationships/customXml" Target="../ink/ink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l.com/content/dam/www/public/us/en/documents/specification-updates/ipmi-platform-mgt-fru-info-storage-def-v1-0-rev-1-3-spec-update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48445" cy="51435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9752" cy="51435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8" name="Google Shape;218;p53"/>
          <p:cNvSpPr txBox="1"/>
          <p:nvPr/>
        </p:nvSpPr>
        <p:spPr>
          <a:xfrm>
            <a:off x="603504" y="1591322"/>
            <a:ext cx="3926617" cy="282975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lvl="0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source PMCI stack implementation for add-in-card manageability</a:t>
            </a:r>
            <a:endParaRPr lang="en-US" sz="1500" b="0" i="0" u="none" strike="noStrike" kern="1200" cap="none">
              <a:solidFill>
                <a:schemeClr val="tx1"/>
              </a:solidFill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220" name="Google Shape;220;p53"/>
          <p:cNvPicPr preferRelativeResize="0"/>
          <p:nvPr/>
        </p:nvPicPr>
        <p:blipFill rotWithShape="1">
          <a:blip r:embed="rId3"/>
          <a:srcRect l="2652" r="779" b="3"/>
          <a:stretch/>
        </p:blipFill>
        <p:spPr>
          <a:xfrm>
            <a:off x="5886174" y="356494"/>
            <a:ext cx="2006740" cy="2077974"/>
          </a:xfrm>
          <a:prstGeom prst="rect">
            <a:avLst/>
          </a:prstGeom>
          <a:noFill/>
        </p:spPr>
      </p:pic>
      <p:pic>
        <p:nvPicPr>
          <p:cNvPr id="1026" name="Picture 2" descr="Intel's new logo loses its swirl (and some of its personality) | Creative  Bloq">
            <a:extLst>
              <a:ext uri="{FF2B5EF4-FFF2-40B4-BE49-F238E27FC236}">
                <a16:creationId xmlns:a16="http://schemas.microsoft.com/office/drawing/2014/main" id="{882FA6B8-A50C-460C-81AD-8378A45AC9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0" r="7609"/>
          <a:stretch/>
        </p:blipFill>
        <p:spPr bwMode="auto">
          <a:xfrm>
            <a:off x="5266305" y="2585465"/>
            <a:ext cx="3246478" cy="2077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9" name="Google Shape;219;p53"/>
          <p:cNvSpPr txBox="1"/>
          <p:nvPr/>
        </p:nvSpPr>
        <p:spPr>
          <a:xfrm>
            <a:off x="569214" y="3214691"/>
            <a:ext cx="5043924" cy="1285875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0" i="0" u="none" strike="noStrike" kern="1200" cap="none" dirty="0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rPr>
              <a:t>Sumanth Bhat –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Feb 7, 2021</a:t>
            </a:r>
            <a:endParaRPr lang="en-US" sz="1300" b="0" i="0" u="none" strike="noStrike" kern="1200" cap="none" dirty="0">
              <a:solidFill>
                <a:schemeClr val="tx1"/>
              </a:solidFill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8" name="Rectangle 121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36E687-9BE7-4137-87F1-F650ED00BF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62" y="1446326"/>
            <a:ext cx="3917954" cy="3006740"/>
          </a:xfrm>
          <a:prstGeom prst="rect">
            <a:avLst/>
          </a:prstGeom>
        </p:spPr>
      </p:pic>
      <p:sp>
        <p:nvSpPr>
          <p:cNvPr id="10" name="Google Shape;245;p57">
            <a:extLst>
              <a:ext uri="{FF2B5EF4-FFF2-40B4-BE49-F238E27FC236}">
                <a16:creationId xmlns:a16="http://schemas.microsoft.com/office/drawing/2014/main" id="{DA5DF77E-B9C8-4591-9D43-1F94E2CD84A2}"/>
              </a:ext>
            </a:extLst>
          </p:cNvPr>
          <p:cNvSpPr txBox="1"/>
          <p:nvPr/>
        </p:nvSpPr>
        <p:spPr>
          <a:xfrm>
            <a:off x="376818" y="436963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</a:rPr>
              <a:t>PMCI Architectur</a:t>
            </a:r>
            <a:r>
              <a:rPr lang="en-US" sz="2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e - overview</a:t>
            </a:r>
            <a:endParaRPr sz="2800" b="0" i="0" u="none" strike="noStrike" cap="none" dirty="0">
              <a:solidFill>
                <a:srgbClr val="00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2E5135-55C7-4E4B-B6EF-C80BD70C2FB0}"/>
              </a:ext>
            </a:extLst>
          </p:cNvPr>
          <p:cNvSpPr txBox="1"/>
          <p:nvPr/>
        </p:nvSpPr>
        <p:spPr>
          <a:xfrm>
            <a:off x="896789" y="4454606"/>
            <a:ext cx="3285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Platform management subsystem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9702AF-6F15-4FAB-B09E-739A3B97D18B}"/>
              </a:ext>
            </a:extLst>
          </p:cNvPr>
          <p:cNvSpPr txBox="1"/>
          <p:nvPr/>
        </p:nvSpPr>
        <p:spPr>
          <a:xfrm>
            <a:off x="5520137" y="4436868"/>
            <a:ext cx="3285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Full PMCI stack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84C16E-C04F-43AA-A469-2C6151A354A6}"/>
              </a:ext>
            </a:extLst>
          </p:cNvPr>
          <p:cNvSpPr txBox="1"/>
          <p:nvPr/>
        </p:nvSpPr>
        <p:spPr>
          <a:xfrm>
            <a:off x="264323" y="4872393"/>
            <a:ext cx="4991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Source: </a:t>
            </a:r>
            <a:r>
              <a:rPr lang="en-US" sz="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hlinkClick r:id="rId4"/>
              </a:rPr>
              <a:t>PMCI architecture white paper (DSP2015)</a:t>
            </a:r>
            <a:endParaRPr lang="en-US" sz="8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B784A49-2F70-4851-B9FF-31CDB82E833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4631767" y="2087066"/>
            <a:ext cx="4018731" cy="200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45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45;p57">
            <a:extLst>
              <a:ext uri="{FF2B5EF4-FFF2-40B4-BE49-F238E27FC236}">
                <a16:creationId xmlns:a16="http://schemas.microsoft.com/office/drawing/2014/main" id="{37A39B72-5110-4EE5-8C6C-B8D20B6DA74A}"/>
              </a:ext>
            </a:extLst>
          </p:cNvPr>
          <p:cNvSpPr txBox="1"/>
          <p:nvPr/>
        </p:nvSpPr>
        <p:spPr>
          <a:xfrm>
            <a:off x="623880" y="40894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</a:rPr>
              <a:t>PMCI for Add-In-Card Manageability</a:t>
            </a:r>
            <a:endParaRPr sz="2800" b="0" i="0" u="none" strike="noStrike" cap="none" dirty="0">
              <a:solidFill>
                <a:srgbClr val="00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6EAADB-7B68-4AED-8E00-337F7F77F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868" y="1073596"/>
            <a:ext cx="6765395" cy="394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11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6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PMCI for Add-In-Card Manageability</a:t>
            </a:r>
          </a:p>
        </p:txBody>
      </p:sp>
      <p:sp>
        <p:nvSpPr>
          <p:cNvPr id="239" name="Google Shape;239;p56"/>
          <p:cNvSpPr txBox="1"/>
          <p:nvPr/>
        </p:nvSpPr>
        <p:spPr>
          <a:xfrm>
            <a:off x="276860" y="115934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480" lvl="5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800" b="1" u="sng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FRU</a:t>
            </a:r>
          </a:p>
          <a:p>
            <a:pPr marL="400230" lvl="5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hlinkClick r:id="rId3"/>
              </a:rPr>
              <a:t>PLDM for FRU (DSP0257) </a:t>
            </a: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- SMC FW supports PLDM FRU device accessible by BMC through MCTP Over </a:t>
            </a:r>
            <a:r>
              <a:rPr lang="en-US" sz="1700" dirty="0" err="1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SMBus</a:t>
            </a: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/ I2C. Follows own format (Not IPMI FRU). Provides entity association of FRU. No support for EEPROM directly over I2C / </a:t>
            </a:r>
            <a:r>
              <a:rPr lang="en-US" sz="1700" dirty="0" err="1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SMBus</a:t>
            </a:r>
            <a:endParaRPr lang="en-US" sz="17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114480" lvl="5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800" b="1" u="sng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Sensors</a:t>
            </a:r>
          </a:p>
          <a:p>
            <a:pPr marL="400230" lvl="0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hlinkClick r:id="rId4"/>
              </a:rPr>
              <a:t>PLDM for Platform M &amp; C (DSP0248) </a:t>
            </a: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– SMC FW supports PLDM M &amp; C exposing sensors, effecters, PDRs, events, support functions (including entity association for resource). BMC can read / update these sensors, effecters using PLDM sensor / effecter commands as per DSP0248. BMC can act as Event receiver and accordingly enable supporting devices.</a:t>
            </a:r>
          </a:p>
          <a:p>
            <a:pPr marL="114480" lvl="5">
              <a:lnSpc>
                <a:spcPct val="115000"/>
              </a:lnSpc>
              <a:buClr>
                <a:srgbClr val="595959"/>
              </a:buClr>
              <a:buSzPts val="1800"/>
            </a:pPr>
            <a:endParaRPr sz="1800" b="0" i="0" u="none" strike="noStrike" cap="none" dirty="0">
              <a:solidFill>
                <a:srgbClr val="00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  <a:p>
            <a:pPr marL="114480" marR="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</a:pPr>
            <a:endParaRPr lang="en-US" sz="18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06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6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PMCI for Add-In-Card Manageability</a:t>
            </a:r>
          </a:p>
        </p:txBody>
      </p:sp>
      <p:sp>
        <p:nvSpPr>
          <p:cNvPr id="239" name="Google Shape;239;p56"/>
          <p:cNvSpPr txBox="1"/>
          <p:nvPr/>
        </p:nvSpPr>
        <p:spPr>
          <a:xfrm>
            <a:off x="276860" y="115934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480" lvl="5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800" b="1" u="sng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FW Update</a:t>
            </a:r>
          </a:p>
          <a:p>
            <a:pPr marL="400230" lvl="5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hlinkClick r:id="rId3"/>
              </a:rPr>
              <a:t>PLDM FW Update (DSP0267) </a:t>
            </a: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– Specification for FW device update in standard way across different vendors. Provides ability for BMC to discover FW devices, to which one or more component images can be transferred &amp; updated.</a:t>
            </a:r>
          </a:p>
          <a:p>
            <a:pPr marL="114480" lvl="5">
              <a:lnSpc>
                <a:spcPct val="115000"/>
              </a:lnSpc>
              <a:buClr>
                <a:srgbClr val="595959"/>
              </a:buClr>
              <a:buSzPts val="1800"/>
            </a:pPr>
            <a:endParaRPr lang="en-US" sz="17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114480" lvl="5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800" b="1" u="sng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Security</a:t>
            </a:r>
          </a:p>
          <a:p>
            <a:pPr marL="457380" lvl="5" indent="-34290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hlinkClick r:id="rId3"/>
              </a:rPr>
              <a:t>SPDM (DSP0274) </a:t>
            </a: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- provides standard for card attestation.</a:t>
            </a:r>
          </a:p>
          <a:p>
            <a:pPr marL="457380" lvl="5" indent="-34290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hlinkClick r:id="rId3"/>
              </a:rPr>
              <a:t>Secured Messaging using SPDM (DSP0277)</a:t>
            </a: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- provides standard for encrypted communication between BMC and SMC.</a:t>
            </a:r>
          </a:p>
          <a:p>
            <a:pPr marL="457380" lvl="5" indent="-34290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endParaRPr lang="en-US" sz="17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457380" lvl="5" indent="-34290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585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6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External Exposure</a:t>
            </a:r>
          </a:p>
        </p:txBody>
      </p:sp>
      <p:sp>
        <p:nvSpPr>
          <p:cNvPr id="239" name="Google Shape;239;p56"/>
          <p:cNvSpPr txBox="1"/>
          <p:nvPr/>
        </p:nvSpPr>
        <p:spPr>
          <a:xfrm>
            <a:off x="276860" y="115934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Redfish (DSP0266) provides a standard secure interface</a:t>
            </a: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for </a:t>
            </a:r>
            <a:r>
              <a:rPr lang="en-US" sz="1700" dirty="0" err="1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DataCentre</a:t>
            </a: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Management tools to collect </a:t>
            </a: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manageability data.</a:t>
            </a: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endParaRPr lang="en-US" sz="17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Add-In-Card’s manageability can be exposed via Redfish</a:t>
            </a: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in two ways:</a:t>
            </a:r>
          </a:p>
          <a:p>
            <a:pPr marL="457380" lvl="0" indent="-342900">
              <a:lnSpc>
                <a:spcPct val="115000"/>
              </a:lnSpc>
              <a:buClr>
                <a:srgbClr val="595959"/>
              </a:buClr>
              <a:buSzPts val="1800"/>
              <a:buAutoNum type="arabicPeriod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PLDM RDE (DSP0218) – BMC acts as a proxy between</a:t>
            </a: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Redfish client and RDE enabled Add-In-Card</a:t>
            </a: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endParaRPr lang="en-US" sz="17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2.   Modelling PLDM M&amp;C, FRU, FWU </a:t>
            </a: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components in Redfish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1CBF13-3AAA-4412-A640-F864D606C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970" y="1412173"/>
            <a:ext cx="3022405" cy="231915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186FBE3-C88A-4DC1-8D46-713F64863903}"/>
              </a:ext>
            </a:extLst>
          </p:cNvPr>
          <p:cNvSpPr txBox="1"/>
          <p:nvPr/>
        </p:nvSpPr>
        <p:spPr>
          <a:xfrm>
            <a:off x="7218472" y="3818362"/>
            <a:ext cx="136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PLDM RDE</a:t>
            </a:r>
          </a:p>
        </p:txBody>
      </p:sp>
    </p:spTree>
    <p:extLst>
      <p:ext uri="{BB962C8B-B14F-4D97-AF65-F5344CB8AC3E}">
        <p14:creationId xmlns:p14="http://schemas.microsoft.com/office/powerpoint/2010/main" val="3597063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182452-B035-4738-A6FA-6378C87FC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4566" y="1424515"/>
            <a:ext cx="3687314" cy="2875763"/>
          </a:xfrm>
          <a:prstGeom prst="rect">
            <a:avLst/>
          </a:prstGeom>
        </p:spPr>
      </p:pic>
      <p:sp>
        <p:nvSpPr>
          <p:cNvPr id="5" name="Google Shape;238;p56">
            <a:extLst>
              <a:ext uri="{FF2B5EF4-FFF2-40B4-BE49-F238E27FC236}">
                <a16:creationId xmlns:a16="http://schemas.microsoft.com/office/drawing/2014/main" id="{DD021414-0D7A-44AA-965B-FEB1F3ED8302}"/>
              </a:ext>
            </a:extLst>
          </p:cNvPr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Open-Source implementation of PMCI stack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DAAE9A-21D1-438D-A4C5-6D1FC5BFFB85}"/>
              </a:ext>
            </a:extLst>
          </p:cNvPr>
          <p:cNvSpPr txBox="1"/>
          <p:nvPr/>
        </p:nvSpPr>
        <p:spPr>
          <a:xfrm>
            <a:off x="542319" y="1424515"/>
            <a:ext cx="4140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7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PMCI stack implementation for Add-In-Card Manageability  is work in progress (</a:t>
            </a:r>
            <a:r>
              <a:rPr lang="en-US" sz="1700" dirty="0" err="1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IntelBMC</a:t>
            </a:r>
            <a:r>
              <a:rPr lang="en-US" sz="17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repo)</a:t>
            </a:r>
          </a:p>
          <a:p>
            <a:endParaRPr lang="en-US" sz="17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7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Protocol daemons are written in C++, however the core is implemented as C libraries to encourage adaptation on both BMC and Device firmware.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7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7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https://github.com/Intel-BMC/pmci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0E3195-8F85-4BB7-B935-BEB2D4B3016C}"/>
              </a:ext>
            </a:extLst>
          </p:cNvPr>
          <p:cNvSpPr txBox="1"/>
          <p:nvPr/>
        </p:nvSpPr>
        <p:spPr>
          <a:xfrm>
            <a:off x="5486400" y="4588933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PMCI protocol stack architecture</a:t>
            </a:r>
          </a:p>
          <a:p>
            <a:r>
              <a:rPr lang="en-US" dirty="0"/>
              <a:t>         *Work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1992015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6"/>
          <p:cNvSpPr txBox="1"/>
          <p:nvPr/>
        </p:nvSpPr>
        <p:spPr>
          <a:xfrm>
            <a:off x="311760" y="4100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</a:rPr>
              <a:t>Summary</a:t>
            </a:r>
            <a:endParaRPr sz="2800" b="0" i="0" u="none" strike="noStrike" cap="none" dirty="0">
              <a:solidFill>
                <a:srgbClr val="00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7EBA25E-4575-44FC-8177-5A0E2496D39D}"/>
                  </a:ext>
                </a:extLst>
              </p14:cNvPr>
              <p14:cNvContentPartPr/>
              <p14:nvPr/>
            </p14:nvContentPartPr>
            <p14:xfrm>
              <a:off x="1702778" y="1367717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7EBA25E-4575-44FC-8177-5A0E2496D39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94138" y="1359077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Google Shape;239;p56">
            <a:extLst>
              <a:ext uri="{FF2B5EF4-FFF2-40B4-BE49-F238E27FC236}">
                <a16:creationId xmlns:a16="http://schemas.microsoft.com/office/drawing/2014/main" id="{BFBE679B-1C25-42BB-A038-8957F1A8F58B}"/>
              </a:ext>
            </a:extLst>
          </p:cNvPr>
          <p:cNvSpPr txBox="1"/>
          <p:nvPr/>
        </p:nvSpPr>
        <p:spPr>
          <a:xfrm>
            <a:off x="311760" y="1127565"/>
            <a:ext cx="7941031" cy="166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0023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Industry moving towards PLDM (both BMC &amp; Add In Cards)</a:t>
            </a:r>
          </a:p>
          <a:p>
            <a:pPr marL="11448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</a:pPr>
            <a:endParaRPr lang="en-US" sz="18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40023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Backward compatibility - requires BMC &amp; Add-In-Cards to support            multiple protocol.</a:t>
            </a:r>
          </a:p>
          <a:p>
            <a:pPr marL="11448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</a:pPr>
            <a:endParaRPr lang="en-US" sz="18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40023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Products available in combinations in current market</a:t>
            </a:r>
          </a:p>
          <a:p>
            <a:pPr marL="11448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</a:pP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E.g., Accelerator card (</a:t>
            </a: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hlinkClick r:id="rId6"/>
              </a:rPr>
              <a:t>Alveo</a:t>
            </a: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) support EEPROM FRU &amp; PLDM M&amp;C (Sensor)</a:t>
            </a:r>
          </a:p>
          <a:p>
            <a:pPr marL="40023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219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6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Reference</a:t>
            </a:r>
            <a:endParaRPr sz="2800" b="0" i="0" u="none" strike="noStrike" cap="none" dirty="0">
              <a:solidFill>
                <a:srgbClr val="00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</p:txBody>
      </p:sp>
      <p:sp>
        <p:nvSpPr>
          <p:cNvPr id="239" name="Google Shape;239;p56"/>
          <p:cNvSpPr txBox="1"/>
          <p:nvPr/>
        </p:nvSpPr>
        <p:spPr>
          <a:xfrm>
            <a:off x="139603" y="1152360"/>
            <a:ext cx="9004397" cy="3416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00230" lvl="0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  <a:hlinkClick r:id="rId3"/>
              </a:rPr>
              <a:t>IPMB Communication </a:t>
            </a:r>
            <a:r>
              <a:rPr lang="en-US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hlinkClick r:id="rId3"/>
              </a:rPr>
              <a:t>P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  <a:hlinkClick r:id="rId3"/>
              </a:rPr>
              <a:t>rotocol Specification</a:t>
            </a:r>
            <a:endParaRPr lang="en-US" sz="1800" b="0" i="0" u="none" strike="noStrike" cap="none" dirty="0">
              <a:solidFill>
                <a:srgbClr val="00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  <a:p>
            <a:pPr marL="400230" lvl="0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hlinkClick r:id="rId4"/>
              </a:rPr>
              <a:t>IPMI Specification</a:t>
            </a:r>
            <a:endParaRPr lang="en-US" sz="18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400230" lvl="0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hlinkClick r:id="rId5"/>
              </a:rPr>
              <a:t>IPMI FRU Specification</a:t>
            </a:r>
            <a:endParaRPr lang="en-US" sz="18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400230" lvl="0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hlinkClick r:id="rId6"/>
              </a:rPr>
              <a:t>DMTF PMCI Specifications</a:t>
            </a:r>
            <a:endParaRPr lang="en-US" sz="18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hlinkClick r:id="rId7"/>
            </a:endParaRPr>
          </a:p>
          <a:p>
            <a:pPr marL="400230" lvl="0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hlinkClick r:id="rId7"/>
              </a:rPr>
              <a:t>OpenBMC PMCI WG</a:t>
            </a:r>
            <a:endParaRPr lang="en-US" sz="18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400230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hlinkClick r:id="rId8"/>
              </a:rPr>
              <a:t>Intel–PMCI implementation</a:t>
            </a:r>
            <a:endParaRPr lang="en-US" sz="18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endParaRPr lang="en-US" sz="18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800" u="sng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Acknowledgement</a:t>
            </a:r>
            <a:r>
              <a:rPr lang="en-US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: Richard Marian </a:t>
            </a:r>
            <a:r>
              <a:rPr lang="en-US" sz="1800" dirty="0" err="1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Thomaiyar’s</a:t>
            </a:r>
            <a:r>
              <a:rPr lang="en-US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work on Add-In-Card modelling using PLDM (https://www.youtube.com/watch?v=Q7ygqGPyRSc&amp;t=13s)</a:t>
            </a: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endParaRPr lang="en-US" sz="18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30D8E47-07B3-43AC-8877-4BE5F2767E05}"/>
                  </a:ext>
                </a:extLst>
              </p14:cNvPr>
              <p14:cNvContentPartPr/>
              <p14:nvPr/>
            </p14:nvContentPartPr>
            <p14:xfrm>
              <a:off x="2596298" y="2994197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30D8E47-07B3-43AC-8877-4BE5F2767E0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587658" y="298555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8CFB169-D011-4DDE-B711-6C30AF9EA44C}"/>
                  </a:ext>
                </a:extLst>
              </p14:cNvPr>
              <p14:cNvContentPartPr/>
              <p14:nvPr/>
            </p14:nvContentPartPr>
            <p14:xfrm>
              <a:off x="1360778" y="1346837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8CFB169-D011-4DDE-B711-6C30AF9EA44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352138" y="133819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77C09A5-BBB2-457E-8453-70774A8303A0}"/>
                  </a:ext>
                </a:extLst>
              </p14:cNvPr>
              <p14:cNvContentPartPr/>
              <p14:nvPr/>
            </p14:nvContentPartPr>
            <p14:xfrm>
              <a:off x="1214258" y="600197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77C09A5-BBB2-457E-8453-70774A8303A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205258" y="59119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8215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58"/>
          <p:cNvSpPr txBox="1"/>
          <p:nvPr/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</a:rPr>
              <a:t>Q &amp; A</a:t>
            </a:r>
            <a:endParaRPr sz="3600" b="0" i="0" u="none" strike="noStrike" cap="none" dirty="0">
              <a:solidFill>
                <a:srgbClr val="00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4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</a:rPr>
              <a:t>About the speaker</a:t>
            </a:r>
            <a:endParaRPr lang="en-US" sz="2800" b="0" i="0" u="none" strike="noStrike" cap="none" dirty="0">
              <a:solidFill>
                <a:srgbClr val="00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</p:txBody>
      </p:sp>
      <p:sp>
        <p:nvSpPr>
          <p:cNvPr id="226" name="Google Shape;226;p54"/>
          <p:cNvSpPr txBox="1"/>
          <p:nvPr/>
        </p:nvSpPr>
        <p:spPr>
          <a:xfrm>
            <a:off x="311760" y="1152360"/>
            <a:ext cx="8520120" cy="1904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480" lvl="1">
              <a:lnSpc>
                <a:spcPct val="115000"/>
              </a:lnSpc>
              <a:buClr>
                <a:srgbClr val="595959"/>
              </a:buClr>
              <a:buSzPts val="1800"/>
            </a:pPr>
            <a:endParaRPr lang="en-US" sz="18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400230" lvl="1" indent="-285750">
              <a:lnSpc>
                <a:spcPct val="115000"/>
              </a:lnSpc>
              <a:buClr>
                <a:srgbClr val="595959"/>
              </a:buClr>
              <a:buSzPts val="1800"/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400230" lvl="1" indent="-285750">
              <a:lnSpc>
                <a:spcPct val="115000"/>
              </a:lnSpc>
              <a:buClr>
                <a:srgbClr val="595959"/>
              </a:buClr>
              <a:buSzPts val="1800"/>
              <a:buFont typeface="Arial" panose="020B0604020202020204" pitchFamily="34" charset="0"/>
              <a:buChar char="•"/>
            </a:pPr>
            <a:endParaRPr lang="en-US" sz="1800" b="0" i="0" u="none" strike="noStrike" cap="none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  <a:p>
            <a:pPr marL="457200" marR="0" lvl="0" indent="-3427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-"/>
            </a:pPr>
            <a:endParaRPr sz="1800" b="0" i="0" u="none" strike="noStrike" cap="none" dirty="0">
              <a:solidFill>
                <a:srgbClr val="00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</p:txBody>
      </p:sp>
      <p:pic>
        <p:nvPicPr>
          <p:cNvPr id="227" name="Google Shape;227;p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28137" y="98138"/>
            <a:ext cx="1235168" cy="1152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Intel's new logo loses its swirl (and some of its personality) | Creative  Bloq">
            <a:extLst>
              <a:ext uri="{FF2B5EF4-FFF2-40B4-BE49-F238E27FC236}">
                <a16:creationId xmlns:a16="http://schemas.microsoft.com/office/drawing/2014/main" id="{D2D8510A-4454-4942-A933-16E50CD0EE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" r="4344" b="-3"/>
          <a:stretch/>
        </p:blipFill>
        <p:spPr bwMode="auto">
          <a:xfrm>
            <a:off x="5564690" y="0"/>
            <a:ext cx="2263447" cy="134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AC4E072-D379-4ADC-A291-2473FE1D79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8174" y="1017360"/>
            <a:ext cx="2641814" cy="2777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3F66BBB-A6D0-4226-9A7F-D705CCB0C3EA}"/>
              </a:ext>
            </a:extLst>
          </p:cNvPr>
          <p:cNvSpPr txBox="1"/>
          <p:nvPr/>
        </p:nvSpPr>
        <p:spPr>
          <a:xfrm>
            <a:off x="2317411" y="4013588"/>
            <a:ext cx="4481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Sumanth Bhat – BMC Firmware Engineer @ Intel</a:t>
            </a:r>
          </a:p>
          <a:p>
            <a:r>
              <a:rPr lang="en-US" dirty="0"/>
              <a:t>    5.5 years of embedded firmware development</a:t>
            </a:r>
          </a:p>
        </p:txBody>
      </p:sp>
    </p:spTree>
    <p:extLst>
      <p:ext uri="{BB962C8B-B14F-4D97-AF65-F5344CB8AC3E}">
        <p14:creationId xmlns:p14="http://schemas.microsoft.com/office/powerpoint/2010/main" val="105679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4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</a:rPr>
              <a:t>Audience</a:t>
            </a:r>
            <a:endParaRPr sz="2800" b="0" i="0" u="none" strike="noStrike" cap="none" dirty="0">
              <a:solidFill>
                <a:srgbClr val="00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</p:txBody>
      </p:sp>
      <p:sp>
        <p:nvSpPr>
          <p:cNvPr id="226" name="Google Shape;226;p54"/>
          <p:cNvSpPr txBox="1"/>
          <p:nvPr/>
        </p:nvSpPr>
        <p:spPr>
          <a:xfrm>
            <a:off x="311760" y="1152360"/>
            <a:ext cx="8520120" cy="1904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480" lvl="1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800" b="0" i="0" u="none" strike="noStrike" cap="none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</a:rPr>
              <a:t>Basic knowledge about</a:t>
            </a:r>
          </a:p>
          <a:p>
            <a:pPr marL="400230" lvl="1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BMC</a:t>
            </a:r>
          </a:p>
          <a:p>
            <a:pPr marL="400230" lvl="1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Satellite Management Controller (SMC)</a:t>
            </a:r>
          </a:p>
          <a:p>
            <a:pPr marL="400230" lvl="1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800" b="0" i="0" u="none" strike="noStrike" cap="none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</a:rPr>
              <a:t>Add-on/in</a:t>
            </a: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card – PCIe slot (any expansion card)</a:t>
            </a:r>
          </a:p>
          <a:p>
            <a:pPr marL="400230" lvl="1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Out of band manageability</a:t>
            </a:r>
          </a:p>
          <a:p>
            <a:pPr marL="400230" lvl="1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DMTF Standards (PMCI, Redfish </a:t>
            </a:r>
            <a:r>
              <a:rPr lang="en-US" sz="1800" dirty="0" err="1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etc</a:t>
            </a: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)</a:t>
            </a:r>
          </a:p>
          <a:p>
            <a:pPr marL="114480" lvl="1">
              <a:lnSpc>
                <a:spcPct val="115000"/>
              </a:lnSpc>
              <a:buClr>
                <a:srgbClr val="595959"/>
              </a:buClr>
              <a:buSzPts val="1800"/>
            </a:pPr>
            <a:endParaRPr lang="en-US" sz="18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114480" lvl="1">
              <a:lnSpc>
                <a:spcPct val="115000"/>
              </a:lnSpc>
              <a:buClr>
                <a:srgbClr val="595959"/>
              </a:buClr>
              <a:buSzPts val="1800"/>
            </a:pPr>
            <a:endParaRPr lang="en-US" sz="18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400230" lvl="1" indent="-285750">
              <a:lnSpc>
                <a:spcPct val="115000"/>
              </a:lnSpc>
              <a:buClr>
                <a:srgbClr val="595959"/>
              </a:buClr>
              <a:buSzPts val="1800"/>
              <a:buFont typeface="Arial" panose="020B0604020202020204" pitchFamily="34" charset="0"/>
              <a:buChar char="•"/>
            </a:pPr>
            <a:endParaRPr lang="en-US" sz="1800" b="0" i="0" u="none" strike="noStrike" cap="none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  <a:p>
            <a:pPr marL="457200" marR="0" lvl="0" indent="-3427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-"/>
            </a:pPr>
            <a:endParaRPr sz="1800" b="0" i="0" u="none" strike="noStrike" cap="none" dirty="0">
              <a:solidFill>
                <a:srgbClr val="00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464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4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</a:rPr>
              <a:t>Agenda</a:t>
            </a:r>
            <a:endParaRPr sz="2800" b="0" i="0" u="none" strike="noStrike" cap="none" dirty="0">
              <a:solidFill>
                <a:srgbClr val="00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</p:txBody>
      </p:sp>
      <p:sp>
        <p:nvSpPr>
          <p:cNvPr id="226" name="Google Shape;226;p54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00230" lvl="6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Overview of platform architecture with AIC [Add-In-Card]</a:t>
            </a:r>
            <a:endParaRPr lang="en-US" sz="1800" b="0" i="0" u="none" strike="noStrike" cap="none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  <a:p>
            <a:pPr marL="400230" lvl="6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Add-in-card manageability: Existing mechanisms</a:t>
            </a:r>
          </a:p>
          <a:p>
            <a:pPr marL="400230" lvl="6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Shortcomings of existing mechanisms</a:t>
            </a:r>
          </a:p>
          <a:p>
            <a:pPr marL="400230" lvl="6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PMCI Architecture overview</a:t>
            </a:r>
          </a:p>
          <a:p>
            <a:pPr marL="400230" lvl="6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PMCI for Add-In-Card manageability</a:t>
            </a:r>
          </a:p>
          <a:p>
            <a:pPr marL="400230" lvl="6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External Interfaces</a:t>
            </a:r>
          </a:p>
          <a:p>
            <a:pPr marL="400230" lvl="6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OpenBMC implementation</a:t>
            </a:r>
          </a:p>
          <a:p>
            <a:pPr marL="400230" lvl="6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References</a:t>
            </a:r>
          </a:p>
          <a:p>
            <a:pPr marL="457200" marR="0" lvl="0" indent="-3427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-"/>
            </a:pPr>
            <a:endParaRPr lang="en-US" sz="1800" b="0" i="0" u="none" strike="noStrike" cap="none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  <a:p>
            <a:pPr marL="457200" marR="0" lvl="0" indent="-3427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-"/>
            </a:pPr>
            <a:endParaRPr lang="en-US" sz="18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114480" lvl="1">
              <a:lnSpc>
                <a:spcPct val="115000"/>
              </a:lnSpc>
              <a:buClr>
                <a:srgbClr val="595959"/>
              </a:buClr>
              <a:buSzPts val="1800"/>
            </a:pPr>
            <a:endParaRPr lang="en-US" sz="1800" b="0" i="0" u="none" strike="noStrike" cap="none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  <a:p>
            <a:pPr marL="457200" marR="0" lvl="0" indent="-3427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-"/>
            </a:pPr>
            <a:endParaRPr sz="1800" b="0" i="0" u="none" strike="noStrike" cap="none" dirty="0">
              <a:solidFill>
                <a:srgbClr val="00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57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</a:rPr>
              <a:t>Architectural overview – Platform with card</a:t>
            </a:r>
            <a:endParaRPr sz="2800" b="0" i="0" u="none" strike="noStrike" cap="none" dirty="0">
              <a:solidFill>
                <a:srgbClr val="00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68C19E-8053-496B-B0A3-C8235352F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699" y="1158705"/>
            <a:ext cx="6718263" cy="35935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274CF2-4599-4A82-98BC-9FDA003E320B}"/>
              </a:ext>
            </a:extLst>
          </p:cNvPr>
          <p:cNvSpPr txBox="1"/>
          <p:nvPr/>
        </p:nvSpPr>
        <p:spPr>
          <a:xfrm>
            <a:off x="251285" y="4835723"/>
            <a:ext cx="4976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Note: Components can be multiple / optional (not-present).</a:t>
            </a:r>
          </a:p>
        </p:txBody>
      </p:sp>
    </p:spTree>
    <p:extLst>
      <p:ext uri="{BB962C8B-B14F-4D97-AF65-F5344CB8AC3E}">
        <p14:creationId xmlns:p14="http://schemas.microsoft.com/office/powerpoint/2010/main" val="3028489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6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Existing AIC Manageability</a:t>
            </a:r>
          </a:p>
        </p:txBody>
      </p:sp>
      <p:sp>
        <p:nvSpPr>
          <p:cNvPr id="239" name="Google Shape;239;p56"/>
          <p:cNvSpPr txBox="1"/>
          <p:nvPr/>
        </p:nvSpPr>
        <p:spPr>
          <a:xfrm>
            <a:off x="276860" y="115934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480" lvl="5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Required manageability features:</a:t>
            </a:r>
          </a:p>
          <a:p>
            <a:pPr marL="114480" lvl="5">
              <a:lnSpc>
                <a:spcPct val="115000"/>
              </a:lnSpc>
              <a:buClr>
                <a:srgbClr val="595959"/>
              </a:buClr>
              <a:buSzPts val="1800"/>
            </a:pPr>
            <a:endParaRPr lang="en-US" sz="1800" dirty="0"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457380" lvl="5" indent="-342900">
              <a:lnSpc>
                <a:spcPct val="115000"/>
              </a:lnSpc>
              <a:buClr>
                <a:srgbClr val="595959"/>
              </a:buClr>
              <a:buSzPts val="1800"/>
              <a:buAutoNum type="arabicPeriod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</a:rPr>
              <a:t>Inventory Management</a:t>
            </a:r>
          </a:p>
          <a:p>
            <a:pPr marL="457380" lvl="5" indent="-342900">
              <a:lnSpc>
                <a:spcPct val="115000"/>
              </a:lnSpc>
              <a:buClr>
                <a:srgbClr val="595959"/>
              </a:buClr>
              <a:buSzPts val="1800"/>
              <a:buAutoNum type="arabicPeriod"/>
            </a:pPr>
            <a:r>
              <a:rPr lang="en-US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Thermal &amp; Power Management</a:t>
            </a:r>
          </a:p>
          <a:p>
            <a:pPr marL="457380" lvl="5" indent="-342900">
              <a:lnSpc>
                <a:spcPct val="115000"/>
              </a:lnSpc>
              <a:buClr>
                <a:srgbClr val="595959"/>
              </a:buClr>
              <a:buSzPts val="1800"/>
              <a:buAutoNum type="arabicPeriod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</a:rPr>
              <a:t>Firmware Updates</a:t>
            </a:r>
          </a:p>
          <a:p>
            <a:pPr marL="457380" lvl="5" indent="-342900">
              <a:lnSpc>
                <a:spcPct val="115000"/>
              </a:lnSpc>
              <a:buClr>
                <a:srgbClr val="595959"/>
              </a:buClr>
              <a:buSzPts val="1800"/>
              <a:buAutoNum type="arabicPeriod"/>
            </a:pPr>
            <a:r>
              <a:rPr lang="en-US" sz="1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Telemetry &amp; health monitoring</a:t>
            </a:r>
            <a:endParaRPr sz="1800" b="0" i="0" u="none" strike="noStrike" cap="none" dirty="0">
              <a:solidFill>
                <a:srgbClr val="00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  <a:p>
            <a:pPr marL="114480" marR="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</a:pPr>
            <a:endParaRPr lang="en-US" sz="18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93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6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Existing AIC Manageability</a:t>
            </a:r>
          </a:p>
        </p:txBody>
      </p:sp>
      <p:sp>
        <p:nvSpPr>
          <p:cNvPr id="239" name="Google Shape;239;p56"/>
          <p:cNvSpPr txBox="1"/>
          <p:nvPr/>
        </p:nvSpPr>
        <p:spPr>
          <a:xfrm>
            <a:off x="276860" y="115934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480" lvl="5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800" b="1" u="sng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Inventory Management: FRU</a:t>
            </a:r>
          </a:p>
          <a:p>
            <a:pPr marL="400230" lvl="5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EEPROM in I2C Bus - </a:t>
            </a:r>
            <a:r>
              <a:rPr lang="en-US" sz="1700" b="0" i="0" u="none" strike="noStrike" cap="none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</a:rPr>
              <a:t>Physical / emulated EEPROM accessible through I2C / </a:t>
            </a:r>
            <a:r>
              <a:rPr lang="en-US" sz="1700" b="0" i="0" u="none" strike="noStrike" cap="none" dirty="0" err="1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</a:rPr>
              <a:t>SMBus</a:t>
            </a:r>
            <a:r>
              <a:rPr lang="en-US" sz="1700" b="0" i="0" u="none" strike="noStrike" cap="none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</a:rPr>
              <a:t> (</a:t>
            </a:r>
            <a:r>
              <a:rPr lang="en-US" sz="1700" b="0" i="0" u="none" strike="noStrike" cap="none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  <a:hlinkClick r:id="rId3"/>
              </a:rPr>
              <a:t>IPMI FRU Format</a:t>
            </a:r>
            <a:r>
              <a:rPr lang="en-US" sz="1700" b="0" i="0" u="none" strike="noStrike" cap="none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Arial"/>
              </a:rPr>
              <a:t>)</a:t>
            </a: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.</a:t>
            </a:r>
          </a:p>
          <a:p>
            <a:pPr marL="400230" lvl="5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IPMI FRU support - SMC FW support IPMI FRU commands accessible through IPMB protocol.</a:t>
            </a:r>
          </a:p>
          <a:p>
            <a:pPr marL="114480" lvl="5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800" b="1" u="sng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Thermal and Power monitoring: Sensors</a:t>
            </a:r>
          </a:p>
          <a:p>
            <a:pPr marL="400230" lvl="0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Sensors in I2C Bus – Sensor devices accessible through I2C/</a:t>
            </a:r>
            <a:r>
              <a:rPr lang="en-US" sz="1700" dirty="0" err="1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SMBus</a:t>
            </a: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register offsets. </a:t>
            </a:r>
          </a:p>
          <a:p>
            <a:pPr marL="400230" lvl="0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IPMI support  - SMC FW support IPMI sensor commands accessible through IPMB protocol. BMC can detect sensors, association &amp; manage it dynamically (SDR).</a:t>
            </a:r>
          </a:p>
          <a:p>
            <a:pPr marL="114480" lvl="5">
              <a:lnSpc>
                <a:spcPct val="115000"/>
              </a:lnSpc>
              <a:buClr>
                <a:srgbClr val="595959"/>
              </a:buClr>
              <a:buSzPts val="1800"/>
            </a:pPr>
            <a:endParaRPr sz="1800" b="0" i="0" u="none" strike="noStrike" cap="none" dirty="0">
              <a:solidFill>
                <a:srgbClr val="000000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Arial"/>
            </a:endParaRPr>
          </a:p>
          <a:p>
            <a:pPr marL="114480" marR="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</a:pPr>
            <a:endParaRPr lang="en-US" sz="18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759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6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Existing AIC Manageability</a:t>
            </a:r>
          </a:p>
        </p:txBody>
      </p:sp>
      <p:sp>
        <p:nvSpPr>
          <p:cNvPr id="239" name="Google Shape;239;p56"/>
          <p:cNvSpPr txBox="1"/>
          <p:nvPr/>
        </p:nvSpPr>
        <p:spPr>
          <a:xfrm>
            <a:off x="344314" y="128250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480" lvl="5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800" b="1" u="sng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FW Update</a:t>
            </a:r>
          </a:p>
          <a:p>
            <a:pPr marL="400230" lvl="5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IPMI support - SMC FW support using IPMI OEM FW update commands. </a:t>
            </a:r>
          </a:p>
          <a:p>
            <a:pPr marL="114480" lvl="5">
              <a:lnSpc>
                <a:spcPct val="115000"/>
              </a:lnSpc>
              <a:buClr>
                <a:srgbClr val="595959"/>
              </a:buClr>
              <a:buSzPts val="1800"/>
            </a:pPr>
            <a:endParaRPr lang="en-US" sz="17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114480" lvl="5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800" b="1" u="sng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External exposure</a:t>
            </a:r>
          </a:p>
          <a:p>
            <a:pPr marL="400230" lvl="0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Via BMC – BMC queries either by I2C/</a:t>
            </a:r>
            <a:r>
              <a:rPr lang="en-US" sz="1700" dirty="0" err="1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SMBus</a:t>
            </a: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or IPMB protocol accordingly for FRU, Sensor and expose it to Datacenter management software.</a:t>
            </a: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</a:t>
            </a:r>
          </a:p>
          <a:p>
            <a:pPr marL="114480">
              <a:lnSpc>
                <a:spcPct val="115000"/>
              </a:lnSpc>
              <a:buClr>
                <a:srgbClr val="595959"/>
              </a:buClr>
              <a:buSzPts val="1800"/>
            </a:pPr>
            <a:r>
              <a:rPr lang="en-US" sz="1600" b="1" u="sng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Security</a:t>
            </a:r>
          </a:p>
          <a:p>
            <a:pPr marL="400230" lvl="0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Private buses were considered secure; thus, no standard security protocol was in place.</a:t>
            </a: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endParaRPr lang="en-US" sz="17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114480" marR="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</a:pPr>
            <a:endParaRPr lang="en-US" sz="18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480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6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Shortcomings</a:t>
            </a:r>
          </a:p>
        </p:txBody>
      </p:sp>
      <p:sp>
        <p:nvSpPr>
          <p:cNvPr id="239" name="Google Shape;239;p56"/>
          <p:cNvSpPr txBox="1"/>
          <p:nvPr/>
        </p:nvSpPr>
        <p:spPr>
          <a:xfrm>
            <a:off x="344314" y="1186626"/>
            <a:ext cx="8520120" cy="3511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00230" lvl="0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IPMI specification body is no longer functional; thus, new generation manageability requirements may not be met (ex: support for higher speed interfaces like i3c, sensor count &gt; 255 etc.)</a:t>
            </a: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endParaRPr lang="en-US" sz="17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400230" lvl="0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Firmware Updates of the card are vendor specific</a:t>
            </a: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endParaRPr lang="en-US" sz="17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400230" lvl="0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No standard security mechanism</a:t>
            </a: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endParaRPr lang="en-US" sz="17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400230" lvl="0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rgbClr val="595959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No plug and play solution – BMCs had to configured for the Add-In-Card they are going to manage.</a:t>
            </a:r>
          </a:p>
          <a:p>
            <a:pPr marL="400230" lvl="0" indent="-285750">
              <a:lnSpc>
                <a:spcPct val="115000"/>
              </a:lnSpc>
              <a:buClr>
                <a:srgbClr val="595959"/>
              </a:buClr>
              <a:buSzPts val="1800"/>
              <a:buFont typeface="Wingdings" panose="05000000000000000000" pitchFamily="2" charset="2"/>
              <a:buChar char="§"/>
            </a:pPr>
            <a:endParaRPr lang="en-US" sz="17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114480" lvl="0">
              <a:lnSpc>
                <a:spcPct val="115000"/>
              </a:lnSpc>
              <a:buClr>
                <a:srgbClr val="595959"/>
              </a:buClr>
              <a:buSzPts val="1800"/>
            </a:pPr>
            <a:endParaRPr lang="en-US" sz="17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  <a:p>
            <a:pPr marL="114480" marR="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</a:pPr>
            <a:endParaRPr lang="en-US" sz="1800" dirty="0">
              <a:solidFill>
                <a:srgbClr val="595959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01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805</Words>
  <Application>Microsoft Office PowerPoint</Application>
  <PresentationFormat>On-screen Show (16:9)</PresentationFormat>
  <Paragraphs>116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Intel Clear</vt:lpstr>
      <vt:lpstr>Times New Roman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Bhat, Sumanth</dc:creator>
  <cp:lastModifiedBy>Bhat, Sumanth</cp:lastModifiedBy>
  <cp:revision>1</cp:revision>
  <dcterms:created xsi:type="dcterms:W3CDTF">2021-01-30T10:35:50Z</dcterms:created>
  <dcterms:modified xsi:type="dcterms:W3CDTF">2021-01-30T17:15:59Z</dcterms:modified>
</cp:coreProperties>
</file>