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1"/>
    <p:sldMasterId id="2147483680" r:id="rId2"/>
    <p:sldMasterId id="2147483704" r:id="rId3"/>
    <p:sldMasterId id="2147483706" r:id="rId4"/>
  </p:sldMasterIdLst>
  <p:notesMasterIdLst>
    <p:notesMasterId r:id="rId36"/>
  </p:notesMasterIdLst>
  <p:handoutMasterIdLst>
    <p:handoutMasterId r:id="rId37"/>
  </p:handoutMasterIdLst>
  <p:sldIdLst>
    <p:sldId id="399" r:id="rId5"/>
    <p:sldId id="346" r:id="rId6"/>
    <p:sldId id="416" r:id="rId7"/>
    <p:sldId id="395" r:id="rId8"/>
    <p:sldId id="396" r:id="rId9"/>
    <p:sldId id="329" r:id="rId10"/>
    <p:sldId id="285" r:id="rId11"/>
    <p:sldId id="402" r:id="rId12"/>
    <p:sldId id="324" r:id="rId13"/>
    <p:sldId id="407" r:id="rId14"/>
    <p:sldId id="409" r:id="rId15"/>
    <p:sldId id="408" r:id="rId16"/>
    <p:sldId id="405" r:id="rId17"/>
    <p:sldId id="404" r:id="rId18"/>
    <p:sldId id="403" r:id="rId19"/>
    <p:sldId id="318" r:id="rId20"/>
    <p:sldId id="410" r:id="rId21"/>
    <p:sldId id="320" r:id="rId22"/>
    <p:sldId id="406" r:id="rId23"/>
    <p:sldId id="415" r:id="rId24"/>
    <p:sldId id="332" r:id="rId25"/>
    <p:sldId id="333" r:id="rId26"/>
    <p:sldId id="413" r:id="rId27"/>
    <p:sldId id="414" r:id="rId28"/>
    <p:sldId id="412" r:id="rId29"/>
    <p:sldId id="411" r:id="rId30"/>
    <p:sldId id="400" r:id="rId31"/>
    <p:sldId id="401" r:id="rId32"/>
    <p:sldId id="283" r:id="rId33"/>
    <p:sldId id="397" r:id="rId34"/>
    <p:sldId id="347" r:id="rId35"/>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849">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0000"/>
    <a:srgbClr val="234A82"/>
    <a:srgbClr val="094F95"/>
    <a:srgbClr val="0033CC"/>
    <a:srgbClr val="53585D"/>
    <a:srgbClr val="62686E"/>
    <a:srgbClr val="81888F"/>
    <a:srgbClr val="118ED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51" autoAdjust="0"/>
    <p:restoredTop sz="80357" autoAdjust="0"/>
  </p:normalViewPr>
  <p:slideViewPr>
    <p:cSldViewPr snapToGrid="0" snapToObjects="1">
      <p:cViewPr varScale="1">
        <p:scale>
          <a:sx n="71" d="100"/>
          <a:sy n="71" d="100"/>
        </p:scale>
        <p:origin x="2272" y="176"/>
      </p:cViewPr>
      <p:guideLst>
        <p:guide orient="horz" pos="849"/>
        <p:guide/>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za Rahman" userId="f3b633c3064fa854" providerId="LiveId" clId="{4B5194FE-B3E3-4855-89F6-9B64E86A1C74}"/>
    <pc:docChg chg="custSel addSld delSld modSld">
      <pc:chgData name="Reza Rahman" userId="f3b633c3064fa854" providerId="LiveId" clId="{4B5194FE-B3E3-4855-89F6-9B64E86A1C74}" dt="2020-04-12T22:26:39.557" v="2068" actId="20577"/>
      <pc:docMkLst>
        <pc:docMk/>
      </pc:docMkLst>
      <pc:sldChg chg="modSp">
        <pc:chgData name="Reza Rahman" userId="f3b633c3064fa854" providerId="LiveId" clId="{4B5194FE-B3E3-4855-89F6-9B64E86A1C74}" dt="2020-04-12T21:59:03.976" v="1953" actId="20577"/>
        <pc:sldMkLst>
          <pc:docMk/>
          <pc:sldMk cId="0" sldId="283"/>
        </pc:sldMkLst>
        <pc:spChg chg="mod">
          <ac:chgData name="Reza Rahman" userId="f3b633c3064fa854" providerId="LiveId" clId="{4B5194FE-B3E3-4855-89F6-9B64E86A1C74}" dt="2020-04-12T21:59:03.976" v="1953" actId="20577"/>
          <ac:spMkLst>
            <pc:docMk/>
            <pc:sldMk cId="0" sldId="283"/>
            <ac:spMk id="82946" creationId="{71CCF73D-6617-4197-A871-1FDEBB099FA6}"/>
          </ac:spMkLst>
        </pc:spChg>
      </pc:sldChg>
      <pc:sldChg chg="modSp">
        <pc:chgData name="Reza Rahman" userId="f3b633c3064fa854" providerId="LiveId" clId="{4B5194FE-B3E3-4855-89F6-9B64E86A1C74}" dt="2020-04-13T00:39:43.246" v="224" actId="20577"/>
        <pc:sldMkLst>
          <pc:docMk/>
          <pc:sldMk cId="0" sldId="285"/>
        </pc:sldMkLst>
        <pc:spChg chg="mod">
          <ac:chgData name="Reza Rahman" userId="f3b633c3064fa854" providerId="LiveId" clId="{4B5194FE-B3E3-4855-89F6-9B64E86A1C74}" dt="2020-04-13T00:39:43.246" v="224" actId="20577"/>
          <ac:spMkLst>
            <pc:docMk/>
            <pc:sldMk cId="0" sldId="285"/>
            <ac:spMk id="27651" creationId="{22E79719-E2E3-4C74-949D-BB2146C533C1}"/>
          </ac:spMkLst>
        </pc:spChg>
      </pc:sldChg>
      <pc:sldChg chg="modSp">
        <pc:chgData name="Reza Rahman" userId="f3b633c3064fa854" providerId="LiveId" clId="{4B5194FE-B3E3-4855-89F6-9B64E86A1C74}" dt="2020-04-13T00:26:47.524" v="72" actId="20577"/>
        <pc:sldMkLst>
          <pc:docMk/>
          <pc:sldMk cId="0" sldId="307"/>
        </pc:sldMkLst>
        <pc:spChg chg="mod">
          <ac:chgData name="Reza Rahman" userId="f3b633c3064fa854" providerId="LiveId" clId="{4B5194FE-B3E3-4855-89F6-9B64E86A1C74}" dt="2020-04-13T00:26:47.524" v="72" actId="20577"/>
          <ac:spMkLst>
            <pc:docMk/>
            <pc:sldMk cId="0" sldId="307"/>
            <ac:spMk id="51202" creationId="{C0AAEC11-6080-429F-A339-21F758D22833}"/>
          </ac:spMkLst>
        </pc:spChg>
      </pc:sldChg>
      <pc:sldChg chg="modSp">
        <pc:chgData name="Reza Rahman" userId="f3b633c3064fa854" providerId="LiveId" clId="{4B5194FE-B3E3-4855-89F6-9B64E86A1C74}" dt="2020-04-12T21:46:59.326" v="1677" actId="20577"/>
        <pc:sldMkLst>
          <pc:docMk/>
          <pc:sldMk cId="0" sldId="308"/>
        </pc:sldMkLst>
        <pc:spChg chg="mod">
          <ac:chgData name="Reza Rahman" userId="f3b633c3064fa854" providerId="LiveId" clId="{4B5194FE-B3E3-4855-89F6-9B64E86A1C74}" dt="2020-04-12T21:46:59.326" v="1677" actId="20577"/>
          <ac:spMkLst>
            <pc:docMk/>
            <pc:sldMk cId="0" sldId="308"/>
            <ac:spMk id="29698" creationId="{3222D8FE-E938-4461-B075-8E721BD87FC3}"/>
          </ac:spMkLst>
        </pc:spChg>
      </pc:sldChg>
      <pc:sldChg chg="modSp">
        <pc:chgData name="Reza Rahman" userId="f3b633c3064fa854" providerId="LiveId" clId="{4B5194FE-B3E3-4855-89F6-9B64E86A1C74}" dt="2020-04-13T00:40:48.556" v="226" actId="20577"/>
        <pc:sldMkLst>
          <pc:docMk/>
          <pc:sldMk cId="0" sldId="309"/>
        </pc:sldMkLst>
        <pc:spChg chg="mod">
          <ac:chgData name="Reza Rahman" userId="f3b633c3064fa854" providerId="LiveId" clId="{4B5194FE-B3E3-4855-89F6-9B64E86A1C74}" dt="2020-04-13T00:40:48.556" v="226" actId="20577"/>
          <ac:spMkLst>
            <pc:docMk/>
            <pc:sldMk cId="0" sldId="309"/>
            <ac:spMk id="54273" creationId="{A567ECEC-C795-4E3A-8E06-0978C4379220}"/>
          </ac:spMkLst>
        </pc:spChg>
      </pc:sldChg>
      <pc:sldChg chg="modSp">
        <pc:chgData name="Reza Rahman" userId="f3b633c3064fa854" providerId="LiveId" clId="{4B5194FE-B3E3-4855-89F6-9B64E86A1C74}" dt="2020-04-13T00:41:43.704" v="228" actId="20577"/>
        <pc:sldMkLst>
          <pc:docMk/>
          <pc:sldMk cId="0" sldId="310"/>
        </pc:sldMkLst>
        <pc:spChg chg="mod">
          <ac:chgData name="Reza Rahman" userId="f3b633c3064fa854" providerId="LiveId" clId="{4B5194FE-B3E3-4855-89F6-9B64E86A1C74}" dt="2020-04-13T00:41:43.704" v="228" actId="20577"/>
          <ac:spMkLst>
            <pc:docMk/>
            <pc:sldMk cId="0" sldId="310"/>
            <ac:spMk id="94210" creationId="{B039F021-C7D3-4C70-AC68-656D94AEB227}"/>
          </ac:spMkLst>
        </pc:spChg>
      </pc:sldChg>
      <pc:sldChg chg="modSp">
        <pc:chgData name="Reza Rahman" userId="f3b633c3064fa854" providerId="LiveId" clId="{4B5194FE-B3E3-4855-89F6-9B64E86A1C74}" dt="2020-04-13T00:42:07.753" v="230" actId="20577"/>
        <pc:sldMkLst>
          <pc:docMk/>
          <pc:sldMk cId="0" sldId="311"/>
        </pc:sldMkLst>
        <pc:spChg chg="mod">
          <ac:chgData name="Reza Rahman" userId="f3b633c3064fa854" providerId="LiveId" clId="{4B5194FE-B3E3-4855-89F6-9B64E86A1C74}" dt="2020-04-13T00:42:07.753" v="230" actId="20577"/>
          <ac:spMkLst>
            <pc:docMk/>
            <pc:sldMk cId="0" sldId="311"/>
            <ac:spMk id="56322" creationId="{D8DF0484-7ECE-4E7D-9D70-0FD4AC348509}"/>
          </ac:spMkLst>
        </pc:spChg>
      </pc:sldChg>
      <pc:sldChg chg="modSp">
        <pc:chgData name="Reza Rahman" userId="f3b633c3064fa854" providerId="LiveId" clId="{4B5194FE-B3E3-4855-89F6-9B64E86A1C74}" dt="2020-04-13T00:43:30.377" v="232" actId="20577"/>
        <pc:sldMkLst>
          <pc:docMk/>
          <pc:sldMk cId="0" sldId="312"/>
        </pc:sldMkLst>
        <pc:spChg chg="mod">
          <ac:chgData name="Reza Rahman" userId="f3b633c3064fa854" providerId="LiveId" clId="{4B5194FE-B3E3-4855-89F6-9B64E86A1C74}" dt="2020-04-13T00:43:30.377" v="232" actId="20577"/>
          <ac:spMkLst>
            <pc:docMk/>
            <pc:sldMk cId="0" sldId="312"/>
            <ac:spMk id="96258" creationId="{6C515128-20FB-4321-A9AA-CCF8ABD32728}"/>
          </ac:spMkLst>
        </pc:spChg>
      </pc:sldChg>
      <pc:sldChg chg="modSp">
        <pc:chgData name="Reza Rahman" userId="f3b633c3064fa854" providerId="LiveId" clId="{4B5194FE-B3E3-4855-89F6-9B64E86A1C74}" dt="2020-04-13T00:47:12.481" v="255" actId="20577"/>
        <pc:sldMkLst>
          <pc:docMk/>
          <pc:sldMk cId="0" sldId="313"/>
        </pc:sldMkLst>
        <pc:spChg chg="mod">
          <ac:chgData name="Reza Rahman" userId="f3b633c3064fa854" providerId="LiveId" clId="{4B5194FE-B3E3-4855-89F6-9B64E86A1C74}" dt="2020-04-13T00:47:12.481" v="255" actId="20577"/>
          <ac:spMkLst>
            <pc:docMk/>
            <pc:sldMk cId="0" sldId="313"/>
            <ac:spMk id="35842" creationId="{0A913172-38E7-4A8F-AB9F-506DCABC8827}"/>
          </ac:spMkLst>
        </pc:spChg>
      </pc:sldChg>
      <pc:sldChg chg="modSp">
        <pc:chgData name="Reza Rahman" userId="f3b633c3064fa854" providerId="LiveId" clId="{4B5194FE-B3E3-4855-89F6-9B64E86A1C74}" dt="2020-04-13T00:59:00.256" v="396" actId="20577"/>
        <pc:sldMkLst>
          <pc:docMk/>
          <pc:sldMk cId="0" sldId="327"/>
        </pc:sldMkLst>
        <pc:spChg chg="mod">
          <ac:chgData name="Reza Rahman" userId="f3b633c3064fa854" providerId="LiveId" clId="{4B5194FE-B3E3-4855-89F6-9B64E86A1C74}" dt="2020-04-13T00:59:00.256" v="396" actId="20577"/>
          <ac:spMkLst>
            <pc:docMk/>
            <pc:sldMk cId="0" sldId="327"/>
            <ac:spMk id="49155" creationId="{CE05B0C7-74D1-47C2-9F2E-CBBF79FD9C31}"/>
          </ac:spMkLst>
        </pc:spChg>
        <pc:spChg chg="mod">
          <ac:chgData name="Reza Rahman" userId="f3b633c3064fa854" providerId="LiveId" clId="{4B5194FE-B3E3-4855-89F6-9B64E86A1C74}" dt="2020-04-13T00:57:18.141" v="318" actId="20577"/>
          <ac:spMkLst>
            <pc:docMk/>
            <pc:sldMk cId="0" sldId="327"/>
            <ac:spMk id="111618" creationId="{064DEB56-47D8-43EF-ABCF-72DD582CEA63}"/>
          </ac:spMkLst>
        </pc:spChg>
      </pc:sldChg>
      <pc:sldChg chg="addSp delSp modSp">
        <pc:chgData name="Reza Rahman" userId="f3b633c3064fa854" providerId="LiveId" clId="{4B5194FE-B3E3-4855-89F6-9B64E86A1C74}" dt="2020-04-12T21:57:07.267" v="1845" actId="1035"/>
        <pc:sldMkLst>
          <pc:docMk/>
          <pc:sldMk cId="3121329688" sldId="329"/>
        </pc:sldMkLst>
        <pc:spChg chg="mod">
          <ac:chgData name="Reza Rahman" userId="f3b633c3064fa854" providerId="LiveId" clId="{4B5194FE-B3E3-4855-89F6-9B64E86A1C74}" dt="2020-04-12T21:57:07.267" v="1845" actId="1035"/>
          <ac:spMkLst>
            <pc:docMk/>
            <pc:sldMk cId="3121329688" sldId="329"/>
            <ac:spMk id="76802" creationId="{8649A89F-A54F-4BC1-A9AA-248C39C646AB}"/>
          </ac:spMkLst>
        </pc:spChg>
        <pc:spChg chg="mod">
          <ac:chgData name="Reza Rahman" userId="f3b633c3064fa854" providerId="LiveId" clId="{4B5194FE-B3E3-4855-89F6-9B64E86A1C74}" dt="2020-04-12T21:54:03.613" v="1716" actId="20577"/>
          <ac:spMkLst>
            <pc:docMk/>
            <pc:sldMk cId="3121329688" sldId="329"/>
            <ac:spMk id="114690" creationId="{455E894F-99FD-41B7-BBED-0EE0F41F6BE9}"/>
          </ac:spMkLst>
        </pc:spChg>
        <pc:picChg chg="add mod">
          <ac:chgData name="Reza Rahman" userId="f3b633c3064fa854" providerId="LiveId" clId="{4B5194FE-B3E3-4855-89F6-9B64E86A1C74}" dt="2020-04-12T21:56:17.158" v="1836" actId="1038"/>
          <ac:picMkLst>
            <pc:docMk/>
            <pc:sldMk cId="3121329688" sldId="329"/>
            <ac:picMk id="3" creationId="{F0238B0B-AA18-4A56-BEC8-E51ABB55F67C}"/>
          </ac:picMkLst>
        </pc:picChg>
        <pc:picChg chg="del">
          <ac:chgData name="Reza Rahman" userId="f3b633c3064fa854" providerId="LiveId" clId="{4B5194FE-B3E3-4855-89F6-9B64E86A1C74}" dt="2020-04-12T21:54:10.733" v="1717" actId="478"/>
          <ac:picMkLst>
            <pc:docMk/>
            <pc:sldMk cId="3121329688" sldId="329"/>
            <ac:picMk id="76803" creationId="{36835104-6767-4D12-84B4-748564D547B8}"/>
          </ac:picMkLst>
        </pc:picChg>
      </pc:sldChg>
      <pc:sldChg chg="addSp modSp add del">
        <pc:chgData name="Reza Rahman" userId="f3b633c3064fa854" providerId="LiveId" clId="{4B5194FE-B3E3-4855-89F6-9B64E86A1C74}" dt="2020-04-12T22:17:31.053" v="1976" actId="1036"/>
        <pc:sldMkLst>
          <pc:docMk/>
          <pc:sldMk cId="0" sldId="330"/>
        </pc:sldMkLst>
        <pc:spChg chg="mod">
          <ac:chgData name="Reza Rahman" userId="f3b633c3064fa854" providerId="LiveId" clId="{4B5194FE-B3E3-4855-89F6-9B64E86A1C74}" dt="2020-04-12T22:17:31.053" v="1976" actId="1036"/>
          <ac:spMkLst>
            <pc:docMk/>
            <pc:sldMk cId="0" sldId="330"/>
            <ac:spMk id="2" creationId="{E7ACCED1-2F92-4719-94CF-441E691C17AB}"/>
          </ac:spMkLst>
        </pc:spChg>
        <pc:spChg chg="mod">
          <ac:chgData name="Reza Rahman" userId="f3b633c3064fa854" providerId="LiveId" clId="{4B5194FE-B3E3-4855-89F6-9B64E86A1C74}" dt="2020-04-12T21:25:57.643" v="675" actId="1036"/>
          <ac:spMkLst>
            <pc:docMk/>
            <pc:sldMk cId="0" sldId="330"/>
            <ac:spMk id="5" creationId="{D846C987-CD36-4981-A25F-26680624F189}"/>
          </ac:spMkLst>
        </pc:spChg>
        <pc:picChg chg="mod">
          <ac:chgData name="Reza Rahman" userId="f3b633c3064fa854" providerId="LiveId" clId="{4B5194FE-B3E3-4855-89F6-9B64E86A1C74}" dt="2020-04-12T22:17:31.053" v="1976" actId="1036"/>
          <ac:picMkLst>
            <pc:docMk/>
            <pc:sldMk cId="0" sldId="330"/>
            <ac:picMk id="3" creationId="{8D476EA8-1C9B-4175-A95E-2EAAB9593658}"/>
          </ac:picMkLst>
        </pc:picChg>
        <pc:picChg chg="add mod">
          <ac:chgData name="Reza Rahman" userId="f3b633c3064fa854" providerId="LiveId" clId="{4B5194FE-B3E3-4855-89F6-9B64E86A1C74}" dt="2020-04-12T22:17:31.053" v="1976" actId="1036"/>
          <ac:picMkLst>
            <pc:docMk/>
            <pc:sldMk cId="0" sldId="330"/>
            <ac:picMk id="6" creationId="{6BBB8EBA-BD9B-449D-84CD-2CC87F545C2F}"/>
          </ac:picMkLst>
        </pc:picChg>
        <pc:picChg chg="mod">
          <ac:chgData name="Reza Rahman" userId="f3b633c3064fa854" providerId="LiveId" clId="{4B5194FE-B3E3-4855-89F6-9B64E86A1C74}" dt="2020-04-12T22:17:31.053" v="1976" actId="1036"/>
          <ac:picMkLst>
            <pc:docMk/>
            <pc:sldMk cId="0" sldId="330"/>
            <ac:picMk id="1026" creationId="{3552C0C2-1A7E-4141-B857-AFAAB3BF6F0E}"/>
          </ac:picMkLst>
        </pc:picChg>
        <pc:picChg chg="mod">
          <ac:chgData name="Reza Rahman" userId="f3b633c3064fa854" providerId="LiveId" clId="{4B5194FE-B3E3-4855-89F6-9B64E86A1C74}" dt="2020-04-12T22:17:31.053" v="1976" actId="1036"/>
          <ac:picMkLst>
            <pc:docMk/>
            <pc:sldMk cId="0" sldId="330"/>
            <ac:picMk id="1028" creationId="{0EDB6796-F132-4F28-BC05-2439CFA9940C}"/>
          </ac:picMkLst>
        </pc:picChg>
        <pc:picChg chg="mod">
          <ac:chgData name="Reza Rahman" userId="f3b633c3064fa854" providerId="LiveId" clId="{4B5194FE-B3E3-4855-89F6-9B64E86A1C74}" dt="2020-04-12T22:17:31.053" v="1976" actId="1036"/>
          <ac:picMkLst>
            <pc:docMk/>
            <pc:sldMk cId="0" sldId="330"/>
            <ac:picMk id="79875" creationId="{51352E01-26C3-47F5-8211-51EF2F188F6B}"/>
          </ac:picMkLst>
        </pc:picChg>
      </pc:sldChg>
      <pc:sldChg chg="modSp">
        <pc:chgData name="Reza Rahman" userId="f3b633c3064fa854" providerId="LiveId" clId="{4B5194FE-B3E3-4855-89F6-9B64E86A1C74}" dt="2020-04-12T22:26:39.557" v="2068" actId="20577"/>
        <pc:sldMkLst>
          <pc:docMk/>
          <pc:sldMk cId="0" sldId="331"/>
        </pc:sldMkLst>
        <pc:spChg chg="mod">
          <ac:chgData name="Reza Rahman" userId="f3b633c3064fa854" providerId="LiveId" clId="{4B5194FE-B3E3-4855-89F6-9B64E86A1C74}" dt="2020-04-12T22:25:04.731" v="2052" actId="20577"/>
          <ac:spMkLst>
            <pc:docMk/>
            <pc:sldMk cId="0" sldId="331"/>
            <ac:spMk id="81922" creationId="{B18FF591-3FD5-4CFB-9399-270F27A9F3CD}"/>
          </ac:spMkLst>
        </pc:spChg>
        <pc:spChg chg="mod">
          <ac:chgData name="Reza Rahman" userId="f3b633c3064fa854" providerId="LiveId" clId="{4B5194FE-B3E3-4855-89F6-9B64E86A1C74}" dt="2020-04-12T22:26:39.557" v="2068" actId="20577"/>
          <ac:spMkLst>
            <pc:docMk/>
            <pc:sldMk cId="0" sldId="331"/>
            <ac:spMk id="116738" creationId="{3BDB4951-9C04-40EF-AE7E-2CA59125615C}"/>
          </ac:spMkLst>
        </pc:spChg>
      </pc:sldChg>
      <pc:sldChg chg="modSp">
        <pc:chgData name="Reza Rahman" userId="f3b633c3064fa854" providerId="LiveId" clId="{4B5194FE-B3E3-4855-89F6-9B64E86A1C74}" dt="2020-04-13T00:54:43.225" v="257" actId="20577"/>
        <pc:sldMkLst>
          <pc:docMk/>
          <pc:sldMk cId="0" sldId="336"/>
        </pc:sldMkLst>
        <pc:spChg chg="mod">
          <ac:chgData name="Reza Rahman" userId="f3b633c3064fa854" providerId="LiveId" clId="{4B5194FE-B3E3-4855-89F6-9B64E86A1C74}" dt="2020-04-13T00:54:43.225" v="257" actId="20577"/>
          <ac:spMkLst>
            <pc:docMk/>
            <pc:sldMk cId="0" sldId="336"/>
            <ac:spMk id="65538" creationId="{DCEABC5D-7681-4923-B3B0-DC549486975E}"/>
          </ac:spMkLst>
        </pc:spChg>
      </pc:sldChg>
      <pc:sldChg chg="modSp">
        <pc:chgData name="Reza Rahman" userId="f3b633c3064fa854" providerId="LiveId" clId="{4B5194FE-B3E3-4855-89F6-9B64E86A1C74}" dt="2020-04-12T21:48:52.332" v="1678" actId="255"/>
        <pc:sldMkLst>
          <pc:docMk/>
          <pc:sldMk cId="2566048109" sldId="354"/>
        </pc:sldMkLst>
        <pc:spChg chg="mod">
          <ac:chgData name="Reza Rahman" userId="f3b633c3064fa854" providerId="LiveId" clId="{4B5194FE-B3E3-4855-89F6-9B64E86A1C74}" dt="2020-04-12T21:48:52.332" v="1678" actId="255"/>
          <ac:spMkLst>
            <pc:docMk/>
            <pc:sldMk cId="2566048109" sldId="354"/>
            <ac:spMk id="12" creationId="{FF65B1D8-9A69-429D-A484-82758524447B}"/>
          </ac:spMkLst>
        </pc:spChg>
      </pc:sldChg>
      <pc:sldChg chg="del">
        <pc:chgData name="Reza Rahman" userId="f3b633c3064fa854" providerId="LiveId" clId="{4B5194FE-B3E3-4855-89F6-9B64E86A1C74}" dt="2020-04-12T22:00:14.371" v="1966" actId="47"/>
        <pc:sldMkLst>
          <pc:docMk/>
          <pc:sldMk cId="0" sldId="363"/>
        </pc:sldMkLst>
      </pc:sldChg>
      <pc:sldChg chg="del">
        <pc:chgData name="Reza Rahman" userId="f3b633c3064fa854" providerId="LiveId" clId="{4B5194FE-B3E3-4855-89F6-9B64E86A1C74}" dt="2020-04-12T22:00:07.019" v="1957" actId="47"/>
        <pc:sldMkLst>
          <pc:docMk/>
          <pc:sldMk cId="0" sldId="374"/>
        </pc:sldMkLst>
      </pc:sldChg>
      <pc:sldChg chg="del">
        <pc:chgData name="Reza Rahman" userId="f3b633c3064fa854" providerId="LiveId" clId="{4B5194FE-B3E3-4855-89F6-9B64E86A1C74}" dt="2020-04-12T22:00:04.093" v="1955" actId="47"/>
        <pc:sldMkLst>
          <pc:docMk/>
          <pc:sldMk cId="0" sldId="375"/>
        </pc:sldMkLst>
      </pc:sldChg>
      <pc:sldChg chg="del">
        <pc:chgData name="Reza Rahman" userId="f3b633c3064fa854" providerId="LiveId" clId="{4B5194FE-B3E3-4855-89F6-9B64E86A1C74}" dt="2020-04-12T22:00:06.237" v="1956" actId="47"/>
        <pc:sldMkLst>
          <pc:docMk/>
          <pc:sldMk cId="0" sldId="377"/>
        </pc:sldMkLst>
      </pc:sldChg>
      <pc:sldChg chg="del">
        <pc:chgData name="Reza Rahman" userId="f3b633c3064fa854" providerId="LiveId" clId="{4B5194FE-B3E3-4855-89F6-9B64E86A1C74}" dt="2020-04-12T22:00:07.748" v="1958" actId="47"/>
        <pc:sldMkLst>
          <pc:docMk/>
          <pc:sldMk cId="0" sldId="378"/>
        </pc:sldMkLst>
      </pc:sldChg>
      <pc:sldChg chg="del">
        <pc:chgData name="Reza Rahman" userId="f3b633c3064fa854" providerId="LiveId" clId="{4B5194FE-B3E3-4855-89F6-9B64E86A1C74}" dt="2020-04-12T22:00:08.546" v="1959" actId="47"/>
        <pc:sldMkLst>
          <pc:docMk/>
          <pc:sldMk cId="0" sldId="379"/>
        </pc:sldMkLst>
      </pc:sldChg>
      <pc:sldChg chg="del">
        <pc:chgData name="Reza Rahman" userId="f3b633c3064fa854" providerId="LiveId" clId="{4B5194FE-B3E3-4855-89F6-9B64E86A1C74}" dt="2020-04-12T22:00:09.237" v="1960" actId="47"/>
        <pc:sldMkLst>
          <pc:docMk/>
          <pc:sldMk cId="0" sldId="380"/>
        </pc:sldMkLst>
      </pc:sldChg>
      <pc:sldChg chg="del">
        <pc:chgData name="Reza Rahman" userId="f3b633c3064fa854" providerId="LiveId" clId="{4B5194FE-B3E3-4855-89F6-9B64E86A1C74}" dt="2020-04-12T22:00:10.241" v="1961" actId="47"/>
        <pc:sldMkLst>
          <pc:docMk/>
          <pc:sldMk cId="0" sldId="381"/>
        </pc:sldMkLst>
      </pc:sldChg>
      <pc:sldChg chg="del">
        <pc:chgData name="Reza Rahman" userId="f3b633c3064fa854" providerId="LiveId" clId="{4B5194FE-B3E3-4855-89F6-9B64E86A1C74}" dt="2020-04-12T22:00:11.023" v="1962" actId="47"/>
        <pc:sldMkLst>
          <pc:docMk/>
          <pc:sldMk cId="0" sldId="382"/>
        </pc:sldMkLst>
      </pc:sldChg>
      <pc:sldChg chg="del">
        <pc:chgData name="Reza Rahman" userId="f3b633c3064fa854" providerId="LiveId" clId="{4B5194FE-B3E3-4855-89F6-9B64E86A1C74}" dt="2020-04-12T22:00:12.023" v="1963" actId="47"/>
        <pc:sldMkLst>
          <pc:docMk/>
          <pc:sldMk cId="0" sldId="383"/>
        </pc:sldMkLst>
      </pc:sldChg>
      <pc:sldChg chg="del">
        <pc:chgData name="Reza Rahman" userId="f3b633c3064fa854" providerId="LiveId" clId="{4B5194FE-B3E3-4855-89F6-9B64E86A1C74}" dt="2020-04-12T22:00:15.074" v="1967" actId="47"/>
        <pc:sldMkLst>
          <pc:docMk/>
          <pc:sldMk cId="0" sldId="384"/>
        </pc:sldMkLst>
      </pc:sldChg>
      <pc:sldChg chg="del">
        <pc:chgData name="Reza Rahman" userId="f3b633c3064fa854" providerId="LiveId" clId="{4B5194FE-B3E3-4855-89F6-9B64E86A1C74}" dt="2020-04-12T22:00:15.906" v="1968" actId="47"/>
        <pc:sldMkLst>
          <pc:docMk/>
          <pc:sldMk cId="0" sldId="385"/>
        </pc:sldMkLst>
      </pc:sldChg>
      <pc:sldChg chg="del">
        <pc:chgData name="Reza Rahman" userId="f3b633c3064fa854" providerId="LiveId" clId="{4B5194FE-B3E3-4855-89F6-9B64E86A1C74}" dt="2020-04-12T22:00:16.686" v="1969" actId="47"/>
        <pc:sldMkLst>
          <pc:docMk/>
          <pc:sldMk cId="0" sldId="386"/>
        </pc:sldMkLst>
      </pc:sldChg>
      <pc:sldChg chg="del">
        <pc:chgData name="Reza Rahman" userId="f3b633c3064fa854" providerId="LiveId" clId="{4B5194FE-B3E3-4855-89F6-9B64E86A1C74}" dt="2020-04-12T22:00:17.399" v="1970" actId="47"/>
        <pc:sldMkLst>
          <pc:docMk/>
          <pc:sldMk cId="0" sldId="387"/>
        </pc:sldMkLst>
      </pc:sldChg>
      <pc:sldChg chg="del">
        <pc:chgData name="Reza Rahman" userId="f3b633c3064fa854" providerId="LiveId" clId="{4B5194FE-B3E3-4855-89F6-9B64E86A1C74}" dt="2020-04-12T22:00:18.414" v="1971" actId="47"/>
        <pc:sldMkLst>
          <pc:docMk/>
          <pc:sldMk cId="0" sldId="388"/>
        </pc:sldMkLst>
      </pc:sldChg>
      <pc:sldChg chg="del">
        <pc:chgData name="Reza Rahman" userId="f3b633c3064fa854" providerId="LiveId" clId="{4B5194FE-B3E3-4855-89F6-9B64E86A1C74}" dt="2020-04-12T22:00:19.312" v="1972" actId="47"/>
        <pc:sldMkLst>
          <pc:docMk/>
          <pc:sldMk cId="0" sldId="389"/>
        </pc:sldMkLst>
      </pc:sldChg>
      <pc:sldChg chg="del">
        <pc:chgData name="Reza Rahman" userId="f3b633c3064fa854" providerId="LiveId" clId="{4B5194FE-B3E3-4855-89F6-9B64E86A1C74}" dt="2020-04-12T22:00:24.521" v="1974" actId="47"/>
        <pc:sldMkLst>
          <pc:docMk/>
          <pc:sldMk cId="0" sldId="390"/>
        </pc:sldMkLst>
      </pc:sldChg>
      <pc:sldChg chg="del">
        <pc:chgData name="Reza Rahman" userId="f3b633c3064fa854" providerId="LiveId" clId="{4B5194FE-B3E3-4855-89F6-9B64E86A1C74}" dt="2020-04-12T22:00:26.226" v="1975" actId="47"/>
        <pc:sldMkLst>
          <pc:docMk/>
          <pc:sldMk cId="0" sldId="391"/>
        </pc:sldMkLst>
      </pc:sldChg>
      <pc:sldChg chg="del">
        <pc:chgData name="Reza Rahman" userId="f3b633c3064fa854" providerId="LiveId" clId="{4B5194FE-B3E3-4855-89F6-9B64E86A1C74}" dt="2020-04-12T22:00:12.925" v="1964" actId="47"/>
        <pc:sldMkLst>
          <pc:docMk/>
          <pc:sldMk cId="3580669417" sldId="392"/>
        </pc:sldMkLst>
      </pc:sldChg>
      <pc:sldChg chg="del">
        <pc:chgData name="Reza Rahman" userId="f3b633c3064fa854" providerId="LiveId" clId="{4B5194FE-B3E3-4855-89F6-9B64E86A1C74}" dt="2020-04-12T22:00:13.617" v="1965" actId="47"/>
        <pc:sldMkLst>
          <pc:docMk/>
          <pc:sldMk cId="1527946494" sldId="393"/>
        </pc:sldMkLst>
      </pc:sldChg>
      <pc:sldChg chg="del">
        <pc:chgData name="Reza Rahman" userId="f3b633c3064fa854" providerId="LiveId" clId="{4B5194FE-B3E3-4855-89F6-9B64E86A1C74}" dt="2020-04-12T22:00:23.584" v="1973" actId="47"/>
        <pc:sldMkLst>
          <pc:docMk/>
          <pc:sldMk cId="1000839292" sldId="394"/>
        </pc:sldMkLst>
      </pc:sldChg>
      <pc:sldChg chg="addSp modSp add">
        <pc:chgData name="Reza Rahman" userId="f3b633c3064fa854" providerId="LiveId" clId="{4B5194FE-B3E3-4855-89F6-9B64E86A1C74}" dt="2020-04-12T21:45:42.202" v="1674" actId="1035"/>
        <pc:sldMkLst>
          <pc:docMk/>
          <pc:sldMk cId="2285688252" sldId="396"/>
        </pc:sldMkLst>
        <pc:spChg chg="add mod">
          <ac:chgData name="Reza Rahman" userId="f3b633c3064fa854" providerId="LiveId" clId="{4B5194FE-B3E3-4855-89F6-9B64E86A1C74}" dt="2020-04-12T21:45:42.202" v="1674" actId="1035"/>
          <ac:spMkLst>
            <pc:docMk/>
            <pc:sldMk cId="2285688252" sldId="396"/>
            <ac:spMk id="4" creationId="{5C10D949-1A5E-41DB-B444-9F7DAEC58415}"/>
          </ac:spMkLst>
        </pc:spChg>
        <pc:spChg chg="mod">
          <ac:chgData name="Reza Rahman" userId="f3b633c3064fa854" providerId="LiveId" clId="{4B5194FE-B3E3-4855-89F6-9B64E86A1C74}" dt="2020-04-12T21:44:53.127" v="1647" actId="20577"/>
          <ac:spMkLst>
            <pc:docMk/>
            <pc:sldMk cId="2285688252" sldId="396"/>
            <ac:spMk id="75778" creationId="{AF4BED3E-5BC7-473E-86BE-04A373AD994F}"/>
          </ac:spMkLst>
        </pc:spChg>
        <pc:spChg chg="mod">
          <ac:chgData name="Reza Rahman" userId="f3b633c3064fa854" providerId="LiveId" clId="{4B5194FE-B3E3-4855-89F6-9B64E86A1C74}" dt="2020-04-12T21:28:11.016" v="706" actId="20577"/>
          <ac:spMkLst>
            <pc:docMk/>
            <pc:sldMk cId="2285688252" sldId="396"/>
            <ac:spMk id="111618" creationId="{8C26215B-1B6E-4D47-ADC1-278BD26647C0}"/>
          </ac:spMkLst>
        </pc:spChg>
      </pc:sldChg>
      <pc:sldChg chg="modSp">
        <pc:chgData name="Reza Rahman" userId="f3b633c3064fa854" providerId="LiveId" clId="{4B5194FE-B3E3-4855-89F6-9B64E86A1C74}" dt="2020-04-12T21:59:41.276" v="1954" actId="255"/>
        <pc:sldMkLst>
          <pc:docMk/>
          <pc:sldMk cId="0" sldId="397"/>
        </pc:sldMkLst>
        <pc:spChg chg="mod">
          <ac:chgData name="Reza Rahman" userId="f3b633c3064fa854" providerId="LiveId" clId="{4B5194FE-B3E3-4855-89F6-9B64E86A1C74}" dt="2020-04-12T21:59:41.276" v="1954" actId="255"/>
          <ac:spMkLst>
            <pc:docMk/>
            <pc:sldMk cId="0" sldId="397"/>
            <ac:spMk id="66562" creationId="{45DB5175-3BC9-4038-8208-2A56B4F202E5}"/>
          </ac:spMkLst>
        </pc:spChg>
      </pc:sldChg>
    </pc:docChg>
  </pc:docChgLst>
  <pc:docChgLst>
    <pc:chgData name="Reza Rahman" userId="f3b633c3064fa854" providerId="LiveId" clId="{474C5124-BCCE-490B-9189-E6F4ABD0F47B}"/>
    <pc:docChg chg="custSel modSld">
      <pc:chgData name="Reza Rahman" userId="f3b633c3064fa854" providerId="LiveId" clId="{474C5124-BCCE-490B-9189-E6F4ABD0F47B}" dt="2020-09-12T00:17:06.479" v="652" actId="1036"/>
      <pc:docMkLst>
        <pc:docMk/>
      </pc:docMkLst>
      <pc:sldChg chg="modSp mod modNotesTx">
        <pc:chgData name="Reza Rahman" userId="f3b633c3064fa854" providerId="LiveId" clId="{474C5124-BCCE-490B-9189-E6F4ABD0F47B}" dt="2020-09-12T00:14:52.897" v="596" actId="20577"/>
        <pc:sldMkLst>
          <pc:docMk/>
          <pc:sldMk cId="0" sldId="283"/>
        </pc:sldMkLst>
        <pc:spChg chg="mod">
          <ac:chgData name="Reza Rahman" userId="f3b633c3064fa854" providerId="LiveId" clId="{474C5124-BCCE-490B-9189-E6F4ABD0F47B}" dt="2020-09-12T00:14:33.248" v="592" actId="20577"/>
          <ac:spMkLst>
            <pc:docMk/>
            <pc:sldMk cId="0" sldId="283"/>
            <ac:spMk id="82946" creationId="{71CCF73D-6617-4197-A871-1FDEBB099FA6}"/>
          </ac:spMkLst>
        </pc:spChg>
      </pc:sldChg>
      <pc:sldChg chg="addSp modSp mod modNotesTx">
        <pc:chgData name="Reza Rahman" userId="f3b633c3064fa854" providerId="LiveId" clId="{474C5124-BCCE-490B-9189-E6F4ABD0F47B}" dt="2020-09-12T00:13:48.756" v="588" actId="6549"/>
        <pc:sldMkLst>
          <pc:docMk/>
          <pc:sldMk cId="0" sldId="331"/>
        </pc:sldMkLst>
        <pc:spChg chg="add mod">
          <ac:chgData name="Reza Rahman" userId="f3b633c3064fa854" providerId="LiveId" clId="{474C5124-BCCE-490B-9189-E6F4ABD0F47B}" dt="2020-09-12T00:13:48.756" v="588" actId="6549"/>
          <ac:spMkLst>
            <pc:docMk/>
            <pc:sldMk cId="0" sldId="331"/>
            <ac:spMk id="2" creationId="{A57EFA02-1D1B-4FA1-83F7-179058B048A5}"/>
          </ac:spMkLst>
        </pc:spChg>
        <pc:spChg chg="mod">
          <ac:chgData name="Reza Rahman" userId="f3b633c3064fa854" providerId="LiveId" clId="{474C5124-BCCE-490B-9189-E6F4ABD0F47B}" dt="2020-09-12T00:09:11.425" v="408" actId="20577"/>
          <ac:spMkLst>
            <pc:docMk/>
            <pc:sldMk cId="0" sldId="331"/>
            <ac:spMk id="81922" creationId="{B18FF591-3FD5-4CFB-9399-270F27A9F3CD}"/>
          </ac:spMkLst>
        </pc:spChg>
      </pc:sldChg>
      <pc:sldChg chg="modSp mod modNotesTx">
        <pc:chgData name="Reza Rahman" userId="f3b633c3064fa854" providerId="LiveId" clId="{474C5124-BCCE-490B-9189-E6F4ABD0F47B}" dt="2020-09-12T00:17:06.479" v="652" actId="1036"/>
        <pc:sldMkLst>
          <pc:docMk/>
          <pc:sldMk cId="2285688252" sldId="396"/>
        </pc:sldMkLst>
        <pc:spChg chg="mod">
          <ac:chgData name="Reza Rahman" userId="f3b633c3064fa854" providerId="LiveId" clId="{474C5124-BCCE-490B-9189-E6F4ABD0F47B}" dt="2020-09-12T00:17:06.479" v="652" actId="1036"/>
          <ac:spMkLst>
            <pc:docMk/>
            <pc:sldMk cId="2285688252" sldId="396"/>
            <ac:spMk id="4" creationId="{5C10D949-1A5E-41DB-B444-9F7DAEC58415}"/>
          </ac:spMkLst>
        </pc:spChg>
        <pc:spChg chg="mod">
          <ac:chgData name="Reza Rahman" userId="f3b633c3064fa854" providerId="LiveId" clId="{474C5124-BCCE-490B-9189-E6F4ABD0F47B}" dt="2020-09-12T00:16:57.846" v="643" actId="14100"/>
          <ac:spMkLst>
            <pc:docMk/>
            <pc:sldMk cId="2285688252" sldId="396"/>
            <ac:spMk id="75778" creationId="{AF4BED3E-5BC7-473E-86BE-04A373AD994F}"/>
          </ac:spMkLst>
        </pc:spChg>
        <pc:spChg chg="mod">
          <ac:chgData name="Reza Rahman" userId="f3b633c3064fa854" providerId="LiveId" clId="{474C5124-BCCE-490B-9189-E6F4ABD0F47B}" dt="2020-09-12T00:16:34.258" v="610" actId="20577"/>
          <ac:spMkLst>
            <pc:docMk/>
            <pc:sldMk cId="2285688252" sldId="396"/>
            <ac:spMk id="111618" creationId="{8C26215B-1B6E-4D47-ADC1-278BD26647C0}"/>
          </ac:spMkLst>
        </pc:spChg>
      </pc:sldChg>
    </pc:docChg>
  </pc:docChgLst>
  <pc:docChgLst>
    <pc:chgData name="Reza Rahman" userId="f3b633c3064fa854" providerId="LiveId" clId="{EEA2634A-977E-4263-A6E1-8FF80DDAF369}"/>
    <pc:docChg chg="modSld">
      <pc:chgData name="Reza Rahman" userId="f3b633c3064fa854" providerId="LiveId" clId="{EEA2634A-977E-4263-A6E1-8FF80DDAF369}" dt="2020-11-17T21:42:50.801" v="0" actId="20577"/>
      <pc:docMkLst>
        <pc:docMk/>
      </pc:docMkLst>
      <pc:sldChg chg="modSp mod">
        <pc:chgData name="Reza Rahman" userId="f3b633c3064fa854" providerId="LiveId" clId="{EEA2634A-977E-4263-A6E1-8FF80DDAF369}" dt="2020-11-17T21:42:50.801" v="0" actId="20577"/>
        <pc:sldMkLst>
          <pc:docMk/>
          <pc:sldMk cId="0" sldId="313"/>
        </pc:sldMkLst>
        <pc:spChg chg="mod">
          <ac:chgData name="Reza Rahman" userId="f3b633c3064fa854" providerId="LiveId" clId="{EEA2634A-977E-4263-A6E1-8FF80DDAF369}" dt="2020-11-17T21:42:50.801" v="0" actId="20577"/>
          <ac:spMkLst>
            <pc:docMk/>
            <pc:sldMk cId="0" sldId="313"/>
            <ac:spMk id="35842" creationId="{0A913172-38E7-4A8F-AB9F-506DCABC8827}"/>
          </ac:spMkLst>
        </pc:spChg>
      </pc:sldChg>
    </pc:docChg>
  </pc:docChgLst>
  <pc:docChgLst>
    <pc:chgData name="Reza Rahman" userId="f3b633c3064fa854" providerId="LiveId" clId="{15C474F8-0BD2-9447-B198-262B4E8371DA}"/>
    <pc:docChg chg="modSld">
      <pc:chgData name="Reza Rahman" userId="f3b633c3064fa854" providerId="LiveId" clId="{15C474F8-0BD2-9447-B198-262B4E8371DA}" dt="2020-12-09T20:38:07.674" v="2" actId="729"/>
      <pc:docMkLst>
        <pc:docMk/>
      </pc:docMkLst>
      <pc:sldChg chg="mod modShow">
        <pc:chgData name="Reza Rahman" userId="f3b633c3064fa854" providerId="LiveId" clId="{15C474F8-0BD2-9447-B198-262B4E8371DA}" dt="2020-12-09T20:37:15.076" v="0" actId="729"/>
        <pc:sldMkLst>
          <pc:docMk/>
          <pc:sldMk cId="1123780462" sldId="346"/>
        </pc:sldMkLst>
      </pc:sldChg>
      <pc:sldChg chg="mod modShow">
        <pc:chgData name="Reza Rahman" userId="f3b633c3064fa854" providerId="LiveId" clId="{15C474F8-0BD2-9447-B198-262B4E8371DA}" dt="2020-12-09T20:38:07.674" v="2" actId="729"/>
        <pc:sldMkLst>
          <pc:docMk/>
          <pc:sldMk cId="2285688252" sldId="396"/>
        </pc:sldMkLst>
      </pc:sldChg>
      <pc:sldChg chg="mod modShow">
        <pc:chgData name="Reza Rahman" userId="f3b633c3064fa854" providerId="LiveId" clId="{15C474F8-0BD2-9447-B198-262B4E8371DA}" dt="2020-12-09T20:37:53.088" v="1" actId="729"/>
        <pc:sldMkLst>
          <pc:docMk/>
          <pc:sldMk cId="2688964400" sldId="416"/>
        </pc:sldMkLst>
      </pc:sldChg>
    </pc:docChg>
  </pc:docChgLst>
  <pc:docChgLst>
    <pc:chgData name="Reza Rahman" userId="f3b633c3064fa854" providerId="LiveId" clId="{7B103350-C216-4E5A-A396-CBAA236ED7F7}"/>
    <pc:docChg chg="modSld">
      <pc:chgData name="Reza Rahman" userId="f3b633c3064fa854" providerId="LiveId" clId="{7B103350-C216-4E5A-A396-CBAA236ED7F7}" dt="2020-10-14T19:55:19.093" v="35" actId="20577"/>
      <pc:docMkLst>
        <pc:docMk/>
      </pc:docMkLst>
      <pc:sldChg chg="modSp mod">
        <pc:chgData name="Reza Rahman" userId="f3b633c3064fa854" providerId="LiveId" clId="{7B103350-C216-4E5A-A396-CBAA236ED7F7}" dt="2020-10-14T19:55:19.093" v="35" actId="20577"/>
        <pc:sldMkLst>
          <pc:docMk/>
          <pc:sldMk cId="0" sldId="344"/>
        </pc:sldMkLst>
        <pc:spChg chg="mod">
          <ac:chgData name="Reza Rahman" userId="f3b633c3064fa854" providerId="LiveId" clId="{7B103350-C216-4E5A-A396-CBAA236ED7F7}" dt="2020-10-14T19:55:19.093" v="35" actId="20577"/>
          <ac:spMkLst>
            <pc:docMk/>
            <pc:sldMk cId="0" sldId="344"/>
            <ac:spMk id="75778" creationId="{AF4BED3E-5BC7-473E-86BE-04A373AD994F}"/>
          </ac:spMkLst>
        </pc:spChg>
      </pc:sldChg>
    </pc:docChg>
  </pc:docChgLst>
  <pc:docChgLst>
    <pc:chgData name="Reza Rahman" userId="f3b633c3064fa854" providerId="LiveId" clId="{28A80574-7D70-4CFF-AD50-6AF448F34DD8}"/>
    <pc:docChg chg="undo custSel addSld delSld modSld sldOrd">
      <pc:chgData name="Reza Rahman" userId="f3b633c3064fa854" providerId="LiveId" clId="{28A80574-7D70-4CFF-AD50-6AF448F34DD8}" dt="2020-12-08T04:41:06.368" v="9854" actId="729"/>
      <pc:docMkLst>
        <pc:docMk/>
      </pc:docMkLst>
      <pc:sldChg chg="modSp mod ord modNotesTx">
        <pc:chgData name="Reza Rahman" userId="f3b633c3064fa854" providerId="LiveId" clId="{28A80574-7D70-4CFF-AD50-6AF448F34DD8}" dt="2020-12-06T20:42:01.484" v="8854" actId="20577"/>
        <pc:sldMkLst>
          <pc:docMk/>
          <pc:sldMk cId="0" sldId="283"/>
        </pc:sldMkLst>
        <pc:spChg chg="mod">
          <ac:chgData name="Reza Rahman" userId="f3b633c3064fa854" providerId="LiveId" clId="{28A80574-7D70-4CFF-AD50-6AF448F34DD8}" dt="2020-12-06T20:42:01.484" v="8854" actId="20577"/>
          <ac:spMkLst>
            <pc:docMk/>
            <pc:sldMk cId="0" sldId="283"/>
            <ac:spMk id="82946" creationId="{71CCF73D-6617-4197-A871-1FDEBB099FA6}"/>
          </ac:spMkLst>
        </pc:spChg>
      </pc:sldChg>
      <pc:sldChg chg="modSp mod modNotesTx">
        <pc:chgData name="Reza Rahman" userId="f3b633c3064fa854" providerId="LiveId" clId="{28A80574-7D70-4CFF-AD50-6AF448F34DD8}" dt="2020-12-06T00:52:44.413" v="3433" actId="20577"/>
        <pc:sldMkLst>
          <pc:docMk/>
          <pc:sldMk cId="0" sldId="285"/>
        </pc:sldMkLst>
        <pc:spChg chg="mod">
          <ac:chgData name="Reza Rahman" userId="f3b633c3064fa854" providerId="LiveId" clId="{28A80574-7D70-4CFF-AD50-6AF448F34DD8}" dt="2020-12-06T00:52:44.413" v="3433" actId="20577"/>
          <ac:spMkLst>
            <pc:docMk/>
            <pc:sldMk cId="0" sldId="285"/>
            <ac:spMk id="27651" creationId="{22E79719-E2E3-4C74-949D-BB2146C533C1}"/>
          </ac:spMkLst>
        </pc:spChg>
        <pc:spChg chg="mod">
          <ac:chgData name="Reza Rahman" userId="f3b633c3064fa854" providerId="LiveId" clId="{28A80574-7D70-4CFF-AD50-6AF448F34DD8}" dt="2020-12-05T18:55:21.922" v="195" actId="20577"/>
          <ac:spMkLst>
            <pc:docMk/>
            <pc:sldMk cId="0" sldId="285"/>
            <ac:spMk id="67586" creationId="{46B891CD-4CEC-42DA-880D-2A9AF21A1477}"/>
          </ac:spMkLst>
        </pc:spChg>
      </pc:sldChg>
      <pc:sldChg chg="del">
        <pc:chgData name="Reza Rahman" userId="f3b633c3064fa854" providerId="LiveId" clId="{28A80574-7D70-4CFF-AD50-6AF448F34DD8}" dt="2020-12-06T19:43:51.367" v="8699" actId="47"/>
        <pc:sldMkLst>
          <pc:docMk/>
          <pc:sldMk cId="0" sldId="287"/>
        </pc:sldMkLst>
      </pc:sldChg>
      <pc:sldChg chg="del">
        <pc:chgData name="Reza Rahman" userId="f3b633c3064fa854" providerId="LiveId" clId="{28A80574-7D70-4CFF-AD50-6AF448F34DD8}" dt="2020-12-06T19:43:51.367" v="8699" actId="47"/>
        <pc:sldMkLst>
          <pc:docMk/>
          <pc:sldMk cId="0" sldId="307"/>
        </pc:sldMkLst>
      </pc:sldChg>
      <pc:sldChg chg="del">
        <pc:chgData name="Reza Rahman" userId="f3b633c3064fa854" providerId="LiveId" clId="{28A80574-7D70-4CFF-AD50-6AF448F34DD8}" dt="2020-12-06T19:43:51.367" v="8699" actId="47"/>
        <pc:sldMkLst>
          <pc:docMk/>
          <pc:sldMk cId="0" sldId="308"/>
        </pc:sldMkLst>
      </pc:sldChg>
      <pc:sldChg chg="del">
        <pc:chgData name="Reza Rahman" userId="f3b633c3064fa854" providerId="LiveId" clId="{28A80574-7D70-4CFF-AD50-6AF448F34DD8}" dt="2020-12-06T19:43:51.367" v="8699" actId="47"/>
        <pc:sldMkLst>
          <pc:docMk/>
          <pc:sldMk cId="0" sldId="309"/>
        </pc:sldMkLst>
      </pc:sldChg>
      <pc:sldChg chg="del">
        <pc:chgData name="Reza Rahman" userId="f3b633c3064fa854" providerId="LiveId" clId="{28A80574-7D70-4CFF-AD50-6AF448F34DD8}" dt="2020-12-06T19:43:51.367" v="8699" actId="47"/>
        <pc:sldMkLst>
          <pc:docMk/>
          <pc:sldMk cId="0" sldId="310"/>
        </pc:sldMkLst>
      </pc:sldChg>
      <pc:sldChg chg="del">
        <pc:chgData name="Reza Rahman" userId="f3b633c3064fa854" providerId="LiveId" clId="{28A80574-7D70-4CFF-AD50-6AF448F34DD8}" dt="2020-12-06T19:43:51.367" v="8699" actId="47"/>
        <pc:sldMkLst>
          <pc:docMk/>
          <pc:sldMk cId="0" sldId="311"/>
        </pc:sldMkLst>
      </pc:sldChg>
      <pc:sldChg chg="del">
        <pc:chgData name="Reza Rahman" userId="f3b633c3064fa854" providerId="LiveId" clId="{28A80574-7D70-4CFF-AD50-6AF448F34DD8}" dt="2020-12-06T19:43:51.367" v="8699" actId="47"/>
        <pc:sldMkLst>
          <pc:docMk/>
          <pc:sldMk cId="0" sldId="312"/>
        </pc:sldMkLst>
      </pc:sldChg>
      <pc:sldChg chg="del">
        <pc:chgData name="Reza Rahman" userId="f3b633c3064fa854" providerId="LiveId" clId="{28A80574-7D70-4CFF-AD50-6AF448F34DD8}" dt="2020-12-06T19:43:51.367" v="8699" actId="47"/>
        <pc:sldMkLst>
          <pc:docMk/>
          <pc:sldMk cId="0" sldId="313"/>
        </pc:sldMkLst>
      </pc:sldChg>
      <pc:sldChg chg="add del">
        <pc:chgData name="Reza Rahman" userId="f3b633c3064fa854" providerId="LiveId" clId="{28A80574-7D70-4CFF-AD50-6AF448F34DD8}" dt="2020-12-06T00:54:57.420" v="3434" actId="2696"/>
        <pc:sldMkLst>
          <pc:docMk/>
          <pc:sldMk cId="219781544" sldId="314"/>
        </pc:sldMkLst>
        <pc:spChg chg="mod">
          <ac:chgData name="Reza Rahman" userId="f3b633c3064fa854" providerId="LiveId" clId="{28A80574-7D70-4CFF-AD50-6AF448F34DD8}" dt="2020-12-05T21:00:07.432" v="2440" actId="20577"/>
          <ac:spMkLst>
            <pc:docMk/>
            <pc:sldMk cId="219781544" sldId="314"/>
            <ac:spMk id="98306" creationId="{2C2469B5-D9D3-4AD8-B818-10E3F1097B2E}"/>
          </ac:spMkLst>
        </pc:spChg>
      </pc:sldChg>
      <pc:sldChg chg="modSp add del mod">
        <pc:chgData name="Reza Rahman" userId="f3b633c3064fa854" providerId="LiveId" clId="{28A80574-7D70-4CFF-AD50-6AF448F34DD8}" dt="2020-12-06T01:37:06.568" v="3998" actId="47"/>
        <pc:sldMkLst>
          <pc:docMk/>
          <pc:sldMk cId="3460723094" sldId="314"/>
        </pc:sldMkLst>
        <pc:spChg chg="mod">
          <ac:chgData name="Reza Rahman" userId="f3b633c3064fa854" providerId="LiveId" clId="{28A80574-7D70-4CFF-AD50-6AF448F34DD8}" dt="2020-12-06T01:36:48.008" v="3993" actId="21"/>
          <ac:spMkLst>
            <pc:docMk/>
            <pc:sldMk cId="3460723094" sldId="314"/>
            <ac:spMk id="59394" creationId="{325C03E0-8C62-45F4-B941-140B015C3BE2}"/>
          </ac:spMkLst>
        </pc:spChg>
        <pc:spChg chg="mod">
          <ac:chgData name="Reza Rahman" userId="f3b633c3064fa854" providerId="LiveId" clId="{28A80574-7D70-4CFF-AD50-6AF448F34DD8}" dt="2020-12-06T01:36:27.246" v="3976" actId="21"/>
          <ac:spMkLst>
            <pc:docMk/>
            <pc:sldMk cId="3460723094" sldId="314"/>
            <ac:spMk id="98306" creationId="{2C2469B5-D9D3-4AD8-B818-10E3F1097B2E}"/>
          </ac:spMkLst>
        </pc:spChg>
      </pc:sldChg>
      <pc:sldChg chg="modSp del mod ord modNotesTx">
        <pc:chgData name="Reza Rahman" userId="f3b633c3064fa854" providerId="LiveId" clId="{28A80574-7D70-4CFF-AD50-6AF448F34DD8}" dt="2020-12-06T18:14:28.247" v="7649" actId="20577"/>
        <pc:sldMkLst>
          <pc:docMk/>
          <pc:sldMk cId="1497793663" sldId="318"/>
        </pc:sldMkLst>
        <pc:spChg chg="mod">
          <ac:chgData name="Reza Rahman" userId="f3b633c3064fa854" providerId="LiveId" clId="{28A80574-7D70-4CFF-AD50-6AF448F34DD8}" dt="2020-12-06T18:14:28.247" v="7649" actId="20577"/>
          <ac:spMkLst>
            <pc:docMk/>
            <pc:sldMk cId="1497793663" sldId="318"/>
            <ac:spMk id="60417" creationId="{7EBF38A2-36C2-494A-B420-C12C03EDF4B5}"/>
          </ac:spMkLst>
        </pc:spChg>
      </pc:sldChg>
      <pc:sldChg chg="del">
        <pc:chgData name="Reza Rahman" userId="f3b633c3064fa854" providerId="LiveId" clId="{28A80574-7D70-4CFF-AD50-6AF448F34DD8}" dt="2020-12-06T19:43:51.367" v="8699" actId="47"/>
        <pc:sldMkLst>
          <pc:docMk/>
          <pc:sldMk cId="0" sldId="319"/>
        </pc:sldMkLst>
      </pc:sldChg>
      <pc:sldChg chg="modSp del mod">
        <pc:chgData name="Reza Rahman" userId="f3b633c3064fa854" providerId="LiveId" clId="{28A80574-7D70-4CFF-AD50-6AF448F34DD8}" dt="2020-12-06T18:47:20.206" v="7886" actId="14100"/>
        <pc:sldMkLst>
          <pc:docMk/>
          <pc:sldMk cId="349731635" sldId="320"/>
        </pc:sldMkLst>
        <pc:spChg chg="mod">
          <ac:chgData name="Reza Rahman" userId="f3b633c3064fa854" providerId="LiveId" clId="{28A80574-7D70-4CFF-AD50-6AF448F34DD8}" dt="2020-12-06T18:47:20.206" v="7886" actId="14100"/>
          <ac:spMkLst>
            <pc:docMk/>
            <pc:sldMk cId="349731635" sldId="320"/>
            <ac:spMk id="64514" creationId="{B029C040-E4B4-4A4B-A254-64E9D329B834}"/>
          </ac:spMkLst>
        </pc:spChg>
        <pc:spChg chg="mod">
          <ac:chgData name="Reza Rahman" userId="f3b633c3064fa854" providerId="LiveId" clId="{28A80574-7D70-4CFF-AD50-6AF448F34DD8}" dt="2020-12-05T21:15:29.854" v="2591" actId="20577"/>
          <ac:spMkLst>
            <pc:docMk/>
            <pc:sldMk cId="349731635" sldId="320"/>
            <ac:spMk id="104450" creationId="{450E1461-6E3A-4729-871B-CE371C077FBC}"/>
          </ac:spMkLst>
        </pc:spChg>
      </pc:sldChg>
      <pc:sldChg chg="del">
        <pc:chgData name="Reza Rahman" userId="f3b633c3064fa854" providerId="LiveId" clId="{28A80574-7D70-4CFF-AD50-6AF448F34DD8}" dt="2020-12-05T21:35:05.714" v="2702" actId="47"/>
        <pc:sldMkLst>
          <pc:docMk/>
          <pc:sldMk cId="0" sldId="322"/>
        </pc:sldMkLst>
      </pc:sldChg>
      <pc:sldChg chg="del">
        <pc:chgData name="Reza Rahman" userId="f3b633c3064fa854" providerId="LiveId" clId="{28A80574-7D70-4CFF-AD50-6AF448F34DD8}" dt="2020-12-06T19:43:51.367" v="8699" actId="47"/>
        <pc:sldMkLst>
          <pc:docMk/>
          <pc:sldMk cId="0" sldId="327"/>
        </pc:sldMkLst>
      </pc:sldChg>
      <pc:sldChg chg="modSp add mod">
        <pc:chgData name="Reza Rahman" userId="f3b633c3064fa854" providerId="LiveId" clId="{28A80574-7D70-4CFF-AD50-6AF448F34DD8}" dt="2020-12-05T19:06:54.134" v="456" actId="20577"/>
        <pc:sldMkLst>
          <pc:docMk/>
          <pc:sldMk cId="3121329688" sldId="329"/>
        </pc:sldMkLst>
        <pc:spChg chg="mod">
          <ac:chgData name="Reza Rahman" userId="f3b633c3064fa854" providerId="LiveId" clId="{28A80574-7D70-4CFF-AD50-6AF448F34DD8}" dt="2020-12-05T19:06:10.321" v="398" actId="14100"/>
          <ac:spMkLst>
            <pc:docMk/>
            <pc:sldMk cId="3121329688" sldId="329"/>
            <ac:spMk id="76802" creationId="{8649A89F-A54F-4BC1-A9AA-248C39C646AB}"/>
          </ac:spMkLst>
        </pc:spChg>
        <pc:spChg chg="mod">
          <ac:chgData name="Reza Rahman" userId="f3b633c3064fa854" providerId="LiveId" clId="{28A80574-7D70-4CFF-AD50-6AF448F34DD8}" dt="2020-12-05T19:06:54.134" v="456" actId="20577"/>
          <ac:spMkLst>
            <pc:docMk/>
            <pc:sldMk cId="3121329688" sldId="329"/>
            <ac:spMk id="114690" creationId="{455E894F-99FD-41B7-BBED-0EE0F41F6BE9}"/>
          </ac:spMkLst>
        </pc:spChg>
      </pc:sldChg>
      <pc:sldChg chg="del">
        <pc:chgData name="Reza Rahman" userId="f3b633c3064fa854" providerId="LiveId" clId="{28A80574-7D70-4CFF-AD50-6AF448F34DD8}" dt="2020-12-05T18:55:39.101" v="196" actId="47"/>
        <pc:sldMkLst>
          <pc:docMk/>
          <pc:sldMk cId="0" sldId="330"/>
        </pc:sldMkLst>
      </pc:sldChg>
      <pc:sldChg chg="modSp del mod ord">
        <pc:chgData name="Reza Rahman" userId="f3b633c3064fa854" providerId="LiveId" clId="{28A80574-7D70-4CFF-AD50-6AF448F34DD8}" dt="2020-12-05T21:04:01.857" v="2467" actId="2696"/>
        <pc:sldMkLst>
          <pc:docMk/>
          <pc:sldMk cId="0" sldId="331"/>
        </pc:sldMkLst>
        <pc:spChg chg="mod">
          <ac:chgData name="Reza Rahman" userId="f3b633c3064fa854" providerId="LiveId" clId="{28A80574-7D70-4CFF-AD50-6AF448F34DD8}" dt="2020-12-05T21:00:52.416" v="2443" actId="21"/>
          <ac:spMkLst>
            <pc:docMk/>
            <pc:sldMk cId="0" sldId="331"/>
            <ac:spMk id="81922" creationId="{B18FF591-3FD5-4CFB-9399-270F27A9F3CD}"/>
          </ac:spMkLst>
        </pc:spChg>
      </pc:sldChg>
      <pc:sldChg chg="modSp mod">
        <pc:chgData name="Reza Rahman" userId="f3b633c3064fa854" providerId="LiveId" clId="{28A80574-7D70-4CFF-AD50-6AF448F34DD8}" dt="2020-12-06T20:32:39.497" v="8848" actId="1037"/>
        <pc:sldMkLst>
          <pc:docMk/>
          <pc:sldMk cId="0" sldId="332"/>
        </pc:sldMkLst>
        <pc:spChg chg="mod">
          <ac:chgData name="Reza Rahman" userId="f3b633c3064fa854" providerId="LiveId" clId="{28A80574-7D70-4CFF-AD50-6AF448F34DD8}" dt="2020-12-06T20:32:39.497" v="8848" actId="1037"/>
          <ac:spMkLst>
            <pc:docMk/>
            <pc:sldMk cId="0" sldId="332"/>
            <ac:spMk id="47106" creationId="{8DF3ABCC-5E67-47FE-88FB-32D947F38EC3}"/>
          </ac:spMkLst>
        </pc:spChg>
        <pc:spChg chg="mod">
          <ac:chgData name="Reza Rahman" userId="f3b633c3064fa854" providerId="LiveId" clId="{28A80574-7D70-4CFF-AD50-6AF448F34DD8}" dt="2020-12-06T19:03:16.240" v="7901" actId="20577"/>
          <ac:spMkLst>
            <pc:docMk/>
            <pc:sldMk cId="0" sldId="332"/>
            <ac:spMk id="69634" creationId="{F91A5C64-0D39-447E-9D10-F06EAA26C47B}"/>
          </ac:spMkLst>
        </pc:spChg>
      </pc:sldChg>
      <pc:sldChg chg="modSp mod">
        <pc:chgData name="Reza Rahman" userId="f3b633c3064fa854" providerId="LiveId" clId="{28A80574-7D70-4CFF-AD50-6AF448F34DD8}" dt="2020-12-06T20:30:42.214" v="8840" actId="20577"/>
        <pc:sldMkLst>
          <pc:docMk/>
          <pc:sldMk cId="0" sldId="333"/>
        </pc:sldMkLst>
        <pc:spChg chg="mod">
          <ac:chgData name="Reza Rahman" userId="f3b633c3064fa854" providerId="LiveId" clId="{28A80574-7D70-4CFF-AD50-6AF448F34DD8}" dt="2020-12-06T20:30:42.214" v="8840" actId="20577"/>
          <ac:spMkLst>
            <pc:docMk/>
            <pc:sldMk cId="0" sldId="333"/>
            <ac:spMk id="70658" creationId="{7B1B455B-B326-4493-AB63-710F9B03F47A}"/>
          </ac:spMkLst>
        </pc:spChg>
        <pc:spChg chg="mod">
          <ac:chgData name="Reza Rahman" userId="f3b633c3064fa854" providerId="LiveId" clId="{28A80574-7D70-4CFF-AD50-6AF448F34DD8}" dt="2020-12-06T19:39:04.300" v="8593" actId="20577"/>
          <ac:spMkLst>
            <pc:docMk/>
            <pc:sldMk cId="0" sldId="333"/>
            <ac:spMk id="101378" creationId="{9C177BCA-21C0-4F36-BE27-FE2B275E2986}"/>
          </ac:spMkLst>
        </pc:spChg>
      </pc:sldChg>
      <pc:sldChg chg="del">
        <pc:chgData name="Reza Rahman" userId="f3b633c3064fa854" providerId="LiveId" clId="{28A80574-7D70-4CFF-AD50-6AF448F34DD8}" dt="2020-12-06T19:43:51.367" v="8699" actId="47"/>
        <pc:sldMkLst>
          <pc:docMk/>
          <pc:sldMk cId="0" sldId="335"/>
        </pc:sldMkLst>
      </pc:sldChg>
      <pc:sldChg chg="del">
        <pc:chgData name="Reza Rahman" userId="f3b633c3064fa854" providerId="LiveId" clId="{28A80574-7D70-4CFF-AD50-6AF448F34DD8}" dt="2020-12-06T19:43:51.367" v="8699" actId="47"/>
        <pc:sldMkLst>
          <pc:docMk/>
          <pc:sldMk cId="0" sldId="336"/>
        </pc:sldMkLst>
      </pc:sldChg>
      <pc:sldChg chg="del">
        <pc:chgData name="Reza Rahman" userId="f3b633c3064fa854" providerId="LiveId" clId="{28A80574-7D70-4CFF-AD50-6AF448F34DD8}" dt="2020-12-06T19:43:51.367" v="8699" actId="47"/>
        <pc:sldMkLst>
          <pc:docMk/>
          <pc:sldMk cId="0" sldId="337"/>
        </pc:sldMkLst>
      </pc:sldChg>
      <pc:sldChg chg="del">
        <pc:chgData name="Reza Rahman" userId="f3b633c3064fa854" providerId="LiveId" clId="{28A80574-7D70-4CFF-AD50-6AF448F34DD8}" dt="2020-12-06T19:43:51.367" v="8699" actId="47"/>
        <pc:sldMkLst>
          <pc:docMk/>
          <pc:sldMk cId="0" sldId="340"/>
        </pc:sldMkLst>
      </pc:sldChg>
      <pc:sldChg chg="del">
        <pc:chgData name="Reza Rahman" userId="f3b633c3064fa854" providerId="LiveId" clId="{28A80574-7D70-4CFF-AD50-6AF448F34DD8}" dt="2020-12-06T19:43:51.367" v="8699" actId="47"/>
        <pc:sldMkLst>
          <pc:docMk/>
          <pc:sldMk cId="0" sldId="341"/>
        </pc:sldMkLst>
      </pc:sldChg>
      <pc:sldChg chg="del">
        <pc:chgData name="Reza Rahman" userId="f3b633c3064fa854" providerId="LiveId" clId="{28A80574-7D70-4CFF-AD50-6AF448F34DD8}" dt="2020-12-06T19:43:51.367" v="8699" actId="47"/>
        <pc:sldMkLst>
          <pc:docMk/>
          <pc:sldMk cId="0" sldId="343"/>
        </pc:sldMkLst>
      </pc:sldChg>
      <pc:sldChg chg="del">
        <pc:chgData name="Reza Rahman" userId="f3b633c3064fa854" providerId="LiveId" clId="{28A80574-7D70-4CFF-AD50-6AF448F34DD8}" dt="2020-12-06T19:43:51.367" v="8699" actId="47"/>
        <pc:sldMkLst>
          <pc:docMk/>
          <pc:sldMk cId="0" sldId="344"/>
        </pc:sldMkLst>
      </pc:sldChg>
      <pc:sldChg chg="modSp mod modShow">
        <pc:chgData name="Reza Rahman" userId="f3b633c3064fa854" providerId="LiveId" clId="{28A80574-7D70-4CFF-AD50-6AF448F34DD8}" dt="2020-12-08T04:40:22.294" v="9852" actId="729"/>
        <pc:sldMkLst>
          <pc:docMk/>
          <pc:sldMk cId="1123780462" sldId="346"/>
        </pc:sldMkLst>
        <pc:spChg chg="mod">
          <ac:chgData name="Reza Rahman" userId="f3b633c3064fa854" providerId="LiveId" clId="{28A80574-7D70-4CFF-AD50-6AF448F34DD8}" dt="2020-12-05T18:50:25.979" v="108" actId="20577"/>
          <ac:spMkLst>
            <pc:docMk/>
            <pc:sldMk cId="1123780462" sldId="346"/>
            <ac:spMk id="9" creationId="{9F2A53BA-8947-4CF8-A605-EF19830D3552}"/>
          </ac:spMkLst>
        </pc:spChg>
      </pc:sldChg>
      <pc:sldChg chg="ord">
        <pc:chgData name="Reza Rahman" userId="f3b633c3064fa854" providerId="LiveId" clId="{28A80574-7D70-4CFF-AD50-6AF448F34DD8}" dt="2020-12-05T21:07:04.991" v="2497"/>
        <pc:sldMkLst>
          <pc:docMk/>
          <pc:sldMk cId="0" sldId="347"/>
        </pc:sldMkLst>
      </pc:sldChg>
      <pc:sldChg chg="del">
        <pc:chgData name="Reza Rahman" userId="f3b633c3064fa854" providerId="LiveId" clId="{28A80574-7D70-4CFF-AD50-6AF448F34DD8}" dt="2020-12-06T19:43:51.367" v="8699" actId="47"/>
        <pc:sldMkLst>
          <pc:docMk/>
          <pc:sldMk cId="0" sldId="353"/>
        </pc:sldMkLst>
      </pc:sldChg>
      <pc:sldChg chg="del">
        <pc:chgData name="Reza Rahman" userId="f3b633c3064fa854" providerId="LiveId" clId="{28A80574-7D70-4CFF-AD50-6AF448F34DD8}" dt="2020-12-06T19:43:51.367" v="8699" actId="47"/>
        <pc:sldMkLst>
          <pc:docMk/>
          <pc:sldMk cId="2566048109" sldId="354"/>
        </pc:sldMkLst>
      </pc:sldChg>
      <pc:sldChg chg="del">
        <pc:chgData name="Reza Rahman" userId="f3b633c3064fa854" providerId="LiveId" clId="{28A80574-7D70-4CFF-AD50-6AF448F34DD8}" dt="2020-12-06T19:43:51.367" v="8699" actId="47"/>
        <pc:sldMkLst>
          <pc:docMk/>
          <pc:sldMk cId="2685437288" sldId="356"/>
        </pc:sldMkLst>
      </pc:sldChg>
      <pc:sldChg chg="del">
        <pc:chgData name="Reza Rahman" userId="f3b633c3064fa854" providerId="LiveId" clId="{28A80574-7D70-4CFF-AD50-6AF448F34DD8}" dt="2020-12-06T19:43:51.367" v="8699" actId="47"/>
        <pc:sldMkLst>
          <pc:docMk/>
          <pc:sldMk cId="1788685489" sldId="359"/>
        </pc:sldMkLst>
      </pc:sldChg>
      <pc:sldChg chg="modSp mod modNotesTx">
        <pc:chgData name="Reza Rahman" userId="f3b633c3064fa854" providerId="LiveId" clId="{28A80574-7D70-4CFF-AD50-6AF448F34DD8}" dt="2020-12-05T19:03:23.309" v="357" actId="20577"/>
        <pc:sldMkLst>
          <pc:docMk/>
          <pc:sldMk cId="1779690867" sldId="395"/>
        </pc:sldMkLst>
        <pc:spChg chg="mod">
          <ac:chgData name="Reza Rahman" userId="f3b633c3064fa854" providerId="LiveId" clId="{28A80574-7D70-4CFF-AD50-6AF448F34DD8}" dt="2020-12-05T18:53:21.025" v="168" actId="33524"/>
          <ac:spMkLst>
            <pc:docMk/>
            <pc:sldMk cId="1779690867" sldId="395"/>
            <ac:spMk id="37" creationId="{3FFF210D-3CD7-4569-9DE2-9011247AA288}"/>
          </ac:spMkLst>
        </pc:spChg>
        <pc:spChg chg="mod">
          <ac:chgData name="Reza Rahman" userId="f3b633c3064fa854" providerId="LiveId" clId="{28A80574-7D70-4CFF-AD50-6AF448F34DD8}" dt="2020-12-05T18:54:21.669" v="169" actId="207"/>
          <ac:spMkLst>
            <pc:docMk/>
            <pc:sldMk cId="1779690867" sldId="395"/>
            <ac:spMk id="39" creationId="{85973E47-EC30-4C3C-A18D-9E89776C1001}"/>
          </ac:spMkLst>
        </pc:spChg>
        <pc:spChg chg="mod">
          <ac:chgData name="Reza Rahman" userId="f3b633c3064fa854" providerId="LiveId" clId="{28A80574-7D70-4CFF-AD50-6AF448F34DD8}" dt="2020-12-05T18:53:04.608" v="167" actId="20577"/>
          <ac:spMkLst>
            <pc:docMk/>
            <pc:sldMk cId="1779690867" sldId="395"/>
            <ac:spMk id="43" creationId="{0992B06F-A15F-4EA7-AA46-AE2643B10654}"/>
          </ac:spMkLst>
        </pc:spChg>
      </pc:sldChg>
      <pc:sldChg chg="delSp modSp mod ord modShow modNotesTx">
        <pc:chgData name="Reza Rahman" userId="f3b633c3064fa854" providerId="LiveId" clId="{28A80574-7D70-4CFF-AD50-6AF448F34DD8}" dt="2020-12-08T04:41:06.368" v="9854" actId="729"/>
        <pc:sldMkLst>
          <pc:docMk/>
          <pc:sldMk cId="2285688252" sldId="396"/>
        </pc:sldMkLst>
        <pc:spChg chg="del">
          <ac:chgData name="Reza Rahman" userId="f3b633c3064fa854" providerId="LiveId" clId="{28A80574-7D70-4CFF-AD50-6AF448F34DD8}" dt="2020-12-05T18:55:54.538" v="197" actId="478"/>
          <ac:spMkLst>
            <pc:docMk/>
            <pc:sldMk cId="2285688252" sldId="396"/>
            <ac:spMk id="4" creationId="{5C10D949-1A5E-41DB-B444-9F7DAEC58415}"/>
          </ac:spMkLst>
        </pc:spChg>
        <pc:spChg chg="mod">
          <ac:chgData name="Reza Rahman" userId="f3b633c3064fa854" providerId="LiveId" clId="{28A80574-7D70-4CFF-AD50-6AF448F34DD8}" dt="2020-12-05T19:56:45.966" v="1219" actId="20577"/>
          <ac:spMkLst>
            <pc:docMk/>
            <pc:sldMk cId="2285688252" sldId="396"/>
            <ac:spMk id="75778" creationId="{AF4BED3E-5BC7-473E-86BE-04A373AD994F}"/>
          </ac:spMkLst>
        </pc:spChg>
      </pc:sldChg>
      <pc:sldChg chg="delSp modSp mod ord modNotesTx">
        <pc:chgData name="Reza Rahman" userId="f3b633c3064fa854" providerId="LiveId" clId="{28A80574-7D70-4CFF-AD50-6AF448F34DD8}" dt="2020-12-06T04:55:04.483" v="7630" actId="20577"/>
        <pc:sldMkLst>
          <pc:docMk/>
          <pc:sldMk cId="0" sldId="397"/>
        </pc:sldMkLst>
        <pc:spChg chg="mod">
          <ac:chgData name="Reza Rahman" userId="f3b633c3064fa854" providerId="LiveId" clId="{28A80574-7D70-4CFF-AD50-6AF448F34DD8}" dt="2020-12-05T21:06:39.054" v="2495" actId="6549"/>
          <ac:spMkLst>
            <pc:docMk/>
            <pc:sldMk cId="0" sldId="397"/>
            <ac:spMk id="121859" creationId="{6A4856E1-6B6A-4DE3-9BA2-D40E0D9CC86C}"/>
          </ac:spMkLst>
        </pc:spChg>
        <pc:spChg chg="del">
          <ac:chgData name="Reza Rahman" userId="f3b633c3064fa854" providerId="LiveId" clId="{28A80574-7D70-4CFF-AD50-6AF448F34DD8}" dt="2020-12-06T04:53:21.889" v="7619" actId="478"/>
          <ac:spMkLst>
            <pc:docMk/>
            <pc:sldMk cId="0" sldId="397"/>
            <ac:spMk id="121860" creationId="{8FD0A57E-FECE-422C-9E1A-1DE7F6E33ACF}"/>
          </ac:spMkLst>
        </pc:spChg>
      </pc:sldChg>
      <pc:sldChg chg="del">
        <pc:chgData name="Reza Rahman" userId="f3b633c3064fa854" providerId="LiveId" clId="{28A80574-7D70-4CFF-AD50-6AF448F34DD8}" dt="2020-12-06T19:43:51.367" v="8699" actId="47"/>
        <pc:sldMkLst>
          <pc:docMk/>
          <pc:sldMk cId="2815768082" sldId="398"/>
        </pc:sldMkLst>
      </pc:sldChg>
      <pc:sldChg chg="modSp mod">
        <pc:chgData name="Reza Rahman" userId="f3b633c3064fa854" providerId="LiveId" clId="{28A80574-7D70-4CFF-AD50-6AF448F34DD8}" dt="2020-12-05T18:47:10.589" v="36" actId="14100"/>
        <pc:sldMkLst>
          <pc:docMk/>
          <pc:sldMk cId="0" sldId="399"/>
        </pc:sldMkLst>
        <pc:spChg chg="mod">
          <ac:chgData name="Reza Rahman" userId="f3b633c3064fa854" providerId="LiveId" clId="{28A80574-7D70-4CFF-AD50-6AF448F34DD8}" dt="2020-12-05T18:47:10.589" v="36" actId="14100"/>
          <ac:spMkLst>
            <pc:docMk/>
            <pc:sldMk cId="0" sldId="399"/>
            <ac:spMk id="23553" creationId="{7F53D21F-C1F9-4E60-ACF7-FBB47B731EC8}"/>
          </ac:spMkLst>
        </pc:spChg>
      </pc:sldChg>
      <pc:sldChg chg="modSp add mod ord modNotesTx">
        <pc:chgData name="Reza Rahman" userId="f3b633c3064fa854" providerId="LiveId" clId="{28A80574-7D70-4CFF-AD50-6AF448F34DD8}" dt="2020-12-06T04:52:16.617" v="7618" actId="6549"/>
        <pc:sldMkLst>
          <pc:docMk/>
          <pc:sldMk cId="327477138" sldId="400"/>
        </pc:sldMkLst>
        <pc:spChg chg="mod">
          <ac:chgData name="Reza Rahman" userId="f3b633c3064fa854" providerId="LiveId" clId="{28A80574-7D70-4CFF-AD50-6AF448F34DD8}" dt="2020-12-05T19:37:26.620" v="570" actId="20577"/>
          <ac:spMkLst>
            <pc:docMk/>
            <pc:sldMk cId="327477138" sldId="400"/>
            <ac:spMk id="65538" creationId="{FAF4DF1E-99E7-4CF4-8F41-D2AC0F559CA1}"/>
          </ac:spMkLst>
        </pc:spChg>
        <pc:spChg chg="mod">
          <ac:chgData name="Reza Rahman" userId="f3b633c3064fa854" providerId="LiveId" clId="{28A80574-7D70-4CFF-AD50-6AF448F34DD8}" dt="2020-12-06T04:52:16.617" v="7618" actId="6549"/>
          <ac:spMkLst>
            <pc:docMk/>
            <pc:sldMk cId="327477138" sldId="400"/>
            <ac:spMk id="82946" creationId="{71CCF73D-6617-4197-A871-1FDEBB099FA6}"/>
          </ac:spMkLst>
        </pc:spChg>
      </pc:sldChg>
      <pc:sldChg chg="modSp add mod ord">
        <pc:chgData name="Reza Rahman" userId="f3b633c3064fa854" providerId="LiveId" clId="{28A80574-7D70-4CFF-AD50-6AF448F34DD8}" dt="2020-12-05T22:04:27.848" v="3421"/>
        <pc:sldMkLst>
          <pc:docMk/>
          <pc:sldMk cId="1170546870" sldId="401"/>
        </pc:sldMkLst>
        <pc:spChg chg="mod">
          <ac:chgData name="Reza Rahman" userId="f3b633c3064fa854" providerId="LiveId" clId="{28A80574-7D70-4CFF-AD50-6AF448F34DD8}" dt="2020-12-05T20:31:14.429" v="1984" actId="20577"/>
          <ac:spMkLst>
            <pc:docMk/>
            <pc:sldMk cId="1170546870" sldId="401"/>
            <ac:spMk id="65538" creationId="{FAF4DF1E-99E7-4CF4-8F41-D2AC0F559CA1}"/>
          </ac:spMkLst>
        </pc:spChg>
        <pc:spChg chg="mod">
          <ac:chgData name="Reza Rahman" userId="f3b633c3064fa854" providerId="LiveId" clId="{28A80574-7D70-4CFF-AD50-6AF448F34DD8}" dt="2020-12-05T22:04:27.848" v="3421"/>
          <ac:spMkLst>
            <pc:docMk/>
            <pc:sldMk cId="1170546870" sldId="401"/>
            <ac:spMk id="82946" creationId="{71CCF73D-6617-4197-A871-1FDEBB099FA6}"/>
          </ac:spMkLst>
        </pc:spChg>
      </pc:sldChg>
      <pc:sldChg chg="modSp add mod">
        <pc:chgData name="Reza Rahman" userId="f3b633c3064fa854" providerId="LiveId" clId="{28A80574-7D70-4CFF-AD50-6AF448F34DD8}" dt="2020-12-06T01:26:38.930" v="3863" actId="20577"/>
        <pc:sldMkLst>
          <pc:docMk/>
          <pc:sldMk cId="566870290" sldId="402"/>
        </pc:sldMkLst>
        <pc:spChg chg="mod">
          <ac:chgData name="Reza Rahman" userId="f3b633c3064fa854" providerId="LiveId" clId="{28A80574-7D70-4CFF-AD50-6AF448F34DD8}" dt="2020-12-06T01:26:38.930" v="3863" actId="20577"/>
          <ac:spMkLst>
            <pc:docMk/>
            <pc:sldMk cId="566870290" sldId="402"/>
            <ac:spMk id="60417" creationId="{7EBF38A2-36C2-494A-B420-C12C03EDF4B5}"/>
          </ac:spMkLst>
        </pc:spChg>
        <pc:spChg chg="mod">
          <ac:chgData name="Reza Rahman" userId="f3b633c3064fa854" providerId="LiveId" clId="{28A80574-7D70-4CFF-AD50-6AF448F34DD8}" dt="2020-12-05T21:17:20.009" v="2621" actId="20577"/>
          <ac:spMkLst>
            <pc:docMk/>
            <pc:sldMk cId="566870290" sldId="402"/>
            <ac:spMk id="60418" creationId="{DCB664F2-5238-403E-8B4E-AC87F9D80F70}"/>
          </ac:spMkLst>
        </pc:spChg>
      </pc:sldChg>
      <pc:sldChg chg="modSp mod ord">
        <pc:chgData name="Reza Rahman" userId="f3b633c3064fa854" providerId="LiveId" clId="{28A80574-7D70-4CFF-AD50-6AF448F34DD8}" dt="2020-12-06T03:07:50.602" v="5357" actId="20577"/>
        <pc:sldMkLst>
          <pc:docMk/>
          <pc:sldMk cId="0" sldId="403"/>
        </pc:sldMkLst>
        <pc:spChg chg="mod">
          <ac:chgData name="Reza Rahman" userId="f3b633c3064fa854" providerId="LiveId" clId="{28A80574-7D70-4CFF-AD50-6AF448F34DD8}" dt="2020-12-06T03:07:50.602" v="5357" actId="20577"/>
          <ac:spMkLst>
            <pc:docMk/>
            <pc:sldMk cId="0" sldId="403"/>
            <ac:spMk id="20483" creationId="{A2CA19C5-89B5-4B94-911C-FC2730957FCF}"/>
          </ac:spMkLst>
        </pc:spChg>
        <pc:spChg chg="mod">
          <ac:chgData name="Reza Rahman" userId="f3b633c3064fa854" providerId="LiveId" clId="{28A80574-7D70-4CFF-AD50-6AF448F34DD8}" dt="2020-12-06T02:34:34.615" v="5097" actId="20577"/>
          <ac:spMkLst>
            <pc:docMk/>
            <pc:sldMk cId="0" sldId="403"/>
            <ac:spMk id="102402" creationId="{9BBB1030-DB55-4A1F-AF06-465A706EAB3B}"/>
          </ac:spMkLst>
        </pc:spChg>
      </pc:sldChg>
      <pc:sldChg chg="modSp mod ord">
        <pc:chgData name="Reza Rahman" userId="f3b633c3064fa854" providerId="LiveId" clId="{28A80574-7D70-4CFF-AD50-6AF448F34DD8}" dt="2020-12-06T02:34:46.682" v="5099"/>
        <pc:sldMkLst>
          <pc:docMk/>
          <pc:sldMk cId="0" sldId="404"/>
        </pc:sldMkLst>
        <pc:spChg chg="mod">
          <ac:chgData name="Reza Rahman" userId="f3b633c3064fa854" providerId="LiveId" clId="{28A80574-7D70-4CFF-AD50-6AF448F34DD8}" dt="2020-12-06T02:32:10.691" v="5065" actId="20577"/>
          <ac:spMkLst>
            <pc:docMk/>
            <pc:sldMk cId="0" sldId="404"/>
            <ac:spMk id="104450" creationId="{B1A8F993-497D-4673-AD73-A5FBF4688031}"/>
          </ac:spMkLst>
        </pc:spChg>
        <pc:spChg chg="mod">
          <ac:chgData name="Reza Rahman" userId="f3b633c3064fa854" providerId="LiveId" clId="{28A80574-7D70-4CFF-AD50-6AF448F34DD8}" dt="2020-12-05T21:52:08.741" v="2948" actId="20577"/>
          <ac:spMkLst>
            <pc:docMk/>
            <pc:sldMk cId="0" sldId="404"/>
            <ac:spMk id="104453" creationId="{FC53C84A-1C88-41E5-8F24-31365BD3DC7B}"/>
          </ac:spMkLst>
        </pc:spChg>
      </pc:sldChg>
      <pc:sldChg chg="modSp add mod">
        <pc:chgData name="Reza Rahman" userId="f3b633c3064fa854" providerId="LiveId" clId="{28A80574-7D70-4CFF-AD50-6AF448F34DD8}" dt="2020-12-05T21:53:59.961" v="3014" actId="20577"/>
        <pc:sldMkLst>
          <pc:docMk/>
          <pc:sldMk cId="2682608970" sldId="405"/>
        </pc:sldMkLst>
        <pc:spChg chg="mod">
          <ac:chgData name="Reza Rahman" userId="f3b633c3064fa854" providerId="LiveId" clId="{28A80574-7D70-4CFF-AD50-6AF448F34DD8}" dt="2020-12-05T21:53:59.961" v="3014" actId="20577"/>
          <ac:spMkLst>
            <pc:docMk/>
            <pc:sldMk cId="2682608970" sldId="405"/>
            <ac:spMk id="60417" creationId="{7EBF38A2-36C2-494A-B420-C12C03EDF4B5}"/>
          </ac:spMkLst>
        </pc:spChg>
        <pc:spChg chg="mod">
          <ac:chgData name="Reza Rahman" userId="f3b633c3064fa854" providerId="LiveId" clId="{28A80574-7D70-4CFF-AD50-6AF448F34DD8}" dt="2020-12-05T21:51:40.815" v="2938" actId="20577"/>
          <ac:spMkLst>
            <pc:docMk/>
            <pc:sldMk cId="2682608970" sldId="405"/>
            <ac:spMk id="60418" creationId="{DCB664F2-5238-403E-8B4E-AC87F9D80F70}"/>
          </ac:spMkLst>
        </pc:spChg>
      </pc:sldChg>
      <pc:sldChg chg="modSp add mod ord">
        <pc:chgData name="Reza Rahman" userId="f3b633c3064fa854" providerId="LiveId" clId="{28A80574-7D70-4CFF-AD50-6AF448F34DD8}" dt="2020-12-06T04:50:03.469" v="7606" actId="20577"/>
        <pc:sldMkLst>
          <pc:docMk/>
          <pc:sldMk cId="703872214" sldId="406"/>
        </pc:sldMkLst>
        <pc:spChg chg="mod">
          <ac:chgData name="Reza Rahman" userId="f3b633c3064fa854" providerId="LiveId" clId="{28A80574-7D70-4CFF-AD50-6AF448F34DD8}" dt="2020-12-06T01:02:13.853" v="3563" actId="313"/>
          <ac:spMkLst>
            <pc:docMk/>
            <pc:sldMk cId="703872214" sldId="406"/>
            <ac:spMk id="60417" creationId="{7EBF38A2-36C2-494A-B420-C12C03EDF4B5}"/>
          </ac:spMkLst>
        </pc:spChg>
        <pc:spChg chg="mod">
          <ac:chgData name="Reza Rahman" userId="f3b633c3064fa854" providerId="LiveId" clId="{28A80574-7D70-4CFF-AD50-6AF448F34DD8}" dt="2020-12-06T04:50:03.469" v="7606" actId="20577"/>
          <ac:spMkLst>
            <pc:docMk/>
            <pc:sldMk cId="703872214" sldId="406"/>
            <ac:spMk id="60418" creationId="{DCB664F2-5238-403E-8B4E-AC87F9D80F70}"/>
          </ac:spMkLst>
        </pc:spChg>
      </pc:sldChg>
      <pc:sldChg chg="delSp modSp add mod">
        <pc:chgData name="Reza Rahman" userId="f3b633c3064fa854" providerId="LiveId" clId="{28A80574-7D70-4CFF-AD50-6AF448F34DD8}" dt="2020-12-06T01:31:47.832" v="3945" actId="20577"/>
        <pc:sldMkLst>
          <pc:docMk/>
          <pc:sldMk cId="2233763995" sldId="407"/>
        </pc:sldMkLst>
        <pc:spChg chg="mod">
          <ac:chgData name="Reza Rahman" userId="f3b633c3064fa854" providerId="LiveId" clId="{28A80574-7D70-4CFF-AD50-6AF448F34DD8}" dt="2020-12-06T01:20:46.437" v="3820" actId="20577"/>
          <ac:spMkLst>
            <pc:docMk/>
            <pc:sldMk cId="2233763995" sldId="407"/>
            <ac:spMk id="108546" creationId="{D0CB61CC-2BEC-461B-B985-4AB45027808F}"/>
          </ac:spMkLst>
        </pc:spChg>
        <pc:spChg chg="mod">
          <ac:chgData name="Reza Rahman" userId="f3b633c3064fa854" providerId="LiveId" clId="{28A80574-7D70-4CFF-AD50-6AF448F34DD8}" dt="2020-12-06T01:31:47.832" v="3945" actId="20577"/>
          <ac:spMkLst>
            <pc:docMk/>
            <pc:sldMk cId="2233763995" sldId="407"/>
            <ac:spMk id="108549" creationId="{D94BDEEC-869A-42B7-8903-3E9AAF70F3CD}"/>
          </ac:spMkLst>
        </pc:spChg>
        <pc:spChg chg="del">
          <ac:chgData name="Reza Rahman" userId="f3b633c3064fa854" providerId="LiveId" clId="{28A80574-7D70-4CFF-AD50-6AF448F34DD8}" dt="2020-12-06T01:14:48.185" v="3610" actId="478"/>
          <ac:spMkLst>
            <pc:docMk/>
            <pc:sldMk cId="2233763995" sldId="407"/>
            <ac:spMk id="108550" creationId="{5F92513B-A40C-4E49-B723-59E205CB6DF6}"/>
          </ac:spMkLst>
        </pc:spChg>
        <pc:cxnChg chg="del">
          <ac:chgData name="Reza Rahman" userId="f3b633c3064fa854" providerId="LiveId" clId="{28A80574-7D70-4CFF-AD50-6AF448F34DD8}" dt="2020-12-06T01:14:45.024" v="3609" actId="478"/>
          <ac:cxnSpMkLst>
            <pc:docMk/>
            <pc:sldMk cId="2233763995" sldId="407"/>
            <ac:cxnSpMk id="108552" creationId="{66816B41-6773-44F1-9922-2C00D8AB3642}"/>
          </ac:cxnSpMkLst>
        </pc:cxnChg>
      </pc:sldChg>
      <pc:sldChg chg="addSp modSp add mod">
        <pc:chgData name="Reza Rahman" userId="f3b633c3064fa854" providerId="LiveId" clId="{28A80574-7D70-4CFF-AD50-6AF448F34DD8}" dt="2020-12-06T18:00:17.048" v="7643" actId="20577"/>
        <pc:sldMkLst>
          <pc:docMk/>
          <pc:sldMk cId="996251741" sldId="408"/>
        </pc:sldMkLst>
        <pc:spChg chg="add mod">
          <ac:chgData name="Reza Rahman" userId="f3b633c3064fa854" providerId="LiveId" clId="{28A80574-7D70-4CFF-AD50-6AF448F34DD8}" dt="2020-12-06T18:00:17.048" v="7643" actId="20577"/>
          <ac:spMkLst>
            <pc:docMk/>
            <pc:sldMk cId="996251741" sldId="408"/>
            <ac:spMk id="5" creationId="{B9C1C92A-4DAE-49F1-812A-330D4DD48697}"/>
          </ac:spMkLst>
        </pc:spChg>
        <pc:spChg chg="mod">
          <ac:chgData name="Reza Rahman" userId="f3b633c3064fa854" providerId="LiveId" clId="{28A80574-7D70-4CFF-AD50-6AF448F34DD8}" dt="2020-12-06T01:36:37.226" v="3992" actId="20577"/>
          <ac:spMkLst>
            <pc:docMk/>
            <pc:sldMk cId="996251741" sldId="408"/>
            <ac:spMk id="108546" creationId="{D0CB61CC-2BEC-461B-B985-4AB45027808F}"/>
          </ac:spMkLst>
        </pc:spChg>
        <pc:spChg chg="mod">
          <ac:chgData name="Reza Rahman" userId="f3b633c3064fa854" providerId="LiveId" clId="{28A80574-7D70-4CFF-AD50-6AF448F34DD8}" dt="2020-12-06T01:48:57.479" v="4053" actId="207"/>
          <ac:spMkLst>
            <pc:docMk/>
            <pc:sldMk cId="996251741" sldId="408"/>
            <ac:spMk id="108549" creationId="{D94BDEEC-869A-42B7-8903-3E9AAF70F3CD}"/>
          </ac:spMkLst>
        </pc:spChg>
        <pc:cxnChg chg="add mod">
          <ac:chgData name="Reza Rahman" userId="f3b633c3064fa854" providerId="LiveId" clId="{28A80574-7D70-4CFF-AD50-6AF448F34DD8}" dt="2020-12-06T01:58:03.485" v="4284" actId="1035"/>
          <ac:cxnSpMkLst>
            <pc:docMk/>
            <pc:sldMk cId="996251741" sldId="408"/>
            <ac:cxnSpMk id="4" creationId="{EABDD317-ECBB-49B8-B2B6-7DE15052B3F9}"/>
          </ac:cxnSpMkLst>
        </pc:cxnChg>
      </pc:sldChg>
      <pc:sldChg chg="modSp add del mod">
        <pc:chgData name="Reza Rahman" userId="f3b633c3064fa854" providerId="LiveId" clId="{28A80574-7D70-4CFF-AD50-6AF448F34DD8}" dt="2020-12-06T01:26:30.644" v="3854" actId="47"/>
        <pc:sldMkLst>
          <pc:docMk/>
          <pc:sldMk cId="2121432549" sldId="408"/>
        </pc:sldMkLst>
        <pc:spChg chg="mod">
          <ac:chgData name="Reza Rahman" userId="f3b633c3064fa854" providerId="LiveId" clId="{28A80574-7D70-4CFF-AD50-6AF448F34DD8}" dt="2020-12-06T01:26:00.777" v="3835" actId="20577"/>
          <ac:spMkLst>
            <pc:docMk/>
            <pc:sldMk cId="2121432549" sldId="408"/>
            <ac:spMk id="108546" creationId="{D0CB61CC-2BEC-461B-B985-4AB45027808F}"/>
          </ac:spMkLst>
        </pc:spChg>
        <pc:spChg chg="mod">
          <ac:chgData name="Reza Rahman" userId="f3b633c3064fa854" providerId="LiveId" clId="{28A80574-7D70-4CFF-AD50-6AF448F34DD8}" dt="2020-12-06T01:26:12.155" v="3853" actId="20577"/>
          <ac:spMkLst>
            <pc:docMk/>
            <pc:sldMk cId="2121432549" sldId="408"/>
            <ac:spMk id="108549" creationId="{D94BDEEC-869A-42B7-8903-3E9AAF70F3CD}"/>
          </ac:spMkLst>
        </pc:spChg>
      </pc:sldChg>
      <pc:sldChg chg="addSp delSp modSp add mod setBg">
        <pc:chgData name="Reza Rahman" userId="f3b633c3064fa854" providerId="LiveId" clId="{28A80574-7D70-4CFF-AD50-6AF448F34DD8}" dt="2020-12-06T17:59:16.185" v="7631" actId="207"/>
        <pc:sldMkLst>
          <pc:docMk/>
          <pc:sldMk cId="1653526339" sldId="409"/>
        </pc:sldMkLst>
        <pc:spChg chg="add del">
          <ac:chgData name="Reza Rahman" userId="f3b633c3064fa854" providerId="LiveId" clId="{28A80574-7D70-4CFF-AD50-6AF448F34DD8}" dt="2020-12-06T02:08:17.597" v="4771"/>
          <ac:spMkLst>
            <pc:docMk/>
            <pc:sldMk cId="1653526339" sldId="409"/>
            <ac:spMk id="2" creationId="{BD390A9E-457C-4733-8C65-CB84A9034E1C}"/>
          </ac:spMkLst>
        </pc:spChg>
        <pc:spChg chg="add mod">
          <ac:chgData name="Reza Rahman" userId="f3b633c3064fa854" providerId="LiveId" clId="{28A80574-7D70-4CFF-AD50-6AF448F34DD8}" dt="2020-12-06T17:59:16.185" v="7631" actId="207"/>
          <ac:spMkLst>
            <pc:docMk/>
            <pc:sldMk cId="1653526339" sldId="409"/>
            <ac:spMk id="6" creationId="{03ADAC51-3B91-40D4-B94B-6D530F09BD53}"/>
          </ac:spMkLst>
        </pc:spChg>
        <pc:spChg chg="mod">
          <ac:chgData name="Reza Rahman" userId="f3b633c3064fa854" providerId="LiveId" clId="{28A80574-7D70-4CFF-AD50-6AF448F34DD8}" dt="2020-12-06T02:21:01.835" v="5029"/>
          <ac:spMkLst>
            <pc:docMk/>
            <pc:sldMk cId="1653526339" sldId="409"/>
            <ac:spMk id="108546" creationId="{D0CB61CC-2BEC-461B-B985-4AB45027808F}"/>
          </ac:spMkLst>
        </pc:spChg>
        <pc:spChg chg="mod">
          <ac:chgData name="Reza Rahman" userId="f3b633c3064fa854" providerId="LiveId" clId="{28A80574-7D70-4CFF-AD50-6AF448F34DD8}" dt="2020-12-06T04:46:49.598" v="7601" actId="20577"/>
          <ac:spMkLst>
            <pc:docMk/>
            <pc:sldMk cId="1653526339" sldId="409"/>
            <ac:spMk id="108549" creationId="{D94BDEEC-869A-42B7-8903-3E9AAF70F3CD}"/>
          </ac:spMkLst>
        </pc:spChg>
        <pc:cxnChg chg="add mod">
          <ac:chgData name="Reza Rahman" userId="f3b633c3064fa854" providerId="LiveId" clId="{28A80574-7D70-4CFF-AD50-6AF448F34DD8}" dt="2020-12-06T02:18:25.238" v="4954" actId="1035"/>
          <ac:cxnSpMkLst>
            <pc:docMk/>
            <pc:sldMk cId="1653526339" sldId="409"/>
            <ac:cxnSpMk id="5" creationId="{0935A91F-6C58-4586-9FC7-C6D7F7C0F973}"/>
          </ac:cxnSpMkLst>
        </pc:cxnChg>
      </pc:sldChg>
      <pc:sldChg chg="addSp delSp modSp add mod">
        <pc:chgData name="Reza Rahman" userId="f3b633c3064fa854" providerId="LiveId" clId="{28A80574-7D70-4CFF-AD50-6AF448F34DD8}" dt="2020-12-06T18:43:03.044" v="7857" actId="1035"/>
        <pc:sldMkLst>
          <pc:docMk/>
          <pc:sldMk cId="0" sldId="410"/>
        </pc:sldMkLst>
        <pc:spChg chg="add mod">
          <ac:chgData name="Reza Rahman" userId="f3b633c3064fa854" providerId="LiveId" clId="{28A80574-7D70-4CFF-AD50-6AF448F34DD8}" dt="2020-12-06T18:43:03.044" v="7857" actId="1035"/>
          <ac:spMkLst>
            <pc:docMk/>
            <pc:sldMk cId="0" sldId="410"/>
            <ac:spMk id="4" creationId="{D2AD43E7-723B-4736-9A8F-BD5CF5007E30}"/>
          </ac:spMkLst>
        </pc:spChg>
        <pc:spChg chg="del">
          <ac:chgData name="Reza Rahman" userId="f3b633c3064fa854" providerId="LiveId" clId="{28A80574-7D70-4CFF-AD50-6AF448F34DD8}" dt="2020-12-06T04:14:20.312" v="6217" actId="21"/>
          <ac:spMkLst>
            <pc:docMk/>
            <pc:sldMk cId="0" sldId="410"/>
            <ac:spMk id="61442" creationId="{74B3F4D9-E406-4A27-B5E4-0052826B00F6}"/>
          </ac:spMkLst>
        </pc:spChg>
        <pc:spChg chg="mod">
          <ac:chgData name="Reza Rahman" userId="f3b633c3064fa854" providerId="LiveId" clId="{28A80574-7D70-4CFF-AD50-6AF448F34DD8}" dt="2020-12-06T03:47:11.852" v="5370" actId="20577"/>
          <ac:spMkLst>
            <pc:docMk/>
            <pc:sldMk cId="0" sldId="410"/>
            <ac:spMk id="103426" creationId="{31EED863-6DAA-4B8A-A3E6-F3CA090F36DE}"/>
          </ac:spMkLst>
        </pc:spChg>
      </pc:sldChg>
      <pc:sldChg chg="addSp modSp mod">
        <pc:chgData name="Reza Rahman" userId="f3b633c3064fa854" providerId="LiveId" clId="{28A80574-7D70-4CFF-AD50-6AF448F34DD8}" dt="2020-12-06T04:34:34.786" v="7305" actId="313"/>
        <pc:sldMkLst>
          <pc:docMk/>
          <pc:sldMk cId="2176657916" sldId="411"/>
        </pc:sldMkLst>
        <pc:spChg chg="add mod">
          <ac:chgData name="Reza Rahman" userId="f3b633c3064fa854" providerId="LiveId" clId="{28A80574-7D70-4CFF-AD50-6AF448F34DD8}" dt="2020-12-06T04:21:20.266" v="6363" actId="1035"/>
          <ac:spMkLst>
            <pc:docMk/>
            <pc:sldMk cId="2176657916" sldId="411"/>
            <ac:spMk id="5" creationId="{09A368C8-92EE-487C-B526-7CB217A52F53}"/>
          </ac:spMkLst>
        </pc:spChg>
        <pc:spChg chg="add mod">
          <ac:chgData name="Reza Rahman" userId="f3b633c3064fa854" providerId="LiveId" clId="{28A80574-7D70-4CFF-AD50-6AF448F34DD8}" dt="2020-12-06T04:16:48.559" v="6329" actId="207"/>
          <ac:spMkLst>
            <pc:docMk/>
            <pc:sldMk cId="2176657916" sldId="411"/>
            <ac:spMk id="7" creationId="{D4E71FA3-D945-4A04-8835-452AE08ABC91}"/>
          </ac:spMkLst>
        </pc:spChg>
        <pc:spChg chg="mod">
          <ac:chgData name="Reza Rahman" userId="f3b633c3064fa854" providerId="LiveId" clId="{28A80574-7D70-4CFF-AD50-6AF448F34DD8}" dt="2020-12-06T04:34:34.786" v="7305" actId="313"/>
          <ac:spMkLst>
            <pc:docMk/>
            <pc:sldMk cId="2176657916" sldId="411"/>
            <ac:spMk id="70658" creationId="{7B1B455B-B326-4493-AB63-710F9B03F47A}"/>
          </ac:spMkLst>
        </pc:spChg>
        <pc:spChg chg="mod">
          <ac:chgData name="Reza Rahman" userId="f3b633c3064fa854" providerId="LiveId" clId="{28A80574-7D70-4CFF-AD50-6AF448F34DD8}" dt="2020-12-06T04:16:31.884" v="6328" actId="20577"/>
          <ac:spMkLst>
            <pc:docMk/>
            <pc:sldMk cId="2176657916" sldId="411"/>
            <ac:spMk id="101378" creationId="{9C177BCA-21C0-4F36-BE27-FE2B275E2986}"/>
          </ac:spMkLst>
        </pc:spChg>
        <pc:cxnChg chg="add mod">
          <ac:chgData name="Reza Rahman" userId="f3b633c3064fa854" providerId="LiveId" clId="{28A80574-7D70-4CFF-AD50-6AF448F34DD8}" dt="2020-12-06T04:16:21.729" v="6327" actId="1035"/>
          <ac:cxnSpMkLst>
            <pc:docMk/>
            <pc:sldMk cId="2176657916" sldId="411"/>
            <ac:cxnSpMk id="4" creationId="{35760567-704D-4405-B0DF-B64433EFE667}"/>
          </ac:cxnSpMkLst>
        </pc:cxnChg>
        <pc:cxnChg chg="add mod">
          <ac:chgData name="Reza Rahman" userId="f3b633c3064fa854" providerId="LiveId" clId="{28A80574-7D70-4CFF-AD50-6AF448F34DD8}" dt="2020-12-06T04:21:28.160" v="6364" actId="1035"/>
          <ac:cxnSpMkLst>
            <pc:docMk/>
            <pc:sldMk cId="2176657916" sldId="411"/>
            <ac:cxnSpMk id="6" creationId="{A703E54C-28F9-4748-B419-B1079303ACB5}"/>
          </ac:cxnSpMkLst>
        </pc:cxnChg>
      </pc:sldChg>
      <pc:sldChg chg="addSp modSp add mod modNotesTx">
        <pc:chgData name="Reza Rahman" userId="f3b633c3064fa854" providerId="LiveId" clId="{28A80574-7D70-4CFF-AD50-6AF448F34DD8}" dt="2020-12-06T04:43:38.985" v="7589" actId="20577"/>
        <pc:sldMkLst>
          <pc:docMk/>
          <pc:sldMk cId="3919468411" sldId="412"/>
        </pc:sldMkLst>
        <pc:spChg chg="mod">
          <ac:chgData name="Reza Rahman" userId="f3b633c3064fa854" providerId="LiveId" clId="{28A80574-7D70-4CFF-AD50-6AF448F34DD8}" dt="2020-12-06T04:43:38.985" v="7589" actId="20577"/>
          <ac:spMkLst>
            <pc:docMk/>
            <pc:sldMk cId="3919468411" sldId="412"/>
            <ac:spMk id="75778" creationId="{AF4BED3E-5BC7-473E-86BE-04A373AD994F}"/>
          </ac:spMkLst>
        </pc:spChg>
        <pc:spChg chg="mod">
          <ac:chgData name="Reza Rahman" userId="f3b633c3064fa854" providerId="LiveId" clId="{28A80574-7D70-4CFF-AD50-6AF448F34DD8}" dt="2020-12-06T04:37:24.184" v="7437" actId="1035"/>
          <ac:spMkLst>
            <pc:docMk/>
            <pc:sldMk cId="3919468411" sldId="412"/>
            <ac:spMk id="111618" creationId="{8C26215B-1B6E-4D47-ADC1-278BD26647C0}"/>
          </ac:spMkLst>
        </pc:spChg>
        <pc:picChg chg="add mod">
          <ac:chgData name="Reza Rahman" userId="f3b633c3064fa854" providerId="LiveId" clId="{28A80574-7D70-4CFF-AD50-6AF448F34DD8}" dt="2020-12-06T04:40:12.100" v="7585" actId="1036"/>
          <ac:picMkLst>
            <pc:docMk/>
            <pc:sldMk cId="3919468411" sldId="412"/>
            <ac:picMk id="4" creationId="{3338DF47-7372-4691-B9AD-35F731F2F129}"/>
          </ac:picMkLst>
        </pc:picChg>
      </pc:sldChg>
      <pc:sldChg chg="modSp add mod">
        <pc:chgData name="Reza Rahman" userId="f3b633c3064fa854" providerId="LiveId" clId="{28A80574-7D70-4CFF-AD50-6AF448F34DD8}" dt="2020-12-06T19:06:58.929" v="8158" actId="14100"/>
        <pc:sldMkLst>
          <pc:docMk/>
          <pc:sldMk cId="3652173137" sldId="413"/>
        </pc:sldMkLst>
        <pc:spChg chg="mod">
          <ac:chgData name="Reza Rahman" userId="f3b633c3064fa854" providerId="LiveId" clId="{28A80574-7D70-4CFF-AD50-6AF448F34DD8}" dt="2020-12-06T19:06:58.929" v="8158" actId="14100"/>
          <ac:spMkLst>
            <pc:docMk/>
            <pc:sldMk cId="3652173137" sldId="413"/>
            <ac:spMk id="47106" creationId="{8DF3ABCC-5E67-47FE-88FB-32D947F38EC3}"/>
          </ac:spMkLst>
        </pc:spChg>
        <pc:spChg chg="mod">
          <ac:chgData name="Reza Rahman" userId="f3b633c3064fa854" providerId="LiveId" clId="{28A80574-7D70-4CFF-AD50-6AF448F34DD8}" dt="2020-12-06T19:03:41.540" v="7919" actId="20577"/>
          <ac:spMkLst>
            <pc:docMk/>
            <pc:sldMk cId="3652173137" sldId="413"/>
            <ac:spMk id="69634" creationId="{F91A5C64-0D39-447E-9D10-F06EAA26C47B}"/>
          </ac:spMkLst>
        </pc:spChg>
      </pc:sldChg>
      <pc:sldChg chg="addSp modSp add mod">
        <pc:chgData name="Reza Rahman" userId="f3b633c3064fa854" providerId="LiveId" clId="{28A80574-7D70-4CFF-AD50-6AF448F34DD8}" dt="2020-12-06T19:35:52.726" v="8585" actId="20577"/>
        <pc:sldMkLst>
          <pc:docMk/>
          <pc:sldMk cId="2032396262" sldId="414"/>
        </pc:sldMkLst>
        <pc:spChg chg="add mod">
          <ac:chgData name="Reza Rahman" userId="f3b633c3064fa854" providerId="LiveId" clId="{28A80574-7D70-4CFF-AD50-6AF448F34DD8}" dt="2020-12-06T19:35:52.726" v="8585" actId="20577"/>
          <ac:spMkLst>
            <pc:docMk/>
            <pc:sldMk cId="2032396262" sldId="414"/>
            <ac:spMk id="5" creationId="{42839FAC-03DB-478F-A288-801EE3ED4B25}"/>
          </ac:spMkLst>
        </pc:spChg>
        <pc:spChg chg="mod">
          <ac:chgData name="Reza Rahman" userId="f3b633c3064fa854" providerId="LiveId" clId="{28A80574-7D70-4CFF-AD50-6AF448F34DD8}" dt="2020-12-06T19:19:55.912" v="8418" actId="14100"/>
          <ac:spMkLst>
            <pc:docMk/>
            <pc:sldMk cId="2032396262" sldId="414"/>
            <ac:spMk id="70658" creationId="{7B1B455B-B326-4493-AB63-710F9B03F47A}"/>
          </ac:spMkLst>
        </pc:spChg>
        <pc:spChg chg="mod">
          <ac:chgData name="Reza Rahman" userId="f3b633c3064fa854" providerId="LiveId" clId="{28A80574-7D70-4CFF-AD50-6AF448F34DD8}" dt="2020-12-06T19:03:52.866" v="7939" actId="20577"/>
          <ac:spMkLst>
            <pc:docMk/>
            <pc:sldMk cId="2032396262" sldId="414"/>
            <ac:spMk id="101378" creationId="{9C177BCA-21C0-4F36-BE27-FE2B275E2986}"/>
          </ac:spMkLst>
        </pc:spChg>
        <pc:cxnChg chg="add mod">
          <ac:chgData name="Reza Rahman" userId="f3b633c3064fa854" providerId="LiveId" clId="{28A80574-7D70-4CFF-AD50-6AF448F34DD8}" dt="2020-12-06T19:33:24.777" v="8558" actId="1036"/>
          <ac:cxnSpMkLst>
            <pc:docMk/>
            <pc:sldMk cId="2032396262" sldId="414"/>
            <ac:cxnSpMk id="4" creationId="{2E1035D5-DEE5-4159-BC75-CF22B1906D6D}"/>
          </ac:cxnSpMkLst>
        </pc:cxnChg>
      </pc:sldChg>
      <pc:sldChg chg="modSp add mod">
        <pc:chgData name="Reza Rahman" userId="f3b633c3064fa854" providerId="LiveId" clId="{28A80574-7D70-4CFF-AD50-6AF448F34DD8}" dt="2020-12-06T21:04:42.792" v="9101" actId="14100"/>
        <pc:sldMkLst>
          <pc:docMk/>
          <pc:sldMk cId="2834442658" sldId="415"/>
        </pc:sldMkLst>
        <pc:spChg chg="mod">
          <ac:chgData name="Reza Rahman" userId="f3b633c3064fa854" providerId="LiveId" clId="{28A80574-7D70-4CFF-AD50-6AF448F34DD8}" dt="2020-12-06T21:04:42.792" v="9101" actId="14100"/>
          <ac:spMkLst>
            <pc:docMk/>
            <pc:sldMk cId="2834442658" sldId="415"/>
            <ac:spMk id="70658" creationId="{7B1B455B-B326-4493-AB63-710F9B03F47A}"/>
          </ac:spMkLst>
        </pc:spChg>
        <pc:spChg chg="mod">
          <ac:chgData name="Reza Rahman" userId="f3b633c3064fa854" providerId="LiveId" clId="{28A80574-7D70-4CFF-AD50-6AF448F34DD8}" dt="2020-12-06T20:58:56.033" v="8874" actId="20577"/>
          <ac:spMkLst>
            <pc:docMk/>
            <pc:sldMk cId="2834442658" sldId="415"/>
            <ac:spMk id="101378" creationId="{9C177BCA-21C0-4F36-BE27-FE2B275E2986}"/>
          </ac:spMkLst>
        </pc:spChg>
      </pc:sldChg>
      <pc:sldChg chg="addSp delSp modSp mod modShow modNotesTx">
        <pc:chgData name="Reza Rahman" userId="f3b633c3064fa854" providerId="LiveId" clId="{28A80574-7D70-4CFF-AD50-6AF448F34DD8}" dt="2020-12-08T04:40:41.326" v="9853" actId="729"/>
        <pc:sldMkLst>
          <pc:docMk/>
          <pc:sldMk cId="2688964400" sldId="416"/>
        </pc:sldMkLst>
        <pc:spChg chg="del">
          <ac:chgData name="Reza Rahman" userId="f3b633c3064fa854" providerId="LiveId" clId="{28A80574-7D70-4CFF-AD50-6AF448F34DD8}" dt="2020-12-06T21:22:47.905" v="9105" actId="478"/>
          <ac:spMkLst>
            <pc:docMk/>
            <pc:sldMk cId="2688964400" sldId="416"/>
            <ac:spMk id="3" creationId="{8E9CFF94-D8C5-49CD-B237-DCE2C1E68A36}"/>
          </ac:spMkLst>
        </pc:spChg>
        <pc:spChg chg="mod">
          <ac:chgData name="Reza Rahman" userId="f3b633c3064fa854" providerId="LiveId" clId="{28A80574-7D70-4CFF-AD50-6AF448F34DD8}" dt="2020-12-06T21:34:34.485" v="9851" actId="20577"/>
          <ac:spMkLst>
            <pc:docMk/>
            <pc:sldMk cId="2688964400" sldId="416"/>
            <ac:spMk id="9" creationId="{9F2A53BA-8947-4CF8-A605-EF19830D3552}"/>
          </ac:spMkLst>
        </pc:spChg>
        <pc:spChg chg="add mod">
          <ac:chgData name="Reza Rahman" userId="f3b633c3064fa854" providerId="LiveId" clId="{28A80574-7D70-4CFF-AD50-6AF448F34DD8}" dt="2020-12-06T21:33:37.486" v="9831" actId="1035"/>
          <ac:spMkLst>
            <pc:docMk/>
            <pc:sldMk cId="2688964400" sldId="416"/>
            <ac:spMk id="10" creationId="{EED9F88D-9BC0-4C1E-AE14-D4C18E904B51}"/>
          </ac:spMkLst>
        </pc:spChg>
        <pc:spChg chg="add mod">
          <ac:chgData name="Reza Rahman" userId="f3b633c3064fa854" providerId="LiveId" clId="{28A80574-7D70-4CFF-AD50-6AF448F34DD8}" dt="2020-12-06T21:33:58.175" v="9834" actId="1037"/>
          <ac:spMkLst>
            <pc:docMk/>
            <pc:sldMk cId="2688964400" sldId="416"/>
            <ac:spMk id="11" creationId="{058B2FCE-9CF4-4C86-A8FD-E7EBCF3DB746}"/>
          </ac:spMkLst>
        </pc:spChg>
        <pc:spChg chg="mod">
          <ac:chgData name="Reza Rahman" userId="f3b633c3064fa854" providerId="LiveId" clId="{28A80574-7D70-4CFF-AD50-6AF448F34DD8}" dt="2020-12-06T21:33:02.840" v="9814" actId="255"/>
          <ac:spMkLst>
            <pc:docMk/>
            <pc:sldMk cId="2688964400" sldId="416"/>
            <ac:spMk id="80898" creationId="{7A639BC1-93AE-49AC-9CAF-1D0A70E7DC1D}"/>
          </ac:spMkLst>
        </pc:spChg>
        <pc:spChg chg="mod">
          <ac:chgData name="Reza Rahman" userId="f3b633c3064fa854" providerId="LiveId" clId="{28A80574-7D70-4CFF-AD50-6AF448F34DD8}" dt="2020-12-06T21:30:34.984" v="9758" actId="2711"/>
          <ac:spMkLst>
            <pc:docMk/>
            <pc:sldMk cId="2688964400" sldId="416"/>
            <ac:spMk id="115714" creationId="{D1533EF8-AE15-4EFC-8D14-ED0E2EB5B97C}"/>
          </ac:spMkLst>
        </pc:spChg>
        <pc:picChg chg="add mod">
          <ac:chgData name="Reza Rahman" userId="f3b633c3064fa854" providerId="LiveId" clId="{28A80574-7D70-4CFF-AD50-6AF448F34DD8}" dt="2020-12-06T21:33:37.486" v="9831" actId="1035"/>
          <ac:picMkLst>
            <pc:docMk/>
            <pc:sldMk cId="2688964400" sldId="416"/>
            <ac:picMk id="8" creationId="{E2ED5FCD-FD2B-43A6-BFAD-C2CC6046F696}"/>
          </ac:picMkLst>
        </pc:picChg>
        <pc:picChg chg="del">
          <ac:chgData name="Reza Rahman" userId="f3b633c3064fa854" providerId="LiveId" clId="{28A80574-7D70-4CFF-AD50-6AF448F34DD8}" dt="2020-12-06T21:22:47.219" v="9104" actId="478"/>
          <ac:picMkLst>
            <pc:docMk/>
            <pc:sldMk cId="2688964400" sldId="416"/>
            <ac:picMk id="1026" creationId="{AEEC17DF-7DBA-42BE-B213-E7D23D1B62C1}"/>
          </ac:picMkLst>
        </pc:picChg>
        <pc:picChg chg="del">
          <ac:chgData name="Reza Rahman" userId="f3b633c3064fa854" providerId="LiveId" clId="{28A80574-7D70-4CFF-AD50-6AF448F34DD8}" dt="2020-12-06T21:22:48.500" v="9106" actId="478"/>
          <ac:picMkLst>
            <pc:docMk/>
            <pc:sldMk cId="2688964400" sldId="416"/>
            <ac:picMk id="80899" creationId="{5C8B9846-3B64-45DA-A883-65463BF5A9C2}"/>
          </ac:picMkLst>
        </pc:picChg>
      </pc:sldChg>
    </pc:docChg>
  </pc:docChgLst>
  <pc:docChgLst>
    <pc:chgData name="Reza Rahman" userId="f3b633c3064fa854" providerId="LiveId" clId="{9CAB3CCF-638C-4BF1-A2BB-B905088C5A2C}"/>
    <pc:docChg chg="custSel addSld delSld modSld modMainMaster">
      <pc:chgData name="Reza Rahman" userId="f3b633c3064fa854" providerId="LiveId" clId="{9CAB3CCF-638C-4BF1-A2BB-B905088C5A2C}" dt="2020-01-25T04:27:45.850" v="1002" actId="1038"/>
      <pc:docMkLst>
        <pc:docMk/>
      </pc:docMkLst>
      <pc:sldChg chg="modSp">
        <pc:chgData name="Reza Rahman" userId="f3b633c3064fa854" providerId="LiveId" clId="{9CAB3CCF-638C-4BF1-A2BB-B905088C5A2C}" dt="2020-01-25T03:27:02.079" v="462" actId="20577"/>
        <pc:sldMkLst>
          <pc:docMk/>
          <pc:sldMk cId="0" sldId="257"/>
        </pc:sldMkLst>
        <pc:spChg chg="mod">
          <ac:chgData name="Reza Rahman" userId="f3b633c3064fa854" providerId="LiveId" clId="{9CAB3CCF-638C-4BF1-A2BB-B905088C5A2C}" dt="2020-01-25T03:27:02.079" v="462" actId="20577"/>
          <ac:spMkLst>
            <pc:docMk/>
            <pc:sldMk cId="0" sldId="257"/>
            <ac:spMk id="2" creationId="{F645DC0E-0103-4AFD-9837-A3672844FFDE}"/>
          </ac:spMkLst>
        </pc:spChg>
      </pc:sldChg>
      <pc:sldChg chg="addSp delSp modSp">
        <pc:chgData name="Reza Rahman" userId="f3b633c3064fa854" providerId="LiveId" clId="{9CAB3CCF-638C-4BF1-A2BB-B905088C5A2C}" dt="2020-01-25T03:30:29.080" v="469" actId="14100"/>
        <pc:sldMkLst>
          <pc:docMk/>
          <pc:sldMk cId="0" sldId="347"/>
        </pc:sldMkLst>
        <pc:picChg chg="add mod">
          <ac:chgData name="Reza Rahman" userId="f3b633c3064fa854" providerId="LiveId" clId="{9CAB3CCF-638C-4BF1-A2BB-B905088C5A2C}" dt="2020-01-25T03:30:29.080" v="469" actId="14100"/>
          <ac:picMkLst>
            <pc:docMk/>
            <pc:sldMk cId="0" sldId="347"/>
            <ac:picMk id="3" creationId="{49EA2F9D-7A82-4179-81B3-D324C1979AE1}"/>
          </ac:picMkLst>
        </pc:picChg>
        <pc:picChg chg="del">
          <ac:chgData name="Reza Rahman" userId="f3b633c3064fa854" providerId="LiveId" clId="{9CAB3CCF-638C-4BF1-A2BB-B905088C5A2C}" dt="2020-01-25T03:30:03.345" v="464" actId="478"/>
          <ac:picMkLst>
            <pc:docMk/>
            <pc:sldMk cId="0" sldId="347"/>
            <ac:picMk id="86018" creationId="{809D838E-7E11-4264-95BF-C521DB9A5647}"/>
          </ac:picMkLst>
        </pc:picChg>
      </pc:sldChg>
      <pc:sldChg chg="modSp">
        <pc:chgData name="Reza Rahman" userId="f3b633c3064fa854" providerId="LiveId" clId="{9CAB3CCF-638C-4BF1-A2BB-B905088C5A2C}" dt="2020-01-25T03:20:50.786" v="4" actId="27636"/>
        <pc:sldMkLst>
          <pc:docMk/>
          <pc:sldMk cId="0" sldId="374"/>
        </pc:sldMkLst>
        <pc:spChg chg="mod">
          <ac:chgData name="Reza Rahman" userId="f3b633c3064fa854" providerId="LiveId" clId="{9CAB3CCF-638C-4BF1-A2BB-B905088C5A2C}" dt="2020-01-25T03:20:50.786" v="4" actId="27636"/>
          <ac:spMkLst>
            <pc:docMk/>
            <pc:sldMk cId="0" sldId="374"/>
            <ac:spMk id="91138" creationId="{8CB585D1-19C7-4D35-8C01-C01C90C21887}"/>
          </ac:spMkLst>
        </pc:spChg>
      </pc:sldChg>
      <pc:sldChg chg="modSp">
        <pc:chgData name="Reza Rahman" userId="f3b633c3064fa854" providerId="LiveId" clId="{9CAB3CCF-638C-4BF1-A2BB-B905088C5A2C}" dt="2020-01-25T03:20:50.778" v="2" actId="27636"/>
        <pc:sldMkLst>
          <pc:docMk/>
          <pc:sldMk cId="0" sldId="375"/>
        </pc:sldMkLst>
        <pc:spChg chg="mod">
          <ac:chgData name="Reza Rahman" userId="f3b633c3064fa854" providerId="LiveId" clId="{9CAB3CCF-638C-4BF1-A2BB-B905088C5A2C}" dt="2020-01-25T03:20:50.778" v="2" actId="27636"/>
          <ac:spMkLst>
            <pc:docMk/>
            <pc:sldMk cId="0" sldId="375"/>
            <ac:spMk id="91138" creationId="{80E9CCB7-F9C2-48F2-A60C-B435A69233C9}"/>
          </ac:spMkLst>
        </pc:spChg>
      </pc:sldChg>
      <pc:sldChg chg="modSp">
        <pc:chgData name="Reza Rahman" userId="f3b633c3064fa854" providerId="LiveId" clId="{9CAB3CCF-638C-4BF1-A2BB-B905088C5A2C}" dt="2020-01-25T03:20:50.767" v="1" actId="27636"/>
        <pc:sldMkLst>
          <pc:docMk/>
          <pc:sldMk cId="0" sldId="376"/>
        </pc:sldMkLst>
        <pc:spChg chg="mod">
          <ac:chgData name="Reza Rahman" userId="f3b633c3064fa854" providerId="LiveId" clId="{9CAB3CCF-638C-4BF1-A2BB-B905088C5A2C}" dt="2020-01-25T03:20:50.767" v="1" actId="27636"/>
          <ac:spMkLst>
            <pc:docMk/>
            <pc:sldMk cId="0" sldId="376"/>
            <ac:spMk id="91138" creationId="{EA6BD41C-8175-478F-B06D-08FE03495FAC}"/>
          </ac:spMkLst>
        </pc:spChg>
      </pc:sldChg>
      <pc:sldChg chg="modSp">
        <pc:chgData name="Reza Rahman" userId="f3b633c3064fa854" providerId="LiveId" clId="{9CAB3CCF-638C-4BF1-A2BB-B905088C5A2C}" dt="2020-01-25T03:20:50.780" v="3" actId="27636"/>
        <pc:sldMkLst>
          <pc:docMk/>
          <pc:sldMk cId="0" sldId="377"/>
        </pc:sldMkLst>
        <pc:spChg chg="mod">
          <ac:chgData name="Reza Rahman" userId="f3b633c3064fa854" providerId="LiveId" clId="{9CAB3CCF-638C-4BF1-A2BB-B905088C5A2C}" dt="2020-01-25T03:20:50.780" v="3" actId="27636"/>
          <ac:spMkLst>
            <pc:docMk/>
            <pc:sldMk cId="0" sldId="377"/>
            <ac:spMk id="91138" creationId="{11970732-1176-44EF-AC1B-6DF0D48A4137}"/>
          </ac:spMkLst>
        </pc:spChg>
      </pc:sldChg>
      <pc:sldChg chg="modSp">
        <pc:chgData name="Reza Rahman" userId="f3b633c3064fa854" providerId="LiveId" clId="{9CAB3CCF-638C-4BF1-A2BB-B905088C5A2C}" dt="2020-01-25T03:20:50.789" v="5" actId="27636"/>
        <pc:sldMkLst>
          <pc:docMk/>
          <pc:sldMk cId="0" sldId="378"/>
        </pc:sldMkLst>
        <pc:spChg chg="mod">
          <ac:chgData name="Reza Rahman" userId="f3b633c3064fa854" providerId="LiveId" clId="{9CAB3CCF-638C-4BF1-A2BB-B905088C5A2C}" dt="2020-01-25T03:20:50.789" v="5" actId="27636"/>
          <ac:spMkLst>
            <pc:docMk/>
            <pc:sldMk cId="0" sldId="378"/>
            <ac:spMk id="91138" creationId="{5A271426-DD53-49D0-ACAD-C85186B25270}"/>
          </ac:spMkLst>
        </pc:spChg>
      </pc:sldChg>
      <pc:sldChg chg="modSp">
        <pc:chgData name="Reza Rahman" userId="f3b633c3064fa854" providerId="LiveId" clId="{9CAB3CCF-638C-4BF1-A2BB-B905088C5A2C}" dt="2020-01-25T03:20:50.815" v="6" actId="27636"/>
        <pc:sldMkLst>
          <pc:docMk/>
          <pc:sldMk cId="0" sldId="379"/>
        </pc:sldMkLst>
        <pc:spChg chg="mod">
          <ac:chgData name="Reza Rahman" userId="f3b633c3064fa854" providerId="LiveId" clId="{9CAB3CCF-638C-4BF1-A2BB-B905088C5A2C}" dt="2020-01-25T03:20:50.815" v="6" actId="27636"/>
          <ac:spMkLst>
            <pc:docMk/>
            <pc:sldMk cId="0" sldId="379"/>
            <ac:spMk id="91138" creationId="{05FBE43D-DD33-4588-BDC9-B96A8957A784}"/>
          </ac:spMkLst>
        </pc:spChg>
      </pc:sldChg>
      <pc:sldChg chg="modSp">
        <pc:chgData name="Reza Rahman" userId="f3b633c3064fa854" providerId="LiveId" clId="{9CAB3CCF-638C-4BF1-A2BB-B905088C5A2C}" dt="2020-01-25T03:20:50.820" v="7" actId="27636"/>
        <pc:sldMkLst>
          <pc:docMk/>
          <pc:sldMk cId="0" sldId="380"/>
        </pc:sldMkLst>
        <pc:spChg chg="mod">
          <ac:chgData name="Reza Rahman" userId="f3b633c3064fa854" providerId="LiveId" clId="{9CAB3CCF-638C-4BF1-A2BB-B905088C5A2C}" dt="2020-01-25T03:20:50.820" v="7" actId="27636"/>
          <ac:spMkLst>
            <pc:docMk/>
            <pc:sldMk cId="0" sldId="380"/>
            <ac:spMk id="91138" creationId="{5F329DA5-2CEF-4A9A-8DD9-5E617F30CED9}"/>
          </ac:spMkLst>
        </pc:spChg>
      </pc:sldChg>
      <pc:sldChg chg="modSp">
        <pc:chgData name="Reza Rahman" userId="f3b633c3064fa854" providerId="LiveId" clId="{9CAB3CCF-638C-4BF1-A2BB-B905088C5A2C}" dt="2020-01-25T03:20:50.824" v="8" actId="27636"/>
        <pc:sldMkLst>
          <pc:docMk/>
          <pc:sldMk cId="0" sldId="381"/>
        </pc:sldMkLst>
        <pc:spChg chg="mod">
          <ac:chgData name="Reza Rahman" userId="f3b633c3064fa854" providerId="LiveId" clId="{9CAB3CCF-638C-4BF1-A2BB-B905088C5A2C}" dt="2020-01-25T03:20:50.824" v="8" actId="27636"/>
          <ac:spMkLst>
            <pc:docMk/>
            <pc:sldMk cId="0" sldId="381"/>
            <ac:spMk id="91138" creationId="{9F4857E5-0AA8-4B85-958E-BA8DDA3BB65F}"/>
          </ac:spMkLst>
        </pc:spChg>
      </pc:sldChg>
      <pc:sldChg chg="modSp">
        <pc:chgData name="Reza Rahman" userId="f3b633c3064fa854" providerId="LiveId" clId="{9CAB3CCF-638C-4BF1-A2BB-B905088C5A2C}" dt="2020-01-25T03:20:50.826" v="9" actId="27636"/>
        <pc:sldMkLst>
          <pc:docMk/>
          <pc:sldMk cId="0" sldId="382"/>
        </pc:sldMkLst>
        <pc:spChg chg="mod">
          <ac:chgData name="Reza Rahman" userId="f3b633c3064fa854" providerId="LiveId" clId="{9CAB3CCF-638C-4BF1-A2BB-B905088C5A2C}" dt="2020-01-25T03:20:50.826" v="9" actId="27636"/>
          <ac:spMkLst>
            <pc:docMk/>
            <pc:sldMk cId="0" sldId="382"/>
            <ac:spMk id="91138" creationId="{EFB0110A-9D46-41C5-B096-9C12770B863F}"/>
          </ac:spMkLst>
        </pc:spChg>
      </pc:sldChg>
      <pc:sldChg chg="modSp">
        <pc:chgData name="Reza Rahman" userId="f3b633c3064fa854" providerId="LiveId" clId="{9CAB3CCF-638C-4BF1-A2BB-B905088C5A2C}" dt="2020-01-25T03:20:50.836" v="10" actId="27636"/>
        <pc:sldMkLst>
          <pc:docMk/>
          <pc:sldMk cId="0" sldId="383"/>
        </pc:sldMkLst>
        <pc:spChg chg="mod">
          <ac:chgData name="Reza Rahman" userId="f3b633c3064fa854" providerId="LiveId" clId="{9CAB3CCF-638C-4BF1-A2BB-B905088C5A2C}" dt="2020-01-25T03:20:50.836" v="10" actId="27636"/>
          <ac:spMkLst>
            <pc:docMk/>
            <pc:sldMk cId="0" sldId="383"/>
            <ac:spMk id="91138" creationId="{8DCC9F5A-BB32-41DD-8F2E-65AC1FE4702A}"/>
          </ac:spMkLst>
        </pc:spChg>
      </pc:sldChg>
      <pc:sldChg chg="modSp">
        <pc:chgData name="Reza Rahman" userId="f3b633c3064fa854" providerId="LiveId" clId="{9CAB3CCF-638C-4BF1-A2BB-B905088C5A2C}" dt="2020-01-25T03:43:27.964" v="544" actId="20577"/>
        <pc:sldMkLst>
          <pc:docMk/>
          <pc:sldMk cId="0" sldId="384"/>
        </pc:sldMkLst>
        <pc:spChg chg="mod">
          <ac:chgData name="Reza Rahman" userId="f3b633c3064fa854" providerId="LiveId" clId="{9CAB3CCF-638C-4BF1-A2BB-B905088C5A2C}" dt="2020-01-25T03:20:50.838" v="11" actId="27636"/>
          <ac:spMkLst>
            <pc:docMk/>
            <pc:sldMk cId="0" sldId="384"/>
            <ac:spMk id="91138" creationId="{02479EA8-6491-44F4-AEE0-C20251A74AFE}"/>
          </ac:spMkLst>
        </pc:spChg>
        <pc:spChg chg="mod">
          <ac:chgData name="Reza Rahman" userId="f3b633c3064fa854" providerId="LiveId" clId="{9CAB3CCF-638C-4BF1-A2BB-B905088C5A2C}" dt="2020-01-25T03:43:27.964" v="544" actId="20577"/>
          <ac:spMkLst>
            <pc:docMk/>
            <pc:sldMk cId="0" sldId="384"/>
            <ac:spMk id="155651" creationId="{8EFB11CE-B8E9-4664-97BD-3EBAE5B1E070}"/>
          </ac:spMkLst>
        </pc:spChg>
      </pc:sldChg>
      <pc:sldChg chg="modSp">
        <pc:chgData name="Reza Rahman" userId="f3b633c3064fa854" providerId="LiveId" clId="{9CAB3CCF-638C-4BF1-A2BB-B905088C5A2C}" dt="2020-01-25T03:20:50.841" v="12" actId="27636"/>
        <pc:sldMkLst>
          <pc:docMk/>
          <pc:sldMk cId="0" sldId="385"/>
        </pc:sldMkLst>
        <pc:spChg chg="mod">
          <ac:chgData name="Reza Rahman" userId="f3b633c3064fa854" providerId="LiveId" clId="{9CAB3CCF-638C-4BF1-A2BB-B905088C5A2C}" dt="2020-01-25T03:20:50.841" v="12" actId="27636"/>
          <ac:spMkLst>
            <pc:docMk/>
            <pc:sldMk cId="0" sldId="385"/>
            <ac:spMk id="91138" creationId="{F8D8642F-BF86-466C-A651-7EC2859AA62E}"/>
          </ac:spMkLst>
        </pc:spChg>
      </pc:sldChg>
      <pc:sldChg chg="modSp">
        <pc:chgData name="Reza Rahman" userId="f3b633c3064fa854" providerId="LiveId" clId="{9CAB3CCF-638C-4BF1-A2BB-B905088C5A2C}" dt="2020-01-25T03:20:50.857" v="13" actId="27636"/>
        <pc:sldMkLst>
          <pc:docMk/>
          <pc:sldMk cId="0" sldId="386"/>
        </pc:sldMkLst>
        <pc:spChg chg="mod">
          <ac:chgData name="Reza Rahman" userId="f3b633c3064fa854" providerId="LiveId" clId="{9CAB3CCF-638C-4BF1-A2BB-B905088C5A2C}" dt="2020-01-25T03:20:50.857" v="13" actId="27636"/>
          <ac:spMkLst>
            <pc:docMk/>
            <pc:sldMk cId="0" sldId="386"/>
            <ac:spMk id="91138" creationId="{A89F90B4-B591-4CD1-91EF-30E0CA8860DF}"/>
          </ac:spMkLst>
        </pc:spChg>
      </pc:sldChg>
      <pc:sldChg chg="modSp">
        <pc:chgData name="Reza Rahman" userId="f3b633c3064fa854" providerId="LiveId" clId="{9CAB3CCF-638C-4BF1-A2BB-B905088C5A2C}" dt="2020-01-25T03:20:50.858" v="14" actId="27636"/>
        <pc:sldMkLst>
          <pc:docMk/>
          <pc:sldMk cId="0" sldId="387"/>
        </pc:sldMkLst>
        <pc:spChg chg="mod">
          <ac:chgData name="Reza Rahman" userId="f3b633c3064fa854" providerId="LiveId" clId="{9CAB3CCF-638C-4BF1-A2BB-B905088C5A2C}" dt="2020-01-25T03:20:50.858" v="14" actId="27636"/>
          <ac:spMkLst>
            <pc:docMk/>
            <pc:sldMk cId="0" sldId="387"/>
            <ac:spMk id="91138" creationId="{98C65472-1AFD-4904-9A67-6D37EACDDC14}"/>
          </ac:spMkLst>
        </pc:spChg>
      </pc:sldChg>
      <pc:sldChg chg="modSp">
        <pc:chgData name="Reza Rahman" userId="f3b633c3064fa854" providerId="LiveId" clId="{9CAB3CCF-638C-4BF1-A2BB-B905088C5A2C}" dt="2020-01-25T03:20:50.869" v="15" actId="27636"/>
        <pc:sldMkLst>
          <pc:docMk/>
          <pc:sldMk cId="0" sldId="388"/>
        </pc:sldMkLst>
        <pc:spChg chg="mod">
          <ac:chgData name="Reza Rahman" userId="f3b633c3064fa854" providerId="LiveId" clId="{9CAB3CCF-638C-4BF1-A2BB-B905088C5A2C}" dt="2020-01-25T03:20:50.869" v="15" actId="27636"/>
          <ac:spMkLst>
            <pc:docMk/>
            <pc:sldMk cId="0" sldId="388"/>
            <ac:spMk id="91138" creationId="{771C6A7E-665D-4E0C-BAD1-14E7DE0EE044}"/>
          </ac:spMkLst>
        </pc:spChg>
      </pc:sldChg>
      <pc:sldChg chg="modSp">
        <pc:chgData name="Reza Rahman" userId="f3b633c3064fa854" providerId="LiveId" clId="{9CAB3CCF-638C-4BF1-A2BB-B905088C5A2C}" dt="2020-01-25T03:20:50.872" v="16" actId="27636"/>
        <pc:sldMkLst>
          <pc:docMk/>
          <pc:sldMk cId="0" sldId="389"/>
        </pc:sldMkLst>
        <pc:spChg chg="mod">
          <ac:chgData name="Reza Rahman" userId="f3b633c3064fa854" providerId="LiveId" clId="{9CAB3CCF-638C-4BF1-A2BB-B905088C5A2C}" dt="2020-01-25T03:20:50.872" v="16" actId="27636"/>
          <ac:spMkLst>
            <pc:docMk/>
            <pc:sldMk cId="0" sldId="389"/>
            <ac:spMk id="115714" creationId="{AB31A70D-7E10-4C08-AFC6-A2BBACB4BC7D}"/>
          </ac:spMkLst>
        </pc:spChg>
      </pc:sldChg>
      <pc:sldChg chg="modSp">
        <pc:chgData name="Reza Rahman" userId="f3b633c3064fa854" providerId="LiveId" clId="{9CAB3CCF-638C-4BF1-A2BB-B905088C5A2C}" dt="2020-01-25T03:20:50.874" v="17" actId="27636"/>
        <pc:sldMkLst>
          <pc:docMk/>
          <pc:sldMk cId="0" sldId="390"/>
        </pc:sldMkLst>
        <pc:spChg chg="mod">
          <ac:chgData name="Reza Rahman" userId="f3b633c3064fa854" providerId="LiveId" clId="{9CAB3CCF-638C-4BF1-A2BB-B905088C5A2C}" dt="2020-01-25T03:20:50.874" v="17" actId="27636"/>
          <ac:spMkLst>
            <pc:docMk/>
            <pc:sldMk cId="0" sldId="390"/>
            <ac:spMk id="91138" creationId="{0C337EF5-5D29-46AD-B9BA-6EB3CF895152}"/>
          </ac:spMkLst>
        </pc:spChg>
      </pc:sldChg>
      <pc:sldChg chg="modSp">
        <pc:chgData name="Reza Rahman" userId="f3b633c3064fa854" providerId="LiveId" clId="{9CAB3CCF-638C-4BF1-A2BB-B905088C5A2C}" dt="2020-01-25T03:46:35.642" v="545" actId="33524"/>
        <pc:sldMkLst>
          <pc:docMk/>
          <pc:sldMk cId="0" sldId="391"/>
        </pc:sldMkLst>
        <pc:spChg chg="mod">
          <ac:chgData name="Reza Rahman" userId="f3b633c3064fa854" providerId="LiveId" clId="{9CAB3CCF-638C-4BF1-A2BB-B905088C5A2C}" dt="2020-01-25T03:20:50.889" v="18" actId="27636"/>
          <ac:spMkLst>
            <pc:docMk/>
            <pc:sldMk cId="0" sldId="391"/>
            <ac:spMk id="91138" creationId="{CBBF7771-75D8-48F2-8D73-D1435D2F389C}"/>
          </ac:spMkLst>
        </pc:spChg>
        <pc:spChg chg="mod">
          <ac:chgData name="Reza Rahman" userId="f3b633c3064fa854" providerId="LiveId" clId="{9CAB3CCF-638C-4BF1-A2BB-B905088C5A2C}" dt="2020-01-25T03:46:35.642" v="545" actId="33524"/>
          <ac:spMkLst>
            <pc:docMk/>
            <pc:sldMk cId="0" sldId="391"/>
            <ac:spMk id="162819" creationId="{80D7E576-FBAE-48AC-BEF2-B9FC11513546}"/>
          </ac:spMkLst>
        </pc:spChg>
      </pc:sldChg>
      <pc:sldChg chg="modSp del">
        <pc:chgData name="Reza Rahman" userId="f3b633c3064fa854" providerId="LiveId" clId="{9CAB3CCF-638C-4BF1-A2BB-B905088C5A2C}" dt="2020-01-25T03:29:59.520" v="463" actId="2696"/>
        <pc:sldMkLst>
          <pc:docMk/>
          <pc:sldMk cId="3580669417" sldId="392"/>
        </pc:sldMkLst>
        <pc:spChg chg="mod">
          <ac:chgData name="Reza Rahman" userId="f3b633c3064fa854" providerId="LiveId" clId="{9CAB3CCF-638C-4BF1-A2BB-B905088C5A2C}" dt="2020-01-25T03:50:17.382" v="602" actId="20577"/>
          <ac:spMkLst>
            <pc:docMk/>
            <pc:sldMk cId="3580669417" sldId="392"/>
            <ac:spMk id="91138" creationId="{8DCC9F5A-BB32-41DD-8F2E-65AC1FE4702A}"/>
          </ac:spMkLst>
        </pc:spChg>
        <pc:spChg chg="mod">
          <ac:chgData name="Reza Rahman" userId="f3b633c3064fa854" providerId="LiveId" clId="{9CAB3CCF-638C-4BF1-A2BB-B905088C5A2C}" dt="2020-01-25T03:20:50.892" v="19" actId="27636"/>
          <ac:spMkLst>
            <pc:docMk/>
            <pc:sldMk cId="3580669417" sldId="392"/>
            <ac:spMk id="91138" creationId="{FC3C9F69-175C-41E9-AD43-624D74D1E31A}"/>
          </ac:spMkLst>
        </pc:spChg>
        <pc:picChg chg="add mod">
          <ac:chgData name="Reza Rahman" userId="f3b633c3064fa854" providerId="LiveId" clId="{9CAB3CCF-638C-4BF1-A2BB-B905088C5A2C}" dt="2020-01-25T03:50:50.456" v="609" actId="1035"/>
          <ac:picMkLst>
            <pc:docMk/>
            <pc:sldMk cId="3580669417" sldId="392"/>
            <ac:picMk id="1026" creationId="{8EA9DEF2-F709-4916-BBB1-82BA5978A34C}"/>
          </ac:picMkLst>
        </pc:picChg>
        <pc:picChg chg="del">
          <ac:chgData name="Reza Rahman" userId="f3b633c3064fa854" providerId="LiveId" clId="{9CAB3CCF-638C-4BF1-A2BB-B905088C5A2C}" dt="2020-01-25T03:49:54.799" v="547" actId="478"/>
          <ac:picMkLst>
            <pc:docMk/>
            <pc:sldMk cId="3580669417" sldId="392"/>
            <ac:picMk id="154628" creationId="{D587B4EA-4C81-404A-88C1-9F5A659D42F0}"/>
          </ac:picMkLst>
        </pc:picChg>
      </pc:sldChg>
      <pc:sldChg chg="addSp delSp modSp add">
        <pc:chgData name="Reza Rahman" userId="f3b633c3064fa854" providerId="LiveId" clId="{9CAB3CCF-638C-4BF1-A2BB-B905088C5A2C}" dt="2020-01-25T04:12:47.833" v="873" actId="14100"/>
        <pc:sldMkLst>
          <pc:docMk/>
          <pc:sldMk cId="1527946494" sldId="393"/>
        </pc:sldMkLst>
        <pc:spChg chg="add mod">
          <ac:chgData name="Reza Rahman" userId="f3b633c3064fa854" providerId="LiveId" clId="{9CAB3CCF-638C-4BF1-A2BB-B905088C5A2C}" dt="2020-01-25T03:58:52.298" v="791" actId="1035"/>
          <ac:spMkLst>
            <pc:docMk/>
            <pc:sldMk cId="1527946494" sldId="393"/>
            <ac:spMk id="5" creationId="{9F33901F-56F6-4DDD-9C96-07A790511DB9}"/>
          </ac:spMkLst>
        </pc:spChg>
        <pc:spChg chg="add mod">
          <ac:chgData name="Reza Rahman" userId="f3b633c3064fa854" providerId="LiveId" clId="{9CAB3CCF-638C-4BF1-A2BB-B905088C5A2C}" dt="2020-01-25T03:58:52.298" v="791" actId="1035"/>
          <ac:spMkLst>
            <pc:docMk/>
            <pc:sldMk cId="1527946494" sldId="393"/>
            <ac:spMk id="6" creationId="{80B500A0-86EA-4F81-812F-A124922CEF17}"/>
          </ac:spMkLst>
        </pc:spChg>
        <pc:spChg chg="add mod">
          <ac:chgData name="Reza Rahman" userId="f3b633c3064fa854" providerId="LiveId" clId="{9CAB3CCF-638C-4BF1-A2BB-B905088C5A2C}" dt="2020-01-25T03:58:52.298" v="791" actId="1035"/>
          <ac:spMkLst>
            <pc:docMk/>
            <pc:sldMk cId="1527946494" sldId="393"/>
            <ac:spMk id="7" creationId="{DE3E1962-E27E-4635-843E-C5BE840DD27E}"/>
          </ac:spMkLst>
        </pc:spChg>
        <pc:spChg chg="add mod">
          <ac:chgData name="Reza Rahman" userId="f3b633c3064fa854" providerId="LiveId" clId="{9CAB3CCF-638C-4BF1-A2BB-B905088C5A2C}" dt="2020-01-25T03:58:52.298" v="791" actId="1035"/>
          <ac:spMkLst>
            <pc:docMk/>
            <pc:sldMk cId="1527946494" sldId="393"/>
            <ac:spMk id="8" creationId="{DEA0CB9D-024C-4D50-9316-D188CA016B28}"/>
          </ac:spMkLst>
        </pc:spChg>
        <pc:spChg chg="add mod">
          <ac:chgData name="Reza Rahman" userId="f3b633c3064fa854" providerId="LiveId" clId="{9CAB3CCF-638C-4BF1-A2BB-B905088C5A2C}" dt="2020-01-25T03:58:52.298" v="791" actId="1035"/>
          <ac:spMkLst>
            <pc:docMk/>
            <pc:sldMk cId="1527946494" sldId="393"/>
            <ac:spMk id="9" creationId="{07CD75B4-F9A2-4F73-884E-3F4854C7B65F}"/>
          </ac:spMkLst>
        </pc:spChg>
        <pc:spChg chg="add mod">
          <ac:chgData name="Reza Rahman" userId="f3b633c3064fa854" providerId="LiveId" clId="{9CAB3CCF-638C-4BF1-A2BB-B905088C5A2C}" dt="2020-01-25T03:58:52.298" v="791" actId="1035"/>
          <ac:spMkLst>
            <pc:docMk/>
            <pc:sldMk cId="1527946494" sldId="393"/>
            <ac:spMk id="10" creationId="{15F1FCBA-4006-490D-B5AC-DB505F70029F}"/>
          </ac:spMkLst>
        </pc:spChg>
        <pc:spChg chg="add mod">
          <ac:chgData name="Reza Rahman" userId="f3b633c3064fa854" providerId="LiveId" clId="{9CAB3CCF-638C-4BF1-A2BB-B905088C5A2C}" dt="2020-01-25T03:58:52.298" v="791" actId="1035"/>
          <ac:spMkLst>
            <pc:docMk/>
            <pc:sldMk cId="1527946494" sldId="393"/>
            <ac:spMk id="11" creationId="{032CE0F0-34EA-4E9F-B5F0-10ED2FE7B652}"/>
          </ac:spMkLst>
        </pc:spChg>
        <pc:spChg chg="add mod">
          <ac:chgData name="Reza Rahman" userId="f3b633c3064fa854" providerId="LiveId" clId="{9CAB3CCF-638C-4BF1-A2BB-B905088C5A2C}" dt="2020-01-25T03:58:52.298" v="791" actId="1035"/>
          <ac:spMkLst>
            <pc:docMk/>
            <pc:sldMk cId="1527946494" sldId="393"/>
            <ac:spMk id="12" creationId="{0B644C22-28FD-4FAB-A161-F9B23A5DFE8F}"/>
          </ac:spMkLst>
        </pc:spChg>
        <pc:spChg chg="add mod">
          <ac:chgData name="Reza Rahman" userId="f3b633c3064fa854" providerId="LiveId" clId="{9CAB3CCF-638C-4BF1-A2BB-B905088C5A2C}" dt="2020-01-25T03:58:52.298" v="791" actId="1035"/>
          <ac:spMkLst>
            <pc:docMk/>
            <pc:sldMk cId="1527946494" sldId="393"/>
            <ac:spMk id="13" creationId="{CD821B9F-0E3C-4581-BA16-A032065028A3}"/>
          </ac:spMkLst>
        </pc:spChg>
        <pc:spChg chg="add mod">
          <ac:chgData name="Reza Rahman" userId="f3b633c3064fa854" providerId="LiveId" clId="{9CAB3CCF-638C-4BF1-A2BB-B905088C5A2C}" dt="2020-01-25T03:58:52.298" v="791" actId="1035"/>
          <ac:spMkLst>
            <pc:docMk/>
            <pc:sldMk cId="1527946494" sldId="393"/>
            <ac:spMk id="14" creationId="{2885EBD3-C32E-4748-9BF5-3FA0566F5A04}"/>
          </ac:spMkLst>
        </pc:spChg>
        <pc:spChg chg="add mod">
          <ac:chgData name="Reza Rahman" userId="f3b633c3064fa854" providerId="LiveId" clId="{9CAB3CCF-638C-4BF1-A2BB-B905088C5A2C}" dt="2020-01-25T03:58:52.298" v="791" actId="1035"/>
          <ac:spMkLst>
            <pc:docMk/>
            <pc:sldMk cId="1527946494" sldId="393"/>
            <ac:spMk id="15" creationId="{5DB88E0C-B970-4763-9FBF-A02DFD638465}"/>
          </ac:spMkLst>
        </pc:spChg>
        <pc:spChg chg="add mod">
          <ac:chgData name="Reza Rahman" userId="f3b633c3064fa854" providerId="LiveId" clId="{9CAB3CCF-638C-4BF1-A2BB-B905088C5A2C}" dt="2020-01-25T03:58:52.298" v="791" actId="1035"/>
          <ac:spMkLst>
            <pc:docMk/>
            <pc:sldMk cId="1527946494" sldId="393"/>
            <ac:spMk id="16" creationId="{BFF0D2D3-C557-4CF9-856E-7096B0E834FB}"/>
          </ac:spMkLst>
        </pc:spChg>
        <pc:spChg chg="add mod">
          <ac:chgData name="Reza Rahman" userId="f3b633c3064fa854" providerId="LiveId" clId="{9CAB3CCF-638C-4BF1-A2BB-B905088C5A2C}" dt="2020-01-25T03:58:52.298" v="791" actId="1035"/>
          <ac:spMkLst>
            <pc:docMk/>
            <pc:sldMk cId="1527946494" sldId="393"/>
            <ac:spMk id="17" creationId="{5153C4CF-42E3-4A0B-9AF2-EA8F8D23858F}"/>
          </ac:spMkLst>
        </pc:spChg>
        <pc:spChg chg="add mod">
          <ac:chgData name="Reza Rahman" userId="f3b633c3064fa854" providerId="LiveId" clId="{9CAB3CCF-638C-4BF1-A2BB-B905088C5A2C}" dt="2020-01-25T03:58:52.298" v="791" actId="1035"/>
          <ac:spMkLst>
            <pc:docMk/>
            <pc:sldMk cId="1527946494" sldId="393"/>
            <ac:spMk id="18" creationId="{E7EC01FA-26C1-4DED-951D-700C53D92144}"/>
          </ac:spMkLst>
        </pc:spChg>
        <pc:spChg chg="mod">
          <ac:chgData name="Reza Rahman" userId="f3b633c3064fa854" providerId="LiveId" clId="{9CAB3CCF-638C-4BF1-A2BB-B905088C5A2C}" dt="2020-01-25T03:57:34.886" v="680" actId="313"/>
          <ac:spMkLst>
            <pc:docMk/>
            <pc:sldMk cId="1527946494" sldId="393"/>
            <ac:spMk id="91138" creationId="{8DCC9F5A-BB32-41DD-8F2E-65AC1FE4702A}"/>
          </ac:spMkLst>
        </pc:spChg>
        <pc:picChg chg="add mod">
          <ac:chgData name="Reza Rahman" userId="f3b633c3064fa854" providerId="LiveId" clId="{9CAB3CCF-638C-4BF1-A2BB-B905088C5A2C}" dt="2020-01-25T04:12:47.833" v="873" actId="14100"/>
          <ac:picMkLst>
            <pc:docMk/>
            <pc:sldMk cId="1527946494" sldId="393"/>
            <ac:picMk id="3" creationId="{BF64D77A-D8FE-4549-8466-1684BAF73615}"/>
          </ac:picMkLst>
        </pc:picChg>
        <pc:picChg chg="add mod">
          <ac:chgData name="Reza Rahman" userId="f3b633c3064fa854" providerId="LiveId" clId="{9CAB3CCF-638C-4BF1-A2BB-B905088C5A2C}" dt="2020-01-25T04:12:24.326" v="872" actId="1036"/>
          <ac:picMkLst>
            <pc:docMk/>
            <pc:sldMk cId="1527946494" sldId="393"/>
            <ac:picMk id="19" creationId="{A020673C-A05F-481C-8729-0D858DDC97E1}"/>
          </ac:picMkLst>
        </pc:picChg>
        <pc:picChg chg="del">
          <ac:chgData name="Reza Rahman" userId="f3b633c3064fa854" providerId="LiveId" clId="{9CAB3CCF-638C-4BF1-A2BB-B905088C5A2C}" dt="2020-01-25T03:57:38.108" v="681" actId="478"/>
          <ac:picMkLst>
            <pc:docMk/>
            <pc:sldMk cId="1527946494" sldId="393"/>
            <ac:picMk id="1026" creationId="{8EA9DEF2-F709-4916-BBB1-82BA5978A34C}"/>
          </ac:picMkLst>
        </pc:picChg>
        <pc:picChg chg="add del">
          <ac:chgData name="Reza Rahman" userId="f3b633c3064fa854" providerId="LiveId" clId="{9CAB3CCF-638C-4BF1-A2BB-B905088C5A2C}" dt="2020-01-25T04:01:04.699" v="793" actId="478"/>
          <ac:picMkLst>
            <pc:docMk/>
            <pc:sldMk cId="1527946494" sldId="393"/>
            <ac:picMk id="2050" creationId="{1437B3D6-40CC-4E4C-9ABA-5412ECFF1224}"/>
          </ac:picMkLst>
        </pc:picChg>
        <pc:picChg chg="add del">
          <ac:chgData name="Reza Rahman" userId="f3b633c3064fa854" providerId="LiveId" clId="{9CAB3CCF-638C-4BF1-A2BB-B905088C5A2C}" dt="2020-01-25T04:01:22.836" v="795" actId="478"/>
          <ac:picMkLst>
            <pc:docMk/>
            <pc:sldMk cId="1527946494" sldId="393"/>
            <ac:picMk id="2052" creationId="{B7F48FAA-7B46-4C06-B872-6AAE14BB5498}"/>
          </ac:picMkLst>
        </pc:picChg>
        <pc:picChg chg="add del mod">
          <ac:chgData name="Reza Rahman" userId="f3b633c3064fa854" providerId="LiveId" clId="{9CAB3CCF-638C-4BF1-A2BB-B905088C5A2C}" dt="2020-01-25T04:02:15.132" v="798" actId="478"/>
          <ac:picMkLst>
            <pc:docMk/>
            <pc:sldMk cId="1527946494" sldId="393"/>
            <ac:picMk id="2054" creationId="{1890DBF1-F5C0-4741-9335-A2E4DCEF39C0}"/>
          </ac:picMkLst>
        </pc:picChg>
        <pc:picChg chg="add del">
          <ac:chgData name="Reza Rahman" userId="f3b633c3064fa854" providerId="LiveId" clId="{9CAB3CCF-638C-4BF1-A2BB-B905088C5A2C}" dt="2020-01-25T04:03:46.230" v="800" actId="478"/>
          <ac:picMkLst>
            <pc:docMk/>
            <pc:sldMk cId="1527946494" sldId="393"/>
            <ac:picMk id="2056" creationId="{ED585E45-F0F4-4B84-9D01-90F0D8B47FE4}"/>
          </ac:picMkLst>
        </pc:picChg>
        <pc:cxnChg chg="add mod">
          <ac:chgData name="Reza Rahman" userId="f3b633c3064fa854" providerId="LiveId" clId="{9CAB3CCF-638C-4BF1-A2BB-B905088C5A2C}" dt="2020-01-25T03:58:52.298" v="791" actId="1035"/>
          <ac:cxnSpMkLst>
            <pc:docMk/>
            <pc:sldMk cId="1527946494" sldId="393"/>
            <ac:cxnSpMk id="4" creationId="{69869BA4-81C1-4458-A0D6-B9A2B3EAD973}"/>
          </ac:cxnSpMkLst>
        </pc:cxnChg>
      </pc:sldChg>
      <pc:sldChg chg="addSp delSp modSp add">
        <pc:chgData name="Reza Rahman" userId="f3b633c3064fa854" providerId="LiveId" clId="{9CAB3CCF-638C-4BF1-A2BB-B905088C5A2C}" dt="2020-01-25T04:15:58.969" v="942" actId="1036"/>
        <pc:sldMkLst>
          <pc:docMk/>
          <pc:sldMk cId="1000839292" sldId="394"/>
        </pc:sldMkLst>
        <pc:spChg chg="mod">
          <ac:chgData name="Reza Rahman" userId="f3b633c3064fa854" providerId="LiveId" clId="{9CAB3CCF-638C-4BF1-A2BB-B905088C5A2C}" dt="2020-01-25T04:14:37.977" v="886" actId="20577"/>
          <ac:spMkLst>
            <pc:docMk/>
            <pc:sldMk cId="1000839292" sldId="394"/>
            <ac:spMk id="115714" creationId="{AB31A70D-7E10-4C08-AFC6-A2BBACB4BC7D}"/>
          </ac:spMkLst>
        </pc:spChg>
        <pc:spChg chg="mod">
          <ac:chgData name="Reza Rahman" userId="f3b633c3064fa854" providerId="LiveId" clId="{9CAB3CCF-638C-4BF1-A2BB-B905088C5A2C}" dt="2020-01-25T04:15:20.133" v="909" actId="6549"/>
          <ac:spMkLst>
            <pc:docMk/>
            <pc:sldMk cId="1000839292" sldId="394"/>
            <ac:spMk id="160771" creationId="{88C49FAF-C548-45DD-B617-6CC9DC3BE4F5}"/>
          </ac:spMkLst>
        </pc:spChg>
        <pc:picChg chg="add mod">
          <ac:chgData name="Reza Rahman" userId="f3b633c3064fa854" providerId="LiveId" clId="{9CAB3CCF-638C-4BF1-A2BB-B905088C5A2C}" dt="2020-01-25T04:15:58.969" v="942" actId="1036"/>
          <ac:picMkLst>
            <pc:docMk/>
            <pc:sldMk cId="1000839292" sldId="394"/>
            <ac:picMk id="3" creationId="{D7508166-7E79-4CC7-A796-12B838BFE6F9}"/>
          </ac:picMkLst>
        </pc:picChg>
        <pc:picChg chg="del">
          <ac:chgData name="Reza Rahman" userId="f3b633c3064fa854" providerId="LiveId" clId="{9CAB3CCF-638C-4BF1-A2BB-B905088C5A2C}" dt="2020-01-25T04:15:23.881" v="910" actId="478"/>
          <ac:picMkLst>
            <pc:docMk/>
            <pc:sldMk cId="1000839292" sldId="394"/>
            <ac:picMk id="160772" creationId="{1FF406F4-DE6F-4514-BFE8-3307F836DA4D}"/>
          </ac:picMkLst>
        </pc:picChg>
      </pc:sldChg>
      <pc:sldMasterChg chg="addSp delSp">
        <pc:chgData name="Reza Rahman" userId="f3b633c3064fa854" providerId="LiveId" clId="{9CAB3CCF-638C-4BF1-A2BB-B905088C5A2C}" dt="2020-01-25T03:24:37.206" v="390"/>
        <pc:sldMasterMkLst>
          <pc:docMk/>
          <pc:sldMasterMk cId="0" sldId="2147483680"/>
        </pc:sldMasterMkLst>
        <pc:picChg chg="add">
          <ac:chgData name="Reza Rahman" userId="f3b633c3064fa854" providerId="LiveId" clId="{9CAB3CCF-638C-4BF1-A2BB-B905088C5A2C}" dt="2020-01-25T03:24:37.206" v="390"/>
          <ac:picMkLst>
            <pc:docMk/>
            <pc:sldMasterMk cId="0" sldId="2147483680"/>
            <ac:picMk id="7" creationId="{E385122E-35D1-46FE-B063-870CE7F1A862}"/>
          </ac:picMkLst>
        </pc:picChg>
        <pc:picChg chg="del">
          <ac:chgData name="Reza Rahman" userId="f3b633c3064fa854" providerId="LiveId" clId="{9CAB3CCF-638C-4BF1-A2BB-B905088C5A2C}" dt="2020-01-25T03:24:36.089" v="389" actId="478"/>
          <ac:picMkLst>
            <pc:docMk/>
            <pc:sldMasterMk cId="0" sldId="2147483680"/>
            <ac:picMk id="83974" creationId="{E28F4631-A9E1-43B7-862A-00C1A3FF5936}"/>
          </ac:picMkLst>
        </pc:picChg>
      </pc:sldMasterChg>
      <pc:sldMasterChg chg="addSp delSp modSp">
        <pc:chgData name="Reza Rahman" userId="f3b633c3064fa854" providerId="LiveId" clId="{9CAB3CCF-638C-4BF1-A2BB-B905088C5A2C}" dt="2020-01-25T03:23:39.882" v="388" actId="1038"/>
        <pc:sldMasterMkLst>
          <pc:docMk/>
          <pc:sldMasterMk cId="0" sldId="2147483681"/>
        </pc:sldMasterMkLst>
        <pc:picChg chg="add mod">
          <ac:chgData name="Reza Rahman" userId="f3b633c3064fa854" providerId="LiveId" clId="{9CAB3CCF-638C-4BF1-A2BB-B905088C5A2C}" dt="2020-01-25T03:23:39.882" v="388" actId="1038"/>
          <ac:picMkLst>
            <pc:docMk/>
            <pc:sldMasterMk cId="0" sldId="2147483681"/>
            <ac:picMk id="4" creationId="{57ED1866-2768-4737-ACD0-9526608E6F6A}"/>
          </ac:picMkLst>
        </pc:picChg>
        <pc:picChg chg="add del">
          <ac:chgData name="Reza Rahman" userId="f3b633c3064fa854" providerId="LiveId" clId="{9CAB3CCF-638C-4BF1-A2BB-B905088C5A2C}" dt="2020-01-25T03:22:52.328" v="284" actId="478"/>
          <ac:picMkLst>
            <pc:docMk/>
            <pc:sldMasterMk cId="0" sldId="2147483681"/>
            <ac:picMk id="84998" creationId="{13A6FF57-9419-4216-B068-6602D17F09D0}"/>
          </ac:picMkLst>
        </pc:picChg>
      </pc:sldMasterChg>
      <pc:sldMasterChg chg="modSldLayout">
        <pc:chgData name="Reza Rahman" userId="f3b633c3064fa854" providerId="LiveId" clId="{9CAB3CCF-638C-4BF1-A2BB-B905088C5A2C}" dt="2020-01-25T04:27:45.850" v="1002" actId="1038"/>
        <pc:sldMasterMkLst>
          <pc:docMk/>
          <pc:sldMasterMk cId="464942740" sldId="2147483704"/>
        </pc:sldMasterMkLst>
        <pc:sldLayoutChg chg="addSp delSp modSp">
          <pc:chgData name="Reza Rahman" userId="f3b633c3064fa854" providerId="LiveId" clId="{9CAB3CCF-638C-4BF1-A2BB-B905088C5A2C}" dt="2020-01-25T04:27:45.850" v="1002" actId="1038"/>
          <pc:sldLayoutMkLst>
            <pc:docMk/>
            <pc:sldMasterMk cId="464942740" sldId="2147483704"/>
            <pc:sldLayoutMk cId="500377775" sldId="2147483705"/>
          </pc:sldLayoutMkLst>
          <pc:picChg chg="add del mod">
            <ac:chgData name="Reza Rahman" userId="f3b633c3064fa854" providerId="LiveId" clId="{9CAB3CCF-638C-4BF1-A2BB-B905088C5A2C}" dt="2020-01-25T04:26:54.729" v="943" actId="478"/>
            <ac:picMkLst>
              <pc:docMk/>
              <pc:sldMasterMk cId="464942740" sldId="2147483704"/>
              <pc:sldLayoutMk cId="500377775" sldId="2147483705"/>
              <ac:picMk id="3" creationId="{57FC2A08-0866-418B-8473-DF9B0CEF5A61}"/>
            </ac:picMkLst>
          </pc:picChg>
          <pc:picChg chg="del">
            <ac:chgData name="Reza Rahman" userId="f3b633c3064fa854" providerId="LiveId" clId="{9CAB3CCF-638C-4BF1-A2BB-B905088C5A2C}" dt="2020-01-25T03:21:56.009" v="232" actId="478"/>
            <ac:picMkLst>
              <pc:docMk/>
              <pc:sldMasterMk cId="464942740" sldId="2147483704"/>
              <pc:sldLayoutMk cId="500377775" sldId="2147483705"/>
              <ac:picMk id="4" creationId="{727BAC20-CA84-4F4F-8A86-9B1CFF63982A}"/>
            </ac:picMkLst>
          </pc:picChg>
          <pc:picChg chg="add mod">
            <ac:chgData name="Reza Rahman" userId="f3b633c3064fa854" providerId="LiveId" clId="{9CAB3CCF-638C-4BF1-A2BB-B905088C5A2C}" dt="2020-01-25T04:27:45.850" v="1002" actId="1038"/>
            <ac:picMkLst>
              <pc:docMk/>
              <pc:sldMasterMk cId="464942740" sldId="2147483704"/>
              <pc:sldLayoutMk cId="500377775" sldId="2147483705"/>
              <ac:picMk id="4" creationId="{DA41C142-51E6-4F98-8BC9-2EB36918C6FB}"/>
            </ac:picMkLst>
          </pc:picChg>
        </pc:sldLayoutChg>
      </pc:sldMasterChg>
      <pc:sldMasterChg chg="delSp modSldLayout">
        <pc:chgData name="Reza Rahman" userId="f3b633c3064fa854" providerId="LiveId" clId="{9CAB3CCF-638C-4BF1-A2BB-B905088C5A2C}" dt="2020-01-25T03:25:57.483" v="397" actId="478"/>
        <pc:sldMasterMkLst>
          <pc:docMk/>
          <pc:sldMasterMk cId="2216346465" sldId="2147483706"/>
        </pc:sldMasterMkLst>
        <pc:spChg chg="del">
          <ac:chgData name="Reza Rahman" userId="f3b633c3064fa854" providerId="LiveId" clId="{9CAB3CCF-638C-4BF1-A2BB-B905088C5A2C}" dt="2020-01-25T03:25:57.483" v="397" actId="478"/>
          <ac:spMkLst>
            <pc:docMk/>
            <pc:sldMasterMk cId="2216346465" sldId="2147483706"/>
            <ac:spMk id="9" creationId="{9116B488-CC3F-42EF-8CE2-BD301F383A18}"/>
          </ac:spMkLst>
        </pc:spChg>
        <pc:sldLayoutChg chg="addSp delSp">
          <pc:chgData name="Reza Rahman" userId="f3b633c3064fa854" providerId="LiveId" clId="{9CAB3CCF-638C-4BF1-A2BB-B905088C5A2C}" dt="2020-01-25T03:25:25.314" v="396" actId="478"/>
          <pc:sldLayoutMkLst>
            <pc:docMk/>
            <pc:sldMasterMk cId="2216346465" sldId="2147483706"/>
            <pc:sldLayoutMk cId="553468147" sldId="2147483707"/>
          </pc:sldLayoutMkLst>
          <pc:spChg chg="del">
            <ac:chgData name="Reza Rahman" userId="f3b633c3064fa854" providerId="LiveId" clId="{9CAB3CCF-638C-4BF1-A2BB-B905088C5A2C}" dt="2020-01-25T03:25:25.314" v="396" actId="478"/>
            <ac:spMkLst>
              <pc:docMk/>
              <pc:sldMasterMk cId="2216346465" sldId="2147483706"/>
              <pc:sldLayoutMk cId="553468147" sldId="2147483707"/>
              <ac:spMk id="6" creationId="{C07FF291-445F-4025-BD57-55E55EC1D551}"/>
            </ac:spMkLst>
          </pc:spChg>
          <pc:picChg chg="del">
            <ac:chgData name="Reza Rahman" userId="f3b633c3064fa854" providerId="LiveId" clId="{9CAB3CCF-638C-4BF1-A2BB-B905088C5A2C}" dt="2020-01-25T03:25:08.993" v="391" actId="478"/>
            <ac:picMkLst>
              <pc:docMk/>
              <pc:sldMasterMk cId="2216346465" sldId="2147483706"/>
              <pc:sldLayoutMk cId="553468147" sldId="2147483707"/>
              <ac:picMk id="4" creationId="{82EC39A6-AD7B-41A2-AF0A-41CC229574CC}"/>
            </ac:picMkLst>
          </pc:picChg>
          <pc:picChg chg="add">
            <ac:chgData name="Reza Rahman" userId="f3b633c3064fa854" providerId="LiveId" clId="{9CAB3CCF-638C-4BF1-A2BB-B905088C5A2C}" dt="2020-01-25T03:25:10.007" v="392"/>
            <ac:picMkLst>
              <pc:docMk/>
              <pc:sldMasterMk cId="2216346465" sldId="2147483706"/>
              <pc:sldLayoutMk cId="553468147" sldId="2147483707"/>
              <ac:picMk id="9" creationId="{A282204F-B44A-4A66-9CC4-068CE8E2F68E}"/>
            </ac:picMkLst>
          </pc:picChg>
        </pc:sldLayoutChg>
        <pc:sldLayoutChg chg="addSp delSp">
          <pc:chgData name="Reza Rahman" userId="f3b633c3064fa854" providerId="LiveId" clId="{9CAB3CCF-638C-4BF1-A2BB-B905088C5A2C}" dt="2020-01-25T03:25:21.224" v="395" actId="478"/>
          <pc:sldLayoutMkLst>
            <pc:docMk/>
            <pc:sldMasterMk cId="2216346465" sldId="2147483706"/>
            <pc:sldLayoutMk cId="3645642455" sldId="2147483708"/>
          </pc:sldLayoutMkLst>
          <pc:spChg chg="del">
            <ac:chgData name="Reza Rahman" userId="f3b633c3064fa854" providerId="LiveId" clId="{9CAB3CCF-638C-4BF1-A2BB-B905088C5A2C}" dt="2020-01-25T03:25:21.224" v="395" actId="478"/>
            <ac:spMkLst>
              <pc:docMk/>
              <pc:sldMasterMk cId="2216346465" sldId="2147483706"/>
              <pc:sldLayoutMk cId="3645642455" sldId="2147483708"/>
              <ac:spMk id="4" creationId="{EB9B29BC-14F2-414E-9A3C-9D75FDC50679}"/>
            </ac:spMkLst>
          </pc:spChg>
          <pc:picChg chg="del">
            <ac:chgData name="Reza Rahman" userId="f3b633c3064fa854" providerId="LiveId" clId="{9CAB3CCF-638C-4BF1-A2BB-B905088C5A2C}" dt="2020-01-25T03:25:16.129" v="393" actId="478"/>
            <ac:picMkLst>
              <pc:docMk/>
              <pc:sldMasterMk cId="2216346465" sldId="2147483706"/>
              <pc:sldLayoutMk cId="3645642455" sldId="2147483708"/>
              <ac:picMk id="3" creationId="{3FEAA6CB-AB33-425B-AE1F-DDA2C47317A2}"/>
            </ac:picMkLst>
          </pc:picChg>
          <pc:picChg chg="add">
            <ac:chgData name="Reza Rahman" userId="f3b633c3064fa854" providerId="LiveId" clId="{9CAB3CCF-638C-4BF1-A2BB-B905088C5A2C}" dt="2020-01-25T03:25:17.039" v="394"/>
            <ac:picMkLst>
              <pc:docMk/>
              <pc:sldMasterMk cId="2216346465" sldId="2147483706"/>
              <pc:sldLayoutMk cId="3645642455" sldId="2147483708"/>
              <ac:picMk id="6" creationId="{EBFF132F-62D3-48B5-883C-6073DD53766A}"/>
            </ac:picMkLst>
          </pc:picChg>
        </pc:sldLayoutChg>
      </pc:sldMasterChg>
    </pc:docChg>
  </pc:docChgLst>
  <pc:docChgLst>
    <pc:chgData name="Reza Rahman" userId="f3b633c3064fa854" providerId="LiveId" clId="{7CF455D8-36E0-43A6-B84F-C9D50EAAF9E8}"/>
    <pc:docChg chg="undo custSel modSld modMainMaster">
      <pc:chgData name="Reza Rahman" userId="f3b633c3064fa854" providerId="LiveId" clId="{7CF455D8-36E0-43A6-B84F-C9D50EAAF9E8}" dt="2020-08-02T00:41:01.211" v="284" actId="20577"/>
      <pc:docMkLst>
        <pc:docMk/>
      </pc:docMkLst>
      <pc:sldChg chg="modSp mod">
        <pc:chgData name="Reza Rahman" userId="f3b633c3064fa854" providerId="LiveId" clId="{7CF455D8-36E0-43A6-B84F-C9D50EAAF9E8}" dt="2020-07-15T16:09:45.081" v="277" actId="20577"/>
        <pc:sldMkLst>
          <pc:docMk/>
          <pc:sldMk cId="0" sldId="331"/>
        </pc:sldMkLst>
        <pc:spChg chg="mod">
          <ac:chgData name="Reza Rahman" userId="f3b633c3064fa854" providerId="LiveId" clId="{7CF455D8-36E0-43A6-B84F-C9D50EAAF9E8}" dt="2020-07-15T16:09:45.081" v="277" actId="20577"/>
          <ac:spMkLst>
            <pc:docMk/>
            <pc:sldMk cId="0" sldId="331"/>
            <ac:spMk id="81922" creationId="{B18FF591-3FD5-4CFB-9399-270F27A9F3CD}"/>
          </ac:spMkLst>
        </pc:spChg>
      </pc:sldChg>
      <pc:sldChg chg="modSp mod">
        <pc:chgData name="Reza Rahman" userId="f3b633c3064fa854" providerId="LiveId" clId="{7CF455D8-36E0-43A6-B84F-C9D50EAAF9E8}" dt="2020-07-15T16:14:22.645" v="278" actId="20577"/>
        <pc:sldMkLst>
          <pc:docMk/>
          <pc:sldMk cId="2285688252" sldId="396"/>
        </pc:sldMkLst>
        <pc:spChg chg="mod">
          <ac:chgData name="Reza Rahman" userId="f3b633c3064fa854" providerId="LiveId" clId="{7CF455D8-36E0-43A6-B84F-C9D50EAAF9E8}" dt="2020-07-15T16:14:22.645" v="278" actId="20577"/>
          <ac:spMkLst>
            <pc:docMk/>
            <pc:sldMk cId="2285688252" sldId="396"/>
            <ac:spMk id="75778" creationId="{AF4BED3E-5BC7-473E-86BE-04A373AD994F}"/>
          </ac:spMkLst>
        </pc:spChg>
      </pc:sldChg>
      <pc:sldChg chg="modSp mod">
        <pc:chgData name="Reza Rahman" userId="f3b633c3064fa854" providerId="LiveId" clId="{7CF455D8-36E0-43A6-B84F-C9D50EAAF9E8}" dt="2020-08-02T00:41:01.211" v="284" actId="20577"/>
        <pc:sldMkLst>
          <pc:docMk/>
          <pc:sldMk cId="0" sldId="399"/>
        </pc:sldMkLst>
        <pc:spChg chg="mod">
          <ac:chgData name="Reza Rahman" userId="f3b633c3064fa854" providerId="LiveId" clId="{7CF455D8-36E0-43A6-B84F-C9D50EAAF9E8}" dt="2020-08-02T00:41:01.211" v="284" actId="20577"/>
          <ac:spMkLst>
            <pc:docMk/>
            <pc:sldMk cId="0" sldId="399"/>
            <ac:spMk id="2" creationId="{F645DC0E-0103-4AFD-9837-A3672844FFDE}"/>
          </ac:spMkLst>
        </pc:spChg>
      </pc:sldChg>
      <pc:sldMasterChg chg="modSp mod">
        <pc:chgData name="Reza Rahman" userId="f3b633c3064fa854" providerId="LiveId" clId="{7CF455D8-36E0-43A6-B84F-C9D50EAAF9E8}" dt="2020-07-20T00:27:25.195" v="282" actId="20577"/>
        <pc:sldMasterMkLst>
          <pc:docMk/>
          <pc:sldMasterMk cId="464942740" sldId="2147483704"/>
        </pc:sldMasterMkLst>
        <pc:spChg chg="mod">
          <ac:chgData name="Reza Rahman" userId="f3b633c3064fa854" providerId="LiveId" clId="{7CF455D8-36E0-43A6-B84F-C9D50EAAF9E8}" dt="2020-07-20T00:27:25.195" v="282" actId="20577"/>
          <ac:spMkLst>
            <pc:docMk/>
            <pc:sldMasterMk cId="464942740" sldId="2147483704"/>
            <ac:spMk id="66568" creationId="{BC77074B-1E33-40E7-9856-CB0EA19F99E4}"/>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2E34CA-F994-4A5A-B633-3163D03F473C}"/>
              </a:ext>
            </a:extLst>
          </p:cNvPr>
          <p:cNvSpPr>
            <a:spLocks noGrp="1"/>
          </p:cNvSpPr>
          <p:nvPr>
            <p:ph type="hdr" sz="quarter"/>
          </p:nvPr>
        </p:nvSpPr>
        <p:spPr bwMode="auto">
          <a:xfrm>
            <a:off x="0" y="0"/>
            <a:ext cx="3170238" cy="479425"/>
          </a:xfrm>
          <a:prstGeom prst="rect">
            <a:avLst/>
          </a:prstGeom>
          <a:noFill/>
          <a:ln>
            <a:noFill/>
          </a:ln>
        </p:spPr>
        <p:txBody>
          <a:bodyPr vert="horz" wrap="square" lIns="96661" tIns="48331" rIns="96661" bIns="48331" numCol="1" anchor="t" anchorCtr="0" compatLnSpc="1">
            <a:prstTxWarp prst="textNoShape">
              <a:avLst/>
            </a:prstTxWarp>
          </a:bodyPr>
          <a:lstStyle>
            <a:lvl1pPr defTabSz="482600" eaLnBrk="1" hangingPunct="1">
              <a:defRPr sz="1300">
                <a:latin typeface="Calibri" panose="020F0502020204030204" pitchFamily="34" charset="0"/>
              </a:defRPr>
            </a:lvl1pPr>
          </a:lstStyle>
          <a:p>
            <a:pPr>
              <a:defRPr/>
            </a:pPr>
            <a:endParaRPr lang="en-US" altLang="en-US" dirty="0"/>
          </a:p>
        </p:txBody>
      </p:sp>
      <p:sp>
        <p:nvSpPr>
          <p:cNvPr id="3" name="Date Placeholder 2">
            <a:extLst>
              <a:ext uri="{FF2B5EF4-FFF2-40B4-BE49-F238E27FC236}">
                <a16:creationId xmlns:a16="http://schemas.microsoft.com/office/drawing/2014/main" id="{4BBF7F1C-F693-4C6B-921B-446474181BC4}"/>
              </a:ext>
            </a:extLst>
          </p:cNvPr>
          <p:cNvSpPr>
            <a:spLocks noGrp="1"/>
          </p:cNvSpPr>
          <p:nvPr>
            <p:ph type="dt" sz="quarter" idx="1"/>
          </p:nvPr>
        </p:nvSpPr>
        <p:spPr bwMode="auto">
          <a:xfrm>
            <a:off x="4143375" y="0"/>
            <a:ext cx="3170238" cy="479425"/>
          </a:xfrm>
          <a:prstGeom prst="rect">
            <a:avLst/>
          </a:prstGeom>
          <a:noFill/>
          <a:ln>
            <a:noFill/>
          </a:ln>
        </p:spPr>
        <p:txBody>
          <a:bodyPr vert="horz" wrap="square" lIns="96661" tIns="48331" rIns="96661" bIns="48331" numCol="1" anchor="t" anchorCtr="0" compatLnSpc="1">
            <a:prstTxWarp prst="textNoShape">
              <a:avLst/>
            </a:prstTxWarp>
          </a:bodyPr>
          <a:lstStyle>
            <a:lvl1pPr algn="r" defTabSz="482600" eaLnBrk="1" hangingPunct="1">
              <a:defRPr sz="1300">
                <a:latin typeface="Calibri" panose="020F0502020204030204" pitchFamily="34" charset="0"/>
              </a:defRPr>
            </a:lvl1pPr>
          </a:lstStyle>
          <a:p>
            <a:pPr>
              <a:defRPr/>
            </a:pPr>
            <a:fld id="{E33FFFAF-37A5-4832-8747-20F74391D13F}" type="datetimeFigureOut">
              <a:rPr lang="en-US" altLang="en-US"/>
              <a:pPr>
                <a:defRPr/>
              </a:pPr>
              <a:t>12/9/20</a:t>
            </a:fld>
            <a:endParaRPr lang="en-US" altLang="en-US" dirty="0"/>
          </a:p>
        </p:txBody>
      </p:sp>
      <p:sp>
        <p:nvSpPr>
          <p:cNvPr id="4" name="Footer Placeholder 3">
            <a:extLst>
              <a:ext uri="{FF2B5EF4-FFF2-40B4-BE49-F238E27FC236}">
                <a16:creationId xmlns:a16="http://schemas.microsoft.com/office/drawing/2014/main" id="{0D73E28F-9118-41AD-B547-1118D44BAE6D}"/>
              </a:ext>
            </a:extLst>
          </p:cNvPr>
          <p:cNvSpPr>
            <a:spLocks noGrp="1"/>
          </p:cNvSpPr>
          <p:nvPr>
            <p:ph type="ftr" sz="quarter" idx="2"/>
          </p:nvPr>
        </p:nvSpPr>
        <p:spPr bwMode="auto">
          <a:xfrm>
            <a:off x="0" y="9120188"/>
            <a:ext cx="3170238" cy="479425"/>
          </a:xfrm>
          <a:prstGeom prst="rect">
            <a:avLst/>
          </a:prstGeom>
          <a:noFill/>
          <a:ln>
            <a:noFill/>
          </a:ln>
        </p:spPr>
        <p:txBody>
          <a:bodyPr vert="horz" wrap="square" lIns="96661" tIns="48331" rIns="96661" bIns="48331" numCol="1" anchor="b" anchorCtr="0" compatLnSpc="1">
            <a:prstTxWarp prst="textNoShape">
              <a:avLst/>
            </a:prstTxWarp>
          </a:bodyPr>
          <a:lstStyle>
            <a:lvl1pPr defTabSz="482600" eaLnBrk="1" hangingPunct="1">
              <a:defRPr sz="1300">
                <a:latin typeface="Calibri" panose="020F0502020204030204" pitchFamily="34" charset="0"/>
              </a:defRPr>
            </a:lvl1pPr>
          </a:lstStyle>
          <a:p>
            <a:pPr>
              <a:defRPr/>
            </a:pPr>
            <a:endParaRPr lang="en-US" altLang="en-US" dirty="0"/>
          </a:p>
        </p:txBody>
      </p:sp>
      <p:sp>
        <p:nvSpPr>
          <p:cNvPr id="5" name="Slide Number Placeholder 4">
            <a:extLst>
              <a:ext uri="{FF2B5EF4-FFF2-40B4-BE49-F238E27FC236}">
                <a16:creationId xmlns:a16="http://schemas.microsoft.com/office/drawing/2014/main" id="{4C48E7FE-E5BE-41E8-93E5-6081204BDD6D}"/>
              </a:ext>
            </a:extLst>
          </p:cNvPr>
          <p:cNvSpPr>
            <a:spLocks noGrp="1"/>
          </p:cNvSpPr>
          <p:nvPr>
            <p:ph type="sldNum" sz="quarter" idx="3"/>
          </p:nvPr>
        </p:nvSpPr>
        <p:spPr bwMode="auto">
          <a:xfrm>
            <a:off x="4143375" y="9120188"/>
            <a:ext cx="3170238" cy="479425"/>
          </a:xfrm>
          <a:prstGeom prst="rect">
            <a:avLst/>
          </a:prstGeom>
          <a:noFill/>
          <a:ln>
            <a:noFill/>
          </a:ln>
        </p:spPr>
        <p:txBody>
          <a:bodyPr vert="horz" wrap="square" lIns="96661" tIns="48331" rIns="96661" bIns="48331" numCol="1" anchor="b" anchorCtr="0" compatLnSpc="1">
            <a:prstTxWarp prst="textNoShape">
              <a:avLst/>
            </a:prstTxWarp>
          </a:bodyPr>
          <a:lstStyle>
            <a:lvl1pPr algn="r" defTabSz="482600">
              <a:defRPr sz="1300">
                <a:latin typeface="Calibri" panose="020F0502020204030204" pitchFamily="34" charset="0"/>
              </a:defRPr>
            </a:lvl1pPr>
          </a:lstStyle>
          <a:p>
            <a:fld id="{FF336863-BB0B-405F-938A-808D7C82906B}" type="slidenum">
              <a:rPr lang="en-US" altLang="en-US"/>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DC2D0F9-FE11-4B48-A7E7-2AAD8234A0E9}"/>
              </a:ext>
            </a:extLst>
          </p:cNvPr>
          <p:cNvSpPr>
            <a:spLocks noGrp="1"/>
          </p:cNvSpPr>
          <p:nvPr>
            <p:ph type="hdr" sz="quarter"/>
          </p:nvPr>
        </p:nvSpPr>
        <p:spPr bwMode="auto">
          <a:xfrm>
            <a:off x="0" y="0"/>
            <a:ext cx="3170238" cy="479425"/>
          </a:xfrm>
          <a:prstGeom prst="rect">
            <a:avLst/>
          </a:prstGeom>
          <a:noFill/>
          <a:ln>
            <a:noFill/>
          </a:ln>
        </p:spPr>
        <p:txBody>
          <a:bodyPr vert="horz" wrap="square" lIns="96661" tIns="48331" rIns="96661" bIns="48331" numCol="1" anchor="t" anchorCtr="0" compatLnSpc="1">
            <a:prstTxWarp prst="textNoShape">
              <a:avLst/>
            </a:prstTxWarp>
          </a:bodyPr>
          <a:lstStyle>
            <a:lvl1pPr defTabSz="482600" eaLnBrk="1" hangingPunct="1">
              <a:defRPr sz="1300">
                <a:latin typeface="Calibri" panose="020F0502020204030204" pitchFamily="34" charset="0"/>
              </a:defRPr>
            </a:lvl1pPr>
          </a:lstStyle>
          <a:p>
            <a:pPr>
              <a:defRPr/>
            </a:pPr>
            <a:endParaRPr lang="en-US" altLang="en-US" dirty="0"/>
          </a:p>
        </p:txBody>
      </p:sp>
      <p:sp>
        <p:nvSpPr>
          <p:cNvPr id="3" name="Date Placeholder 2">
            <a:extLst>
              <a:ext uri="{FF2B5EF4-FFF2-40B4-BE49-F238E27FC236}">
                <a16:creationId xmlns:a16="http://schemas.microsoft.com/office/drawing/2014/main" id="{546E7DA4-1C3E-4E9D-A33F-4B7A191CE254}"/>
              </a:ext>
            </a:extLst>
          </p:cNvPr>
          <p:cNvSpPr>
            <a:spLocks noGrp="1"/>
          </p:cNvSpPr>
          <p:nvPr>
            <p:ph type="dt" idx="1"/>
          </p:nvPr>
        </p:nvSpPr>
        <p:spPr bwMode="auto">
          <a:xfrm>
            <a:off x="4143375" y="0"/>
            <a:ext cx="3170238" cy="479425"/>
          </a:xfrm>
          <a:prstGeom prst="rect">
            <a:avLst/>
          </a:prstGeom>
          <a:noFill/>
          <a:ln>
            <a:noFill/>
          </a:ln>
        </p:spPr>
        <p:txBody>
          <a:bodyPr vert="horz" wrap="square" lIns="96661" tIns="48331" rIns="96661" bIns="48331" numCol="1" anchor="t" anchorCtr="0" compatLnSpc="1">
            <a:prstTxWarp prst="textNoShape">
              <a:avLst/>
            </a:prstTxWarp>
          </a:bodyPr>
          <a:lstStyle>
            <a:lvl1pPr algn="r" defTabSz="482600" eaLnBrk="1" hangingPunct="1">
              <a:defRPr sz="1300">
                <a:latin typeface="Calibri" panose="020F0502020204030204" pitchFamily="34" charset="0"/>
              </a:defRPr>
            </a:lvl1pPr>
          </a:lstStyle>
          <a:p>
            <a:pPr>
              <a:defRPr/>
            </a:pPr>
            <a:fld id="{7D998399-AF65-412E-AEAC-983347A024AD}" type="datetimeFigureOut">
              <a:rPr lang="en-US" altLang="en-US"/>
              <a:pPr>
                <a:defRPr/>
              </a:pPr>
              <a:t>12/9/20</a:t>
            </a:fld>
            <a:endParaRPr lang="en-US" altLang="en-US" dirty="0"/>
          </a:p>
        </p:txBody>
      </p:sp>
      <p:sp>
        <p:nvSpPr>
          <p:cNvPr id="4" name="Slide Image Placeholder 3">
            <a:extLst>
              <a:ext uri="{FF2B5EF4-FFF2-40B4-BE49-F238E27FC236}">
                <a16:creationId xmlns:a16="http://schemas.microsoft.com/office/drawing/2014/main" id="{C62B5B6F-F6D4-49AD-9C5E-88ED0EE2114E}"/>
              </a:ext>
            </a:extLst>
          </p:cNvPr>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14D7D801-83D6-4BB6-9E44-DD96A384E9EA}"/>
              </a:ext>
            </a:extLst>
          </p:cNvPr>
          <p:cNvSpPr>
            <a:spLocks noGrp="1"/>
          </p:cNvSpPr>
          <p:nvPr>
            <p:ph type="body" sz="quarter" idx="3"/>
          </p:nvPr>
        </p:nvSpPr>
        <p:spPr bwMode="auto">
          <a:xfrm>
            <a:off x="731838" y="4560888"/>
            <a:ext cx="5851525" cy="4319587"/>
          </a:xfrm>
          <a:prstGeom prst="rect">
            <a:avLst/>
          </a:prstGeom>
          <a:noFill/>
          <a:ln>
            <a:noFill/>
          </a:ln>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8EEE74D-EA80-4826-AC09-1E4B01A25E18}"/>
              </a:ext>
            </a:extLst>
          </p:cNvPr>
          <p:cNvSpPr>
            <a:spLocks noGrp="1"/>
          </p:cNvSpPr>
          <p:nvPr>
            <p:ph type="ftr" sz="quarter" idx="4"/>
          </p:nvPr>
        </p:nvSpPr>
        <p:spPr bwMode="auto">
          <a:xfrm>
            <a:off x="0" y="9120188"/>
            <a:ext cx="3170238" cy="479425"/>
          </a:xfrm>
          <a:prstGeom prst="rect">
            <a:avLst/>
          </a:prstGeom>
          <a:noFill/>
          <a:ln>
            <a:noFill/>
          </a:ln>
        </p:spPr>
        <p:txBody>
          <a:bodyPr vert="horz" wrap="square" lIns="96661" tIns="48331" rIns="96661" bIns="48331" numCol="1" anchor="b" anchorCtr="0" compatLnSpc="1">
            <a:prstTxWarp prst="textNoShape">
              <a:avLst/>
            </a:prstTxWarp>
          </a:bodyPr>
          <a:lstStyle>
            <a:lvl1pPr defTabSz="482600" eaLnBrk="1" hangingPunct="1">
              <a:defRPr sz="1300">
                <a:latin typeface="Calibri" panose="020F0502020204030204" pitchFamily="34" charset="0"/>
              </a:defRPr>
            </a:lvl1pPr>
          </a:lstStyle>
          <a:p>
            <a:pPr>
              <a:defRPr/>
            </a:pPr>
            <a:endParaRPr lang="en-US" altLang="en-US" dirty="0"/>
          </a:p>
        </p:txBody>
      </p:sp>
      <p:sp>
        <p:nvSpPr>
          <p:cNvPr id="7" name="Slide Number Placeholder 6">
            <a:extLst>
              <a:ext uri="{FF2B5EF4-FFF2-40B4-BE49-F238E27FC236}">
                <a16:creationId xmlns:a16="http://schemas.microsoft.com/office/drawing/2014/main" id="{A4E6429E-AC40-4D78-BA4C-2E32B0059788}"/>
              </a:ext>
            </a:extLst>
          </p:cNvPr>
          <p:cNvSpPr>
            <a:spLocks noGrp="1"/>
          </p:cNvSpPr>
          <p:nvPr>
            <p:ph type="sldNum" sz="quarter" idx="5"/>
          </p:nvPr>
        </p:nvSpPr>
        <p:spPr bwMode="auto">
          <a:xfrm>
            <a:off x="4143375" y="9120188"/>
            <a:ext cx="3170238" cy="479425"/>
          </a:xfrm>
          <a:prstGeom prst="rect">
            <a:avLst/>
          </a:prstGeom>
          <a:noFill/>
          <a:ln>
            <a:noFill/>
          </a:ln>
        </p:spPr>
        <p:txBody>
          <a:bodyPr vert="horz" wrap="square" lIns="96661" tIns="48331" rIns="96661" bIns="48331" numCol="1" anchor="b" anchorCtr="0" compatLnSpc="1">
            <a:prstTxWarp prst="textNoShape">
              <a:avLst/>
            </a:prstTxWarp>
          </a:bodyPr>
          <a:lstStyle>
            <a:lvl1pPr algn="r" defTabSz="482600">
              <a:defRPr sz="1300">
                <a:latin typeface="Calibri" panose="020F0502020204030204" pitchFamily="34" charset="0"/>
              </a:defRPr>
            </a:lvl1pPr>
          </a:lstStyle>
          <a:p>
            <a:fld id="{DD1C9B3C-E1DD-41DF-B0E3-98D0686EB153}" type="slidenum">
              <a:rPr lang="en-US" altLang="en-US"/>
              <a:pPr/>
              <a:t>‹#›</a:t>
            </a:fld>
            <a:endParaRPr lang="en-US" altLang="en-US" dirty="0"/>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1C9B3C-E1DD-41DF-B0E3-98D0686EB153}" type="slidenum">
              <a:rPr lang="en-US" altLang="en-US" smtClean="0"/>
              <a:pPr/>
              <a:t>1</a:t>
            </a:fld>
            <a:endParaRPr lang="en-US" altLang="en-US" dirty="0"/>
          </a:p>
        </p:txBody>
      </p:sp>
    </p:spTree>
    <p:extLst>
      <p:ext uri="{BB962C8B-B14F-4D97-AF65-F5344CB8AC3E}">
        <p14:creationId xmlns:p14="http://schemas.microsoft.com/office/powerpoint/2010/main" val="1671717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D1C9B3C-E1DD-41DF-B0E3-98D0686EB153}" type="slidenum">
              <a:rPr lang="en-US" altLang="en-US" smtClean="0"/>
              <a:pPr/>
              <a:t>16</a:t>
            </a:fld>
            <a:endParaRPr lang="en-US" altLang="en-US" dirty="0"/>
          </a:p>
        </p:txBody>
      </p:sp>
    </p:spTree>
    <p:extLst>
      <p:ext uri="{BB962C8B-B14F-4D97-AF65-F5344CB8AC3E}">
        <p14:creationId xmlns:p14="http://schemas.microsoft.com/office/powerpoint/2010/main" val="2678970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D1C9B3C-E1DD-41DF-B0E3-98D0686EB153}" type="slidenum">
              <a:rPr lang="en-US" altLang="en-US" smtClean="0"/>
              <a:pPr/>
              <a:t>19</a:t>
            </a:fld>
            <a:endParaRPr lang="en-US" altLang="en-US" dirty="0"/>
          </a:p>
        </p:txBody>
      </p:sp>
    </p:spTree>
    <p:extLst>
      <p:ext uri="{BB962C8B-B14F-4D97-AF65-F5344CB8AC3E}">
        <p14:creationId xmlns:p14="http://schemas.microsoft.com/office/powerpoint/2010/main" val="744358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D1C9B3C-E1DD-41DF-B0E3-98D0686EB153}" type="slidenum">
              <a:rPr lang="en-US" altLang="en-US" smtClean="0"/>
              <a:pPr/>
              <a:t>25</a:t>
            </a:fld>
            <a:endParaRPr lang="en-US" altLang="en-US" dirty="0"/>
          </a:p>
        </p:txBody>
      </p:sp>
    </p:spTree>
    <p:extLst>
      <p:ext uri="{BB962C8B-B14F-4D97-AF65-F5344CB8AC3E}">
        <p14:creationId xmlns:p14="http://schemas.microsoft.com/office/powerpoint/2010/main" val="2481945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DD1C9B3C-E1DD-41DF-B0E3-98D0686EB153}" type="slidenum">
              <a:rPr lang="en-US" altLang="en-US" smtClean="0"/>
              <a:pPr/>
              <a:t>27</a:t>
            </a:fld>
            <a:endParaRPr lang="en-US" altLang="en-US" dirty="0"/>
          </a:p>
        </p:txBody>
      </p:sp>
    </p:spTree>
    <p:extLst>
      <p:ext uri="{BB962C8B-B14F-4D97-AF65-F5344CB8AC3E}">
        <p14:creationId xmlns:p14="http://schemas.microsoft.com/office/powerpoint/2010/main" val="225887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DD1C9B3C-E1DD-41DF-B0E3-98D0686EB153}" type="slidenum">
              <a:rPr lang="en-US" altLang="en-US" smtClean="0"/>
              <a:pPr/>
              <a:t>28</a:t>
            </a:fld>
            <a:endParaRPr lang="en-US" altLang="en-US" dirty="0"/>
          </a:p>
        </p:txBody>
      </p:sp>
    </p:spTree>
    <p:extLst>
      <p:ext uri="{BB962C8B-B14F-4D97-AF65-F5344CB8AC3E}">
        <p14:creationId xmlns:p14="http://schemas.microsoft.com/office/powerpoint/2010/main" val="3179621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Jakarta EE 9/9.1 another important critical step in the transition towards openness.</a:t>
            </a:r>
          </a:p>
          <a:p>
            <a:pPr marL="171450" indent="-171450">
              <a:buFont typeface="Arial" panose="020B0604020202020204" pitchFamily="34" charset="0"/>
              <a:buChar char="•"/>
            </a:pPr>
            <a:r>
              <a:rPr lang="en-US" dirty="0"/>
              <a:t>Jakarta EE 10 can bring important innovations that you can help shape and contribute to.</a:t>
            </a:r>
          </a:p>
        </p:txBody>
      </p:sp>
      <p:sp>
        <p:nvSpPr>
          <p:cNvPr id="4" name="Slide Number Placeholder 3"/>
          <p:cNvSpPr>
            <a:spLocks noGrp="1"/>
          </p:cNvSpPr>
          <p:nvPr>
            <p:ph type="sldNum" sz="quarter" idx="5"/>
          </p:nvPr>
        </p:nvSpPr>
        <p:spPr/>
        <p:txBody>
          <a:bodyPr/>
          <a:lstStyle/>
          <a:p>
            <a:fld id="{DD1C9B3C-E1DD-41DF-B0E3-98D0686EB153}" type="slidenum">
              <a:rPr lang="en-US" altLang="en-US" smtClean="0"/>
              <a:pPr/>
              <a:t>29</a:t>
            </a:fld>
            <a:endParaRPr lang="en-US" altLang="en-US" dirty="0"/>
          </a:p>
        </p:txBody>
      </p:sp>
    </p:spTree>
    <p:extLst>
      <p:ext uri="{BB962C8B-B14F-4D97-AF65-F5344CB8AC3E}">
        <p14:creationId xmlns:p14="http://schemas.microsoft.com/office/powerpoint/2010/main" val="1071323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Jakarta Tech Talks has valuable content.</a:t>
            </a:r>
          </a:p>
          <a:p>
            <a:pPr marL="171450" indent="-171450">
              <a:buFont typeface="Arial" panose="020B0604020202020204" pitchFamily="34" charset="0"/>
              <a:buChar char="•"/>
            </a:pPr>
            <a:r>
              <a:rPr lang="en-US" dirty="0"/>
              <a:t>The Jakarta EE Community alias is a good entry point to discuss all things Jakarta EE.</a:t>
            </a:r>
          </a:p>
          <a:p>
            <a:pPr marL="171450" indent="-171450">
              <a:buFont typeface="Arial" panose="020B0604020202020204" pitchFamily="34" charset="0"/>
              <a:buChar char="•"/>
            </a:pPr>
            <a:r>
              <a:rPr lang="en-US" dirty="0"/>
              <a:t>The official Jakarta EE Twitter handle is a must for important updates on the technology.</a:t>
            </a:r>
          </a:p>
        </p:txBody>
      </p:sp>
      <p:sp>
        <p:nvSpPr>
          <p:cNvPr id="4" name="Slide Number Placeholder 3"/>
          <p:cNvSpPr>
            <a:spLocks noGrp="1"/>
          </p:cNvSpPr>
          <p:nvPr>
            <p:ph type="sldNum" sz="quarter" idx="5"/>
          </p:nvPr>
        </p:nvSpPr>
        <p:spPr/>
        <p:txBody>
          <a:bodyPr/>
          <a:lstStyle/>
          <a:p>
            <a:fld id="{DD1C9B3C-E1DD-41DF-B0E3-98D0686EB153}" type="slidenum">
              <a:rPr lang="en-US" altLang="en-US" smtClean="0"/>
              <a:pPr/>
              <a:t>30</a:t>
            </a:fld>
            <a:endParaRPr lang="en-US" altLang="en-US" dirty="0"/>
          </a:p>
        </p:txBody>
      </p:sp>
    </p:spTree>
    <p:extLst>
      <p:ext uri="{BB962C8B-B14F-4D97-AF65-F5344CB8AC3E}">
        <p14:creationId xmlns:p14="http://schemas.microsoft.com/office/powerpoint/2010/main" val="2934263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is likely the biggest technology ownership transfer ever with the objective of greater openness, certainly for Java.</a:t>
            </a:r>
          </a:p>
          <a:p>
            <a:pPr marL="171450" indent="-171450">
              <a:buFont typeface="Arial" panose="020B0604020202020204" pitchFamily="34" charset="0"/>
              <a:buChar char="•"/>
            </a:pPr>
            <a:r>
              <a:rPr lang="en-US" dirty="0"/>
              <a:t>There are a few specific differences with the JCP and Java EE, all geared towards greater vendor-neutrality and openness.</a:t>
            </a:r>
          </a:p>
          <a:p>
            <a:pPr marL="171450" indent="-171450">
              <a:buFont typeface="Arial" panose="020B0604020202020204" pitchFamily="34" charset="0"/>
              <a:buChar char="•"/>
            </a:pPr>
            <a:r>
              <a:rPr lang="en-US" dirty="0"/>
              <a:t>The branding, intellectual property and copyrights in Jakarta EE are owned by the Eclipse Foundation, not any specific commercial entity.</a:t>
            </a:r>
          </a:p>
          <a:p>
            <a:pPr marL="171450" indent="-171450">
              <a:buFont typeface="Arial" panose="020B0604020202020204" pitchFamily="34" charset="0"/>
              <a:buChar char="•"/>
            </a:pPr>
            <a:r>
              <a:rPr lang="en-US" dirty="0"/>
              <a:t>Governance is completely open, no one has any special status or powers. Everything is driven by consensus down to the lowest level decisions.</a:t>
            </a:r>
          </a:p>
          <a:p>
            <a:pPr marL="171450" indent="-171450">
              <a:buFont typeface="Arial" panose="020B0604020202020204" pitchFamily="34" charset="0"/>
              <a:buChar char="•"/>
            </a:pPr>
            <a:r>
              <a:rPr lang="en-US" dirty="0"/>
              <a:t>The TCK is open source and compliance is self-reported.</a:t>
            </a:r>
          </a:p>
          <a:p>
            <a:pPr marL="171450" indent="-171450">
              <a:buFont typeface="Arial" panose="020B0604020202020204" pitchFamily="34" charset="0"/>
              <a:buChar char="•"/>
            </a:pPr>
            <a:r>
              <a:rPr lang="en-US" dirty="0"/>
              <a:t>There is at least one required implementation before a specification is released, but there is no reference implementation anymore.</a:t>
            </a:r>
          </a:p>
          <a:p>
            <a:pPr marL="171450" indent="-171450">
              <a:buFont typeface="Arial" panose="020B0604020202020204" pitchFamily="34" charset="0"/>
              <a:buChar char="•"/>
            </a:pPr>
            <a:r>
              <a:rPr lang="en-US" dirty="0"/>
              <a:t>Cryptic acronyms have been replaced by simpler names such as “Jakarta Persistence” instead of “JPA”.</a:t>
            </a:r>
          </a:p>
          <a:p>
            <a:pPr marL="171450" indent="-171450">
              <a:buFont typeface="Arial" panose="020B0604020202020204" pitchFamily="34" charset="0"/>
              <a:buChar char="•"/>
            </a:pPr>
            <a:r>
              <a:rPr lang="en-US" dirty="0"/>
              <a:t>It is up to all of us to make Jakarta EE successful. Greater participation was a key reason for the transfer.</a:t>
            </a:r>
          </a:p>
        </p:txBody>
      </p:sp>
      <p:sp>
        <p:nvSpPr>
          <p:cNvPr id="4" name="Slide Number Placeholder 3"/>
          <p:cNvSpPr>
            <a:spLocks noGrp="1"/>
          </p:cNvSpPr>
          <p:nvPr>
            <p:ph type="sldNum" sz="quarter" idx="5"/>
          </p:nvPr>
        </p:nvSpPr>
        <p:spPr/>
        <p:txBody>
          <a:bodyPr/>
          <a:lstStyle/>
          <a:p>
            <a:fld id="{DD1C9B3C-E1DD-41DF-B0E3-98D0686EB153}" type="slidenum">
              <a:rPr lang="en-US" altLang="en-US" smtClean="0"/>
              <a:pPr/>
              <a:t>2</a:t>
            </a:fld>
            <a:endParaRPr lang="en-US" altLang="en-US" dirty="0"/>
          </a:p>
        </p:txBody>
      </p:sp>
    </p:spTree>
    <p:extLst>
      <p:ext uri="{BB962C8B-B14F-4D97-AF65-F5344CB8AC3E}">
        <p14:creationId xmlns:p14="http://schemas.microsoft.com/office/powerpoint/2010/main" val="643382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DD1C9B3C-E1DD-41DF-B0E3-98D0686EB153}" type="slidenum">
              <a:rPr lang="en-US" altLang="en-US" smtClean="0"/>
              <a:pPr/>
              <a:t>3</a:t>
            </a:fld>
            <a:endParaRPr lang="en-US" altLang="en-US" dirty="0"/>
          </a:p>
        </p:txBody>
      </p:sp>
    </p:spTree>
    <p:extLst>
      <p:ext uri="{BB962C8B-B14F-4D97-AF65-F5344CB8AC3E}">
        <p14:creationId xmlns:p14="http://schemas.microsoft.com/office/powerpoint/2010/main" val="2152689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technology evolution that started many years ago with J2EE and then Java EE will continue with Jakarta EE.</a:t>
            </a:r>
          </a:p>
          <a:p>
            <a:pPr marL="171450" indent="-171450">
              <a:buFont typeface="Arial" panose="020B0604020202020204" pitchFamily="34" charset="0"/>
              <a:buChar char="•"/>
            </a:pPr>
            <a:r>
              <a:rPr lang="en-US" dirty="0"/>
              <a:t>Java EE 8 and Jakarta EE 8 are binary compatible. The real change is the move from the JCP to the Eclipse Foundation.</a:t>
            </a:r>
          </a:p>
          <a:p>
            <a:pPr marL="171450" indent="-171450">
              <a:buFont typeface="Arial" panose="020B0604020202020204" pitchFamily="34" charset="0"/>
              <a:buChar char="•"/>
            </a:pPr>
            <a:r>
              <a:rPr lang="en-US" dirty="0"/>
              <a:t>Updated APIs cannot use javax.*, they must use the jakarta.* namespace. As a result, all the APIs are moving to jakarta.* in Jakarta EE 9. Other than the Jakarta EE transition, there are no major API updates in Jakarta EE 9.</a:t>
            </a:r>
          </a:p>
          <a:p>
            <a:pPr marL="171450" indent="-171450">
              <a:buFont typeface="Arial" panose="020B0604020202020204" pitchFamily="34" charset="0"/>
              <a:buChar char="•"/>
            </a:pPr>
            <a:r>
              <a:rPr lang="en-US" dirty="0"/>
              <a:t>Jakarta EE 10 will have APIs changes. There are many important pending changes.</a:t>
            </a:r>
          </a:p>
          <a:p>
            <a:pPr marL="171450" indent="-171450">
              <a:buFont typeface="Arial" panose="020B0604020202020204" pitchFamily="34" charset="0"/>
              <a:buChar char="•"/>
            </a:pPr>
            <a:r>
              <a:rPr lang="en-US" dirty="0"/>
              <a:t>Trivia: Anyone know what JPE stands for? Answer: It is “Java Professional Edition”.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D1C9B3C-E1DD-41DF-B0E3-98D0686EB153}" type="slidenum">
              <a:rPr lang="en-US" altLang="en-US" smtClean="0"/>
              <a:pPr/>
              <a:t>4</a:t>
            </a:fld>
            <a:endParaRPr lang="en-US" altLang="en-US" dirty="0"/>
          </a:p>
        </p:txBody>
      </p:sp>
    </p:spTree>
    <p:extLst>
      <p:ext uri="{BB962C8B-B14F-4D97-AF65-F5344CB8AC3E}">
        <p14:creationId xmlns:p14="http://schemas.microsoft.com/office/powerpoint/2010/main" val="1012592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primary focus of Jakarta EE 9 is to “jakartasize” the technology as smoothly as possible for the entire ecosystem. Jakarta EE itself will not handle backwards compatibility but it is expected that implementations will provide a comfortable migration solution – most likely allowing the use of both namespaces together for some time.</a:t>
            </a:r>
          </a:p>
          <a:p>
            <a:pPr marL="171450" indent="-171450">
              <a:buFont typeface="Arial" panose="020B0604020202020204" pitchFamily="34" charset="0"/>
              <a:buChar char="•"/>
            </a:pPr>
            <a:r>
              <a:rPr lang="en-US" dirty="0"/>
              <a:t>Java EE 6 started pruning process for older technologies. Jakarta EE 9 continues that theme.</a:t>
            </a:r>
          </a:p>
          <a:p>
            <a:pPr marL="171450" indent="-171450">
              <a:buFont typeface="Arial" panose="020B0604020202020204" pitchFamily="34" charset="0"/>
              <a:buChar char="•"/>
            </a:pPr>
            <a:r>
              <a:rPr lang="en-US" dirty="0"/>
              <a:t>Java SE 9 removed JAXB and JAX-WS, so Jakarta EE 9.1 will bridge the gap by adding these technologies.</a:t>
            </a:r>
          </a:p>
          <a:p>
            <a:pPr marL="171450" indent="-171450">
              <a:buFont typeface="Arial" panose="020B0604020202020204" pitchFamily="34" charset="0"/>
              <a:buChar char="•"/>
            </a:pPr>
            <a:r>
              <a:rPr lang="en-US" dirty="0"/>
              <a:t>The work is on track, but this is a great opportunity for the community to contribute.</a:t>
            </a:r>
          </a:p>
        </p:txBody>
      </p:sp>
      <p:sp>
        <p:nvSpPr>
          <p:cNvPr id="4" name="Slide Number Placeholder 3"/>
          <p:cNvSpPr>
            <a:spLocks noGrp="1"/>
          </p:cNvSpPr>
          <p:nvPr>
            <p:ph type="sldNum" sz="quarter" idx="5"/>
          </p:nvPr>
        </p:nvSpPr>
        <p:spPr/>
        <p:txBody>
          <a:bodyPr/>
          <a:lstStyle/>
          <a:p>
            <a:fld id="{DD1C9B3C-E1DD-41DF-B0E3-98D0686EB153}" type="slidenum">
              <a:rPr lang="en-US" altLang="en-US" smtClean="0"/>
              <a:pPr/>
              <a:t>5</a:t>
            </a:fld>
            <a:endParaRPr lang="en-US" altLang="en-US" dirty="0"/>
          </a:p>
        </p:txBody>
      </p:sp>
    </p:spTree>
    <p:extLst>
      <p:ext uri="{BB962C8B-B14F-4D97-AF65-F5344CB8AC3E}">
        <p14:creationId xmlns:p14="http://schemas.microsoft.com/office/powerpoint/2010/main" val="12508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Jakarta EE Ambassadors are an independent grassroots group of people committed to moving Jakarta EE forward. Anyone that sees the value that Jakarta EE brings to the ecosystem should consider joining the Ambassadors.</a:t>
            </a:r>
          </a:p>
          <a:p>
            <a:pPr marL="171450" indent="-171450">
              <a:buFont typeface="Arial" panose="020B0604020202020204" pitchFamily="34" charset="0"/>
              <a:buChar char="•"/>
            </a:pPr>
            <a:r>
              <a:rPr lang="en-US" dirty="0"/>
              <a:t>There are a number of things the Ambassadors do together including evangelizing Jakarta EE, tracking the progress of specification work and directly contributing to specifications. You can help the Jakarta EE Ambassadors do all these things and the Ambassadors can help you.</a:t>
            </a:r>
          </a:p>
          <a:p>
            <a:pPr marL="171450" indent="-171450">
              <a:buFont typeface="Arial" panose="020B0604020202020204" pitchFamily="34" charset="0"/>
              <a:buChar char="•"/>
            </a:pPr>
            <a:r>
              <a:rPr lang="en-US" dirty="0"/>
              <a:t>At the bare minimum, simply spreading word about the Jakarta EE Ambassadors goes a long way.</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D1C9B3C-E1DD-41DF-B0E3-98D0686EB153}" type="slidenum">
              <a:rPr lang="en-US" altLang="en-US" smtClean="0"/>
              <a:pPr/>
              <a:t>6</a:t>
            </a:fld>
            <a:endParaRPr lang="en-US" altLang="en-US" dirty="0"/>
          </a:p>
        </p:txBody>
      </p:sp>
    </p:spTree>
    <p:extLst>
      <p:ext uri="{BB962C8B-B14F-4D97-AF65-F5344CB8AC3E}">
        <p14:creationId xmlns:p14="http://schemas.microsoft.com/office/powerpoint/2010/main" val="1969420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DD1C9B3C-E1DD-41DF-B0E3-98D0686EB153}" type="slidenum">
              <a:rPr lang="en-US" altLang="en-US" smtClean="0"/>
              <a:pPr/>
              <a:t>7</a:t>
            </a:fld>
            <a:endParaRPr lang="en-US" altLang="en-US" dirty="0"/>
          </a:p>
        </p:txBody>
      </p:sp>
    </p:spTree>
    <p:extLst>
      <p:ext uri="{BB962C8B-B14F-4D97-AF65-F5344CB8AC3E}">
        <p14:creationId xmlns:p14="http://schemas.microsoft.com/office/powerpoint/2010/main" val="3538416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D1C9B3C-E1DD-41DF-B0E3-98D0686EB153}" type="slidenum">
              <a:rPr lang="en-US" altLang="en-US" smtClean="0"/>
              <a:pPr/>
              <a:t>8</a:t>
            </a:fld>
            <a:endParaRPr lang="en-US" altLang="en-US" dirty="0"/>
          </a:p>
        </p:txBody>
      </p:sp>
    </p:spTree>
    <p:extLst>
      <p:ext uri="{BB962C8B-B14F-4D97-AF65-F5344CB8AC3E}">
        <p14:creationId xmlns:p14="http://schemas.microsoft.com/office/powerpoint/2010/main" val="1311608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D1C9B3C-E1DD-41DF-B0E3-98D0686EB153}" type="slidenum">
              <a:rPr lang="en-US" altLang="en-US" smtClean="0"/>
              <a:pPr/>
              <a:t>13</a:t>
            </a:fld>
            <a:endParaRPr lang="en-US" altLang="en-US" dirty="0"/>
          </a:p>
        </p:txBody>
      </p:sp>
    </p:spTree>
    <p:extLst>
      <p:ext uri="{BB962C8B-B14F-4D97-AF65-F5344CB8AC3E}">
        <p14:creationId xmlns:p14="http://schemas.microsoft.com/office/powerpoint/2010/main" val="72440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ECF4-4BE8-4939-8E43-48259DAB9C49}"/>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07BF00-DB1E-4C02-8E30-E4300A571D7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3">
            <a:extLst>
              <a:ext uri="{FF2B5EF4-FFF2-40B4-BE49-F238E27FC236}">
                <a16:creationId xmlns:a16="http://schemas.microsoft.com/office/drawing/2014/main" id="{275D6B65-7F36-4A16-A75A-D9B62F7A4C1F}"/>
              </a:ext>
            </a:extLst>
          </p:cNvPr>
          <p:cNvSpPr>
            <a:spLocks noGrp="1"/>
          </p:cNvSpPr>
          <p:nvPr>
            <p:ph type="sldNum" sz="quarter" idx="10"/>
          </p:nvPr>
        </p:nvSpPr>
        <p:spPr/>
        <p:txBody>
          <a:bodyPr/>
          <a:lstStyle>
            <a:lvl1pPr>
              <a:defRPr/>
            </a:lvl1pPr>
          </a:lstStyle>
          <a:p>
            <a:fld id="{3DEAE4A9-6406-41D6-AA05-6E95167D3C4F}" type="slidenum">
              <a:rPr lang="en-US" altLang="en-US"/>
              <a:pPr/>
              <a:t>‹#›</a:t>
            </a:fld>
            <a:endParaRPr lang="en-US" altLang="en-US" sz="1200" dirty="0">
              <a:solidFill>
                <a:srgbClr val="898989"/>
              </a:solidFill>
              <a:latin typeface="+mj-lt"/>
            </a:endParaRPr>
          </a:p>
        </p:txBody>
      </p:sp>
    </p:spTree>
    <p:extLst>
      <p:ext uri="{BB962C8B-B14F-4D97-AF65-F5344CB8AC3E}">
        <p14:creationId xmlns:p14="http://schemas.microsoft.com/office/powerpoint/2010/main" val="923960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B146D-3047-4162-A208-45DC327780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563015-C131-4828-A3B9-3D323F31979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E641380F-58A0-4198-B312-3875B1FCC206}"/>
              </a:ext>
            </a:extLst>
          </p:cNvPr>
          <p:cNvSpPr>
            <a:spLocks noGrp="1"/>
          </p:cNvSpPr>
          <p:nvPr>
            <p:ph type="sldNum" sz="quarter" idx="10"/>
          </p:nvPr>
        </p:nvSpPr>
        <p:spPr/>
        <p:txBody>
          <a:bodyPr/>
          <a:lstStyle>
            <a:lvl1pPr>
              <a:defRPr/>
            </a:lvl1pPr>
          </a:lstStyle>
          <a:p>
            <a:fld id="{0B08579D-8F1C-4706-9BBF-7CCCB6FCAA22}" type="slidenum">
              <a:rPr lang="en-US" altLang="en-US"/>
              <a:pPr/>
              <a:t>‹#›</a:t>
            </a:fld>
            <a:endParaRPr lang="en-US" altLang="en-US" sz="1200" dirty="0">
              <a:solidFill>
                <a:srgbClr val="898989"/>
              </a:solidFill>
              <a:latin typeface="+mj-lt"/>
            </a:endParaRPr>
          </a:p>
        </p:txBody>
      </p:sp>
    </p:spTree>
    <p:extLst>
      <p:ext uri="{BB962C8B-B14F-4D97-AF65-F5344CB8AC3E}">
        <p14:creationId xmlns:p14="http://schemas.microsoft.com/office/powerpoint/2010/main" val="4069400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DC5D7E-DA38-4190-BDD9-C3A57DAC5B5C}"/>
              </a:ext>
            </a:extLst>
          </p:cNvPr>
          <p:cNvSpPr>
            <a:spLocks noGrp="1"/>
          </p:cNvSpPr>
          <p:nvPr>
            <p:ph type="title" orient="vert"/>
          </p:nvPr>
        </p:nvSpPr>
        <p:spPr>
          <a:xfrm>
            <a:off x="6775450" y="319088"/>
            <a:ext cx="2076450" cy="54498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F58E2F-2BA2-45B5-984E-C8BEA8834B7A}"/>
              </a:ext>
            </a:extLst>
          </p:cNvPr>
          <p:cNvSpPr>
            <a:spLocks noGrp="1"/>
          </p:cNvSpPr>
          <p:nvPr>
            <p:ph type="body" orient="vert" idx="1"/>
          </p:nvPr>
        </p:nvSpPr>
        <p:spPr>
          <a:xfrm>
            <a:off x="541338" y="319088"/>
            <a:ext cx="6081712" cy="54498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DFF3DF91-6EEB-435E-A99A-D5CFEADF1757}"/>
              </a:ext>
            </a:extLst>
          </p:cNvPr>
          <p:cNvSpPr>
            <a:spLocks noGrp="1"/>
          </p:cNvSpPr>
          <p:nvPr>
            <p:ph type="sldNum" sz="quarter" idx="10"/>
          </p:nvPr>
        </p:nvSpPr>
        <p:spPr/>
        <p:txBody>
          <a:bodyPr/>
          <a:lstStyle>
            <a:lvl1pPr>
              <a:defRPr/>
            </a:lvl1pPr>
          </a:lstStyle>
          <a:p>
            <a:fld id="{13DE9409-0571-4314-90A0-7C7BE507E742}" type="slidenum">
              <a:rPr lang="en-US" altLang="en-US"/>
              <a:pPr/>
              <a:t>‹#›</a:t>
            </a:fld>
            <a:endParaRPr lang="en-US" altLang="en-US" sz="1200" dirty="0">
              <a:solidFill>
                <a:srgbClr val="898989"/>
              </a:solidFill>
              <a:latin typeface="+mj-lt"/>
            </a:endParaRPr>
          </a:p>
        </p:txBody>
      </p:sp>
    </p:spTree>
    <p:extLst>
      <p:ext uri="{BB962C8B-B14F-4D97-AF65-F5344CB8AC3E}">
        <p14:creationId xmlns:p14="http://schemas.microsoft.com/office/powerpoint/2010/main" val="2101673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8949D-E1F3-4629-82DE-57CAB44AA7E1}"/>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57664C-9A85-4D8A-8996-5E2C1F64D8F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3">
            <a:extLst>
              <a:ext uri="{FF2B5EF4-FFF2-40B4-BE49-F238E27FC236}">
                <a16:creationId xmlns:a16="http://schemas.microsoft.com/office/drawing/2014/main" id="{F58AACF3-0830-43F5-A360-B5ECD10BC3AE}"/>
              </a:ext>
            </a:extLst>
          </p:cNvPr>
          <p:cNvSpPr>
            <a:spLocks noGrp="1"/>
          </p:cNvSpPr>
          <p:nvPr>
            <p:ph type="sldNum" sz="quarter" idx="10"/>
          </p:nvPr>
        </p:nvSpPr>
        <p:spPr/>
        <p:txBody>
          <a:bodyPr/>
          <a:lstStyle>
            <a:lvl1pPr>
              <a:defRPr/>
            </a:lvl1pPr>
          </a:lstStyle>
          <a:p>
            <a:fld id="{1EDD96EC-C9E1-4C77-AEA2-B2561FBDB8B2}" type="slidenum">
              <a:rPr lang="en-US" altLang="en-US"/>
              <a:pPr/>
              <a:t>‹#›</a:t>
            </a:fld>
            <a:endParaRPr lang="en-US" altLang="en-US" sz="1200" dirty="0">
              <a:solidFill>
                <a:srgbClr val="898989"/>
              </a:solidFill>
              <a:latin typeface="+mj-lt"/>
            </a:endParaRPr>
          </a:p>
        </p:txBody>
      </p:sp>
    </p:spTree>
    <p:extLst>
      <p:ext uri="{BB962C8B-B14F-4D97-AF65-F5344CB8AC3E}">
        <p14:creationId xmlns:p14="http://schemas.microsoft.com/office/powerpoint/2010/main" val="3079035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EC757-2427-4C0D-B732-E73D68D28A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A2E5A9-EF30-482F-8B49-E8B16EEAC4D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883D7290-FEE5-4084-AAE7-0D35BA8A25AA}"/>
              </a:ext>
            </a:extLst>
          </p:cNvPr>
          <p:cNvSpPr>
            <a:spLocks noGrp="1"/>
          </p:cNvSpPr>
          <p:nvPr>
            <p:ph type="sldNum" sz="quarter" idx="10"/>
          </p:nvPr>
        </p:nvSpPr>
        <p:spPr/>
        <p:txBody>
          <a:bodyPr/>
          <a:lstStyle>
            <a:lvl1pPr>
              <a:defRPr/>
            </a:lvl1pPr>
          </a:lstStyle>
          <a:p>
            <a:fld id="{E85EF67F-4A1B-4A18-9FFC-013BF94052A8}" type="slidenum">
              <a:rPr lang="en-US" altLang="en-US"/>
              <a:pPr/>
              <a:t>‹#›</a:t>
            </a:fld>
            <a:endParaRPr lang="en-US" altLang="en-US" sz="1200" dirty="0">
              <a:solidFill>
                <a:srgbClr val="898989"/>
              </a:solidFill>
              <a:latin typeface="+mj-lt"/>
            </a:endParaRPr>
          </a:p>
        </p:txBody>
      </p:sp>
    </p:spTree>
    <p:extLst>
      <p:ext uri="{BB962C8B-B14F-4D97-AF65-F5344CB8AC3E}">
        <p14:creationId xmlns:p14="http://schemas.microsoft.com/office/powerpoint/2010/main" val="1162707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F9C39-C729-4D6D-8F88-4EB636D0420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AF073A-51C8-40E2-A0CF-C4A753DD24E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Slide Number Placeholder 3">
            <a:extLst>
              <a:ext uri="{FF2B5EF4-FFF2-40B4-BE49-F238E27FC236}">
                <a16:creationId xmlns:a16="http://schemas.microsoft.com/office/drawing/2014/main" id="{6348E1A1-7E2C-4EDA-BFE7-068CEE7C667F}"/>
              </a:ext>
            </a:extLst>
          </p:cNvPr>
          <p:cNvSpPr>
            <a:spLocks noGrp="1"/>
          </p:cNvSpPr>
          <p:nvPr>
            <p:ph type="sldNum" sz="quarter" idx="10"/>
          </p:nvPr>
        </p:nvSpPr>
        <p:spPr/>
        <p:txBody>
          <a:bodyPr/>
          <a:lstStyle>
            <a:lvl1pPr>
              <a:defRPr/>
            </a:lvl1pPr>
          </a:lstStyle>
          <a:p>
            <a:fld id="{A419D625-66EA-4AE4-A297-871EEFB2467A}" type="slidenum">
              <a:rPr lang="en-US" altLang="en-US"/>
              <a:pPr/>
              <a:t>‹#›</a:t>
            </a:fld>
            <a:endParaRPr lang="en-US" altLang="en-US" sz="1200" dirty="0">
              <a:solidFill>
                <a:srgbClr val="898989"/>
              </a:solidFill>
              <a:latin typeface="+mj-lt"/>
            </a:endParaRPr>
          </a:p>
        </p:txBody>
      </p:sp>
    </p:spTree>
    <p:extLst>
      <p:ext uri="{BB962C8B-B14F-4D97-AF65-F5344CB8AC3E}">
        <p14:creationId xmlns:p14="http://schemas.microsoft.com/office/powerpoint/2010/main" val="3225583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69250-ADB4-4F62-BE5E-873BBF738A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0E307F-EA41-4EB0-911A-21C9484846CC}"/>
              </a:ext>
            </a:extLst>
          </p:cNvPr>
          <p:cNvSpPr>
            <a:spLocks noGrp="1"/>
          </p:cNvSpPr>
          <p:nvPr>
            <p:ph sz="half" idx="1"/>
          </p:nvPr>
        </p:nvSpPr>
        <p:spPr>
          <a:xfrm>
            <a:off x="622300" y="1347788"/>
            <a:ext cx="4038600" cy="4421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18EEB3-133F-40EB-9BED-D4B018192FB0}"/>
              </a:ext>
            </a:extLst>
          </p:cNvPr>
          <p:cNvSpPr>
            <a:spLocks noGrp="1"/>
          </p:cNvSpPr>
          <p:nvPr>
            <p:ph sz="half" idx="2"/>
          </p:nvPr>
        </p:nvSpPr>
        <p:spPr>
          <a:xfrm>
            <a:off x="4813300" y="1347788"/>
            <a:ext cx="4038600" cy="4421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BE9C29DE-6D27-4F9F-BB86-478F7CA88DB0}"/>
              </a:ext>
            </a:extLst>
          </p:cNvPr>
          <p:cNvSpPr>
            <a:spLocks noGrp="1"/>
          </p:cNvSpPr>
          <p:nvPr>
            <p:ph type="sldNum" sz="quarter" idx="10"/>
          </p:nvPr>
        </p:nvSpPr>
        <p:spPr/>
        <p:txBody>
          <a:bodyPr/>
          <a:lstStyle>
            <a:lvl1pPr>
              <a:defRPr/>
            </a:lvl1pPr>
          </a:lstStyle>
          <a:p>
            <a:fld id="{B213152A-08A6-4525-A0F8-77346DE4640C}" type="slidenum">
              <a:rPr lang="en-US" altLang="en-US"/>
              <a:pPr/>
              <a:t>‹#›</a:t>
            </a:fld>
            <a:endParaRPr lang="en-US" altLang="en-US" sz="1200" dirty="0">
              <a:solidFill>
                <a:srgbClr val="898989"/>
              </a:solidFill>
              <a:latin typeface="+mj-lt"/>
            </a:endParaRPr>
          </a:p>
        </p:txBody>
      </p:sp>
    </p:spTree>
    <p:extLst>
      <p:ext uri="{BB962C8B-B14F-4D97-AF65-F5344CB8AC3E}">
        <p14:creationId xmlns:p14="http://schemas.microsoft.com/office/powerpoint/2010/main" val="2454962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44552-90A9-4554-864F-26F13AC54A86}"/>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C0602D-8527-4025-BAF7-6B7036740AD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BAED6DE-E55C-4907-8E68-EE006368B3B6}"/>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AB8568-7E31-472A-B597-A0D2622C1F6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8C55CF2-1404-406C-839A-E13209069565}"/>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F100D944-9AB5-48AE-A6B5-664E62153A5C}"/>
              </a:ext>
            </a:extLst>
          </p:cNvPr>
          <p:cNvSpPr>
            <a:spLocks noGrp="1"/>
          </p:cNvSpPr>
          <p:nvPr>
            <p:ph type="sldNum" sz="quarter" idx="10"/>
          </p:nvPr>
        </p:nvSpPr>
        <p:spPr/>
        <p:txBody>
          <a:bodyPr/>
          <a:lstStyle>
            <a:lvl1pPr>
              <a:defRPr/>
            </a:lvl1pPr>
          </a:lstStyle>
          <a:p>
            <a:fld id="{51BBF400-4F9A-47F5-81E7-44D44571DA19}" type="slidenum">
              <a:rPr lang="en-US" altLang="en-US"/>
              <a:pPr/>
              <a:t>‹#›</a:t>
            </a:fld>
            <a:endParaRPr lang="en-US" altLang="en-US" sz="1200" dirty="0">
              <a:solidFill>
                <a:srgbClr val="898989"/>
              </a:solidFill>
              <a:latin typeface="+mj-lt"/>
            </a:endParaRPr>
          </a:p>
        </p:txBody>
      </p:sp>
    </p:spTree>
    <p:extLst>
      <p:ext uri="{BB962C8B-B14F-4D97-AF65-F5344CB8AC3E}">
        <p14:creationId xmlns:p14="http://schemas.microsoft.com/office/powerpoint/2010/main" val="4239940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64E83-D278-444B-80CE-4A61A07DB2F4}"/>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8D27140-BC13-42AF-AFDD-E3D78298C723}"/>
              </a:ext>
            </a:extLst>
          </p:cNvPr>
          <p:cNvSpPr>
            <a:spLocks noGrp="1"/>
          </p:cNvSpPr>
          <p:nvPr>
            <p:ph type="sldNum" sz="quarter" idx="10"/>
          </p:nvPr>
        </p:nvSpPr>
        <p:spPr/>
        <p:txBody>
          <a:bodyPr/>
          <a:lstStyle>
            <a:lvl1pPr>
              <a:defRPr/>
            </a:lvl1pPr>
          </a:lstStyle>
          <a:p>
            <a:fld id="{300CFB4C-65A6-44FC-B636-7681209D7ECE}" type="slidenum">
              <a:rPr lang="en-US" altLang="en-US"/>
              <a:pPr/>
              <a:t>‹#›</a:t>
            </a:fld>
            <a:endParaRPr lang="en-US" altLang="en-US" sz="1200" dirty="0">
              <a:solidFill>
                <a:srgbClr val="898989"/>
              </a:solidFill>
              <a:latin typeface="+mj-lt"/>
            </a:endParaRPr>
          </a:p>
        </p:txBody>
      </p:sp>
    </p:spTree>
    <p:extLst>
      <p:ext uri="{BB962C8B-B14F-4D97-AF65-F5344CB8AC3E}">
        <p14:creationId xmlns:p14="http://schemas.microsoft.com/office/powerpoint/2010/main" val="32756940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9C4810-2643-4A4B-B9D7-B6E3797C9B59}"/>
              </a:ext>
            </a:extLst>
          </p:cNvPr>
          <p:cNvSpPr>
            <a:spLocks noGrp="1"/>
          </p:cNvSpPr>
          <p:nvPr>
            <p:ph type="sldNum" sz="quarter" idx="10"/>
          </p:nvPr>
        </p:nvSpPr>
        <p:spPr/>
        <p:txBody>
          <a:bodyPr/>
          <a:lstStyle>
            <a:lvl1pPr>
              <a:defRPr/>
            </a:lvl1pPr>
          </a:lstStyle>
          <a:p>
            <a:fld id="{F953388C-669E-4E1D-A9E0-6583A7ABB2E0}" type="slidenum">
              <a:rPr lang="en-US" altLang="en-US"/>
              <a:pPr/>
              <a:t>‹#›</a:t>
            </a:fld>
            <a:endParaRPr lang="en-US" altLang="en-US" sz="1200" dirty="0">
              <a:solidFill>
                <a:srgbClr val="898989"/>
              </a:solidFill>
              <a:latin typeface="+mj-lt"/>
            </a:endParaRPr>
          </a:p>
        </p:txBody>
      </p:sp>
    </p:spTree>
    <p:extLst>
      <p:ext uri="{BB962C8B-B14F-4D97-AF65-F5344CB8AC3E}">
        <p14:creationId xmlns:p14="http://schemas.microsoft.com/office/powerpoint/2010/main" val="1485510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6CA0-0E5B-4934-A9BF-A3E59A4BBF1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2E253A-DA46-4865-AB28-D071F7EA164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35A725-2903-4EEC-90E4-AED1940A2A6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4">
            <a:extLst>
              <a:ext uri="{FF2B5EF4-FFF2-40B4-BE49-F238E27FC236}">
                <a16:creationId xmlns:a16="http://schemas.microsoft.com/office/drawing/2014/main" id="{EBDFD1B9-5106-4626-990B-6AD9FACB2CF6}"/>
              </a:ext>
            </a:extLst>
          </p:cNvPr>
          <p:cNvSpPr>
            <a:spLocks noGrp="1"/>
          </p:cNvSpPr>
          <p:nvPr>
            <p:ph type="sldNum" sz="quarter" idx="10"/>
          </p:nvPr>
        </p:nvSpPr>
        <p:spPr/>
        <p:txBody>
          <a:bodyPr/>
          <a:lstStyle>
            <a:lvl1pPr>
              <a:defRPr/>
            </a:lvl1pPr>
          </a:lstStyle>
          <a:p>
            <a:fld id="{565B4ADF-4395-45FF-9202-D7679E94D808}" type="slidenum">
              <a:rPr lang="en-US" altLang="en-US"/>
              <a:pPr/>
              <a:t>‹#›</a:t>
            </a:fld>
            <a:endParaRPr lang="en-US" altLang="en-US" sz="1200" dirty="0">
              <a:solidFill>
                <a:srgbClr val="898989"/>
              </a:solidFill>
              <a:latin typeface="+mj-lt"/>
            </a:endParaRPr>
          </a:p>
        </p:txBody>
      </p:sp>
    </p:spTree>
    <p:extLst>
      <p:ext uri="{BB962C8B-B14F-4D97-AF65-F5344CB8AC3E}">
        <p14:creationId xmlns:p14="http://schemas.microsoft.com/office/powerpoint/2010/main" val="3800082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A04D1-AD6B-4A20-B139-E2CC9D9C71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6E2201-E0BC-49CD-9A50-8ED0F210ADF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5F9358F8-871C-4A30-8B87-0D97EDF2A877}"/>
              </a:ext>
            </a:extLst>
          </p:cNvPr>
          <p:cNvSpPr>
            <a:spLocks noGrp="1"/>
          </p:cNvSpPr>
          <p:nvPr>
            <p:ph type="sldNum" sz="quarter" idx="10"/>
          </p:nvPr>
        </p:nvSpPr>
        <p:spPr/>
        <p:txBody>
          <a:bodyPr/>
          <a:lstStyle>
            <a:lvl1pPr>
              <a:defRPr/>
            </a:lvl1pPr>
          </a:lstStyle>
          <a:p>
            <a:fld id="{E54031A9-C2FA-43E2-B2E6-F26E2F9B5686}" type="slidenum">
              <a:rPr lang="en-US" altLang="en-US"/>
              <a:pPr/>
              <a:t>‹#›</a:t>
            </a:fld>
            <a:endParaRPr lang="en-US" altLang="en-US" sz="1200" dirty="0">
              <a:solidFill>
                <a:srgbClr val="898989"/>
              </a:solidFill>
              <a:latin typeface="+mj-lt"/>
            </a:endParaRPr>
          </a:p>
        </p:txBody>
      </p:sp>
    </p:spTree>
    <p:extLst>
      <p:ext uri="{BB962C8B-B14F-4D97-AF65-F5344CB8AC3E}">
        <p14:creationId xmlns:p14="http://schemas.microsoft.com/office/powerpoint/2010/main" val="39626464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58989-0C19-47DC-8719-44EFA84147B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1610DE-81EF-4170-941B-4D0E12439D7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9933922-D889-445B-A620-4494F444178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4">
            <a:extLst>
              <a:ext uri="{FF2B5EF4-FFF2-40B4-BE49-F238E27FC236}">
                <a16:creationId xmlns:a16="http://schemas.microsoft.com/office/drawing/2014/main" id="{4FEBCE6C-6057-4A74-92DA-147DBEB20D4A}"/>
              </a:ext>
            </a:extLst>
          </p:cNvPr>
          <p:cNvSpPr>
            <a:spLocks noGrp="1"/>
          </p:cNvSpPr>
          <p:nvPr>
            <p:ph type="sldNum" sz="quarter" idx="10"/>
          </p:nvPr>
        </p:nvSpPr>
        <p:spPr/>
        <p:txBody>
          <a:bodyPr/>
          <a:lstStyle>
            <a:lvl1pPr>
              <a:defRPr/>
            </a:lvl1pPr>
          </a:lstStyle>
          <a:p>
            <a:fld id="{DB468BC5-D96F-4001-A032-9334DB208B4C}" type="slidenum">
              <a:rPr lang="en-US" altLang="en-US"/>
              <a:pPr/>
              <a:t>‹#›</a:t>
            </a:fld>
            <a:endParaRPr lang="en-US" altLang="en-US" sz="1200" dirty="0">
              <a:solidFill>
                <a:srgbClr val="898989"/>
              </a:solidFill>
              <a:latin typeface="+mj-lt"/>
            </a:endParaRPr>
          </a:p>
        </p:txBody>
      </p:sp>
    </p:spTree>
    <p:extLst>
      <p:ext uri="{BB962C8B-B14F-4D97-AF65-F5344CB8AC3E}">
        <p14:creationId xmlns:p14="http://schemas.microsoft.com/office/powerpoint/2010/main" val="3895784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A61A7-9E67-484E-B423-FF703C54A2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D2D5BD-1C6B-4775-8B4F-E3E971E3E9A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75261A1C-C748-4BC0-85AC-B48E88A166C2}"/>
              </a:ext>
            </a:extLst>
          </p:cNvPr>
          <p:cNvSpPr>
            <a:spLocks noGrp="1"/>
          </p:cNvSpPr>
          <p:nvPr>
            <p:ph type="sldNum" sz="quarter" idx="10"/>
          </p:nvPr>
        </p:nvSpPr>
        <p:spPr/>
        <p:txBody>
          <a:bodyPr/>
          <a:lstStyle>
            <a:lvl1pPr>
              <a:defRPr/>
            </a:lvl1pPr>
          </a:lstStyle>
          <a:p>
            <a:fld id="{6D792E4C-64CF-4A69-A0DE-FD8F76297302}" type="slidenum">
              <a:rPr lang="en-US" altLang="en-US"/>
              <a:pPr/>
              <a:t>‹#›</a:t>
            </a:fld>
            <a:endParaRPr lang="en-US" altLang="en-US" sz="1200" dirty="0">
              <a:solidFill>
                <a:srgbClr val="898989"/>
              </a:solidFill>
              <a:latin typeface="+mj-lt"/>
            </a:endParaRPr>
          </a:p>
        </p:txBody>
      </p:sp>
    </p:spTree>
    <p:extLst>
      <p:ext uri="{BB962C8B-B14F-4D97-AF65-F5344CB8AC3E}">
        <p14:creationId xmlns:p14="http://schemas.microsoft.com/office/powerpoint/2010/main" val="8443666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1C72CF-B0FF-4135-9627-D44987FBA3F2}"/>
              </a:ext>
            </a:extLst>
          </p:cNvPr>
          <p:cNvSpPr>
            <a:spLocks noGrp="1"/>
          </p:cNvSpPr>
          <p:nvPr>
            <p:ph type="title" orient="vert"/>
          </p:nvPr>
        </p:nvSpPr>
        <p:spPr>
          <a:xfrm>
            <a:off x="6775450" y="319088"/>
            <a:ext cx="2076450" cy="54498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554E0A-2F54-4BAC-82F9-217DC35B33E4}"/>
              </a:ext>
            </a:extLst>
          </p:cNvPr>
          <p:cNvSpPr>
            <a:spLocks noGrp="1"/>
          </p:cNvSpPr>
          <p:nvPr>
            <p:ph type="body" orient="vert" idx="1"/>
          </p:nvPr>
        </p:nvSpPr>
        <p:spPr>
          <a:xfrm>
            <a:off x="541338" y="319088"/>
            <a:ext cx="6081712" cy="54498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8812CD48-E19B-4D5C-A8C5-31F038B99160}"/>
              </a:ext>
            </a:extLst>
          </p:cNvPr>
          <p:cNvSpPr>
            <a:spLocks noGrp="1"/>
          </p:cNvSpPr>
          <p:nvPr>
            <p:ph type="sldNum" sz="quarter" idx="10"/>
          </p:nvPr>
        </p:nvSpPr>
        <p:spPr/>
        <p:txBody>
          <a:bodyPr/>
          <a:lstStyle>
            <a:lvl1pPr>
              <a:defRPr/>
            </a:lvl1pPr>
          </a:lstStyle>
          <a:p>
            <a:fld id="{FCE3E0AD-CB25-4E25-BC1B-D8D8EF5BCB51}" type="slidenum">
              <a:rPr lang="en-US" altLang="en-US"/>
              <a:pPr/>
              <a:t>‹#›</a:t>
            </a:fld>
            <a:endParaRPr lang="en-US" altLang="en-US" sz="1200" dirty="0">
              <a:solidFill>
                <a:srgbClr val="898989"/>
              </a:solidFill>
              <a:latin typeface="+mj-lt"/>
            </a:endParaRPr>
          </a:p>
        </p:txBody>
      </p:sp>
    </p:spTree>
    <p:extLst>
      <p:ext uri="{BB962C8B-B14F-4D97-AF65-F5344CB8AC3E}">
        <p14:creationId xmlns:p14="http://schemas.microsoft.com/office/powerpoint/2010/main" val="6799568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Title">
    <p:spTree>
      <p:nvGrpSpPr>
        <p:cNvPr id="1" name=""/>
        <p:cNvGrpSpPr/>
        <p:nvPr/>
      </p:nvGrpSpPr>
      <p:grpSpPr>
        <a:xfrm>
          <a:off x="0" y="0"/>
          <a:ext cx="0" cy="0"/>
          <a:chOff x="0" y="0"/>
          <a:chExt cx="0" cy="0"/>
        </a:xfrm>
      </p:grpSpPr>
      <p:cxnSp>
        <p:nvCxnSpPr>
          <p:cNvPr id="5" name="Straight Connector 2">
            <a:extLst>
              <a:ext uri="{FF2B5EF4-FFF2-40B4-BE49-F238E27FC236}">
                <a16:creationId xmlns:a16="http://schemas.microsoft.com/office/drawing/2014/main" id="{7F77F219-A27E-4C8C-B8F7-ED3A44871768}"/>
              </a:ext>
            </a:extLst>
          </p:cNvPr>
          <p:cNvCxnSpPr>
            <a:cxnSpLocks noChangeShapeType="1"/>
          </p:cNvCxnSpPr>
          <p:nvPr userDrawn="1"/>
        </p:nvCxnSpPr>
        <p:spPr bwMode="auto">
          <a:xfrm>
            <a:off x="3216275" y="0"/>
            <a:ext cx="0" cy="6858000"/>
          </a:xfrm>
          <a:prstGeom prst="line">
            <a:avLst/>
          </a:prstGeom>
          <a:noFill/>
          <a:ln w="3175" algn="ctr">
            <a:solidFill>
              <a:srgbClr val="800000"/>
            </a:solidFill>
            <a:round/>
            <a:headEnd/>
            <a:tailEnd/>
          </a:ln>
          <a:extLst>
            <a:ext uri="{909E8E84-426E-40DD-AFC4-6F175D3DCCD1}">
              <a14:hiddenFill xmlns:a14="http://schemas.microsoft.com/office/drawing/2010/main">
                <a:noFill/>
              </a14:hiddenFill>
            </a:ext>
          </a:extLst>
        </p:spPr>
      </p:cxnSp>
      <p:sp>
        <p:nvSpPr>
          <p:cNvPr id="23" name="Title 22"/>
          <p:cNvSpPr>
            <a:spLocks noGrp="1"/>
          </p:cNvSpPr>
          <p:nvPr>
            <p:ph type="title"/>
          </p:nvPr>
        </p:nvSpPr>
        <p:spPr/>
        <p:txBody>
          <a:bodyPr/>
          <a:lstStyle/>
          <a:p>
            <a:r>
              <a:rPr lang="en-US" dirty="0"/>
              <a:t>Click to edit Master title style</a:t>
            </a:r>
          </a:p>
        </p:txBody>
      </p:sp>
      <p:sp>
        <p:nvSpPr>
          <p:cNvPr id="25" name="Text Placeholder 24"/>
          <p:cNvSpPr>
            <a:spLocks noGrp="1"/>
          </p:cNvSpPr>
          <p:nvPr>
            <p:ph type="body" sz="quarter" idx="13"/>
          </p:nvPr>
        </p:nvSpPr>
        <p:spPr>
          <a:xfrm>
            <a:off x="3459164" y="4819653"/>
            <a:ext cx="3832225" cy="334963"/>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a:lvl1pPr>
          </a:lstStyle>
          <a:p>
            <a:pPr lvl="0"/>
            <a:r>
              <a:rPr lang="en-US" noProof="0" dirty="0"/>
              <a:t>Click to edit Master text styles</a:t>
            </a:r>
          </a:p>
          <a:p>
            <a:pPr lvl="1"/>
            <a:r>
              <a:rPr lang="en-US" noProof="0" dirty="0"/>
              <a:t>Second level</a:t>
            </a:r>
          </a:p>
        </p:txBody>
      </p:sp>
      <p:sp>
        <p:nvSpPr>
          <p:cNvPr id="6" name="Slide Number Placeholder 11">
            <a:extLst>
              <a:ext uri="{FF2B5EF4-FFF2-40B4-BE49-F238E27FC236}">
                <a16:creationId xmlns:a16="http://schemas.microsoft.com/office/drawing/2014/main" id="{05CFD29D-9352-4998-A5CD-D0FE82C32658}"/>
              </a:ext>
            </a:extLst>
          </p:cNvPr>
          <p:cNvSpPr>
            <a:spLocks noGrp="1"/>
          </p:cNvSpPr>
          <p:nvPr>
            <p:ph type="sldNum" sz="quarter" idx="14"/>
          </p:nvPr>
        </p:nvSpPr>
        <p:spPr/>
        <p:txBody>
          <a:bodyPr/>
          <a:lstStyle>
            <a:lvl1pPr>
              <a:defRPr/>
            </a:lvl1pPr>
          </a:lstStyle>
          <a:p>
            <a:fld id="{DD0946FA-C605-4501-B60A-65444EEE1882}" type="slidenum">
              <a:rPr lang="en-US" altLang="en-US"/>
              <a:pPr/>
              <a:t>‹#›</a:t>
            </a:fld>
            <a:endParaRPr lang="en-US" altLang="en-US" sz="1200" dirty="0">
              <a:solidFill>
                <a:srgbClr val="898989"/>
              </a:solidFill>
              <a:latin typeface="Calibri" panose="020F0502020204030204" pitchFamily="34" charset="0"/>
            </a:endParaRPr>
          </a:p>
        </p:txBody>
      </p:sp>
      <p:pic>
        <p:nvPicPr>
          <p:cNvPr id="4" name="Picture 3" descr="A close up of a logo&#10;&#10;Description automatically generated">
            <a:extLst>
              <a:ext uri="{FF2B5EF4-FFF2-40B4-BE49-F238E27FC236}">
                <a16:creationId xmlns:a16="http://schemas.microsoft.com/office/drawing/2014/main" id="{DA41C142-51E6-4F98-8BC9-2EB36918C6FB}"/>
              </a:ext>
            </a:extLst>
          </p:cNvPr>
          <p:cNvPicPr>
            <a:picLocks noChangeAspect="1"/>
          </p:cNvPicPr>
          <p:nvPr userDrawn="1"/>
        </p:nvPicPr>
        <p:blipFill>
          <a:blip r:embed="rId2"/>
          <a:stretch>
            <a:fillRect/>
          </a:stretch>
        </p:blipFill>
        <p:spPr>
          <a:xfrm>
            <a:off x="76201" y="2824183"/>
            <a:ext cx="3076574" cy="1336373"/>
          </a:xfrm>
          <a:prstGeom prst="rect">
            <a:avLst/>
          </a:prstGeom>
        </p:spPr>
      </p:pic>
    </p:spTree>
    <p:extLst>
      <p:ext uri="{BB962C8B-B14F-4D97-AF65-F5344CB8AC3E}">
        <p14:creationId xmlns:p14="http://schemas.microsoft.com/office/powerpoint/2010/main" val="5003777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3B342197-D285-4246-8E07-402792CB7049}"/>
              </a:ext>
            </a:extLst>
          </p:cNvPr>
          <p:cNvCxnSpPr>
            <a:cxnSpLocks noChangeShapeType="1"/>
          </p:cNvCxnSpPr>
          <p:nvPr userDrawn="1"/>
        </p:nvCxnSpPr>
        <p:spPr bwMode="auto">
          <a:xfrm>
            <a:off x="0" y="6140450"/>
            <a:ext cx="9144000" cy="0"/>
          </a:xfrm>
          <a:prstGeom prst="line">
            <a:avLst/>
          </a:prstGeom>
          <a:noFill/>
          <a:ln w="3175" algn="ctr">
            <a:solidFill>
              <a:srgbClr val="800000"/>
            </a:solidFill>
            <a:round/>
            <a:headEnd/>
            <a:tailEnd/>
          </a:ln>
          <a:extLst>
            <a:ext uri="{909E8E84-426E-40DD-AFC4-6F175D3DCCD1}">
              <a14:hiddenFill xmlns:a14="http://schemas.microsoft.com/office/drawing/2010/main">
                <a:noFill/>
              </a14:hiddenFill>
            </a:ext>
          </a:extLst>
        </p:spPr>
      </p:cxnSp>
      <p:sp>
        <p:nvSpPr>
          <p:cNvPr id="7" name="Title 6"/>
          <p:cNvSpPr>
            <a:spLocks noGrp="1"/>
          </p:cNvSpPr>
          <p:nvPr>
            <p:ph type="title"/>
          </p:nvPr>
        </p:nvSpPr>
        <p:spPr>
          <a:xfrm>
            <a:off x="541338" y="319088"/>
            <a:ext cx="8229600" cy="365125"/>
          </a:xfrm>
        </p:spPr>
        <p:txBody>
          <a:bodyPr>
            <a:noAutofit/>
          </a:bodyPr>
          <a:lstStyle>
            <a:lvl1pPr>
              <a:defRPr sz="2000" b="0" i="0">
                <a:solidFill>
                  <a:schemeClr val="accent1"/>
                </a:solidFill>
                <a:latin typeface="Proxima Nova Regular"/>
                <a:cs typeface="Proxima Nova Regular"/>
              </a:defRPr>
            </a:lvl1pPr>
          </a:lstStyle>
          <a:p>
            <a:r>
              <a:rPr lang="en-US" dirty="0"/>
              <a:t>Click to edit Master title style</a:t>
            </a:r>
          </a:p>
        </p:txBody>
      </p:sp>
      <p:sp>
        <p:nvSpPr>
          <p:cNvPr id="14" name="Text Placeholder 13"/>
          <p:cNvSpPr>
            <a:spLocks noGrp="1"/>
          </p:cNvSpPr>
          <p:nvPr>
            <p:ph type="body" sz="quarter" idx="12"/>
          </p:nvPr>
        </p:nvSpPr>
        <p:spPr>
          <a:xfrm>
            <a:off x="632251" y="1347791"/>
            <a:ext cx="8148094" cy="43719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10">
            <a:extLst>
              <a:ext uri="{FF2B5EF4-FFF2-40B4-BE49-F238E27FC236}">
                <a16:creationId xmlns:a16="http://schemas.microsoft.com/office/drawing/2014/main" id="{12CFCFC3-84F0-4741-B73A-CFA7E32A41AA}"/>
              </a:ext>
            </a:extLst>
          </p:cNvPr>
          <p:cNvSpPr>
            <a:spLocks noGrp="1"/>
          </p:cNvSpPr>
          <p:nvPr>
            <p:ph type="sldNum" sz="quarter" idx="14"/>
          </p:nvPr>
        </p:nvSpPr>
        <p:spPr/>
        <p:txBody>
          <a:bodyPr/>
          <a:lstStyle>
            <a:lvl1pPr>
              <a:defRPr/>
            </a:lvl1pPr>
          </a:lstStyle>
          <a:p>
            <a:fld id="{4215DAA1-FE8F-4448-AC58-06F5CF7DD7E8}" type="slidenum">
              <a:rPr lang="en-US" altLang="en-US"/>
              <a:pPr/>
              <a:t>‹#›</a:t>
            </a:fld>
            <a:endParaRPr lang="en-US" altLang="en-US" sz="1200" dirty="0">
              <a:solidFill>
                <a:srgbClr val="898989"/>
              </a:solidFill>
              <a:latin typeface="Calibri" panose="020F0502020204030204" pitchFamily="34" charset="0"/>
            </a:endParaRPr>
          </a:p>
        </p:txBody>
      </p:sp>
      <p:pic>
        <p:nvPicPr>
          <p:cNvPr id="9" name="Picture 8" descr="A close up of a logo&#10;&#10;Description automatically generated">
            <a:extLst>
              <a:ext uri="{FF2B5EF4-FFF2-40B4-BE49-F238E27FC236}">
                <a16:creationId xmlns:a16="http://schemas.microsoft.com/office/drawing/2014/main" id="{A282204F-B44A-4A66-9CC4-068CE8E2F68E}"/>
              </a:ext>
            </a:extLst>
          </p:cNvPr>
          <p:cNvPicPr>
            <a:picLocks noChangeAspect="1"/>
          </p:cNvPicPr>
          <p:nvPr userDrawn="1"/>
        </p:nvPicPr>
        <p:blipFill>
          <a:blip r:embed="rId2"/>
          <a:stretch>
            <a:fillRect/>
          </a:stretch>
        </p:blipFill>
        <p:spPr>
          <a:xfrm>
            <a:off x="7439025" y="6170794"/>
            <a:ext cx="1581150" cy="686805"/>
          </a:xfrm>
          <a:prstGeom prst="rect">
            <a:avLst/>
          </a:prstGeom>
        </p:spPr>
      </p:pic>
    </p:spTree>
    <p:extLst>
      <p:ext uri="{BB962C8B-B14F-4D97-AF65-F5344CB8AC3E}">
        <p14:creationId xmlns:p14="http://schemas.microsoft.com/office/powerpoint/2010/main" val="5534681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1E43903-EA3E-481E-964A-72071CFD4A32}"/>
              </a:ext>
            </a:extLst>
          </p:cNvPr>
          <p:cNvCxnSpPr>
            <a:cxnSpLocks noChangeShapeType="1"/>
          </p:cNvCxnSpPr>
          <p:nvPr/>
        </p:nvCxnSpPr>
        <p:spPr bwMode="auto">
          <a:xfrm>
            <a:off x="0" y="6140450"/>
            <a:ext cx="9144000" cy="0"/>
          </a:xfrm>
          <a:prstGeom prst="line">
            <a:avLst/>
          </a:prstGeom>
          <a:noFill/>
          <a:ln w="3175" algn="ctr">
            <a:solidFill>
              <a:srgbClr val="800000"/>
            </a:solidFill>
            <a:round/>
            <a:headEnd/>
            <a:tailEnd/>
          </a:ln>
          <a:extLst>
            <a:ext uri="{909E8E84-426E-40DD-AFC4-6F175D3DCCD1}">
              <a14:hiddenFill xmlns:a14="http://schemas.microsoft.com/office/drawing/2010/main">
                <a:noFill/>
              </a14:hiddenFill>
            </a:ext>
          </a:extLst>
        </p:spPr>
      </p:cxnSp>
      <p:sp>
        <p:nvSpPr>
          <p:cNvPr id="5" name="Slide Number Placeholder 5">
            <a:extLst>
              <a:ext uri="{FF2B5EF4-FFF2-40B4-BE49-F238E27FC236}">
                <a16:creationId xmlns:a16="http://schemas.microsoft.com/office/drawing/2014/main" id="{EA0BD8FF-0BA0-44CA-8434-3EA97708668F}"/>
              </a:ext>
            </a:extLst>
          </p:cNvPr>
          <p:cNvSpPr>
            <a:spLocks noGrp="1"/>
          </p:cNvSpPr>
          <p:nvPr>
            <p:ph type="sldNum" sz="quarter" idx="11"/>
          </p:nvPr>
        </p:nvSpPr>
        <p:spPr/>
        <p:txBody>
          <a:bodyPr/>
          <a:lstStyle>
            <a:lvl1pPr>
              <a:defRPr/>
            </a:lvl1pPr>
          </a:lstStyle>
          <a:p>
            <a:fld id="{EC2F35B4-1838-4924-96C6-2AB36FD68D84}" type="slidenum">
              <a:rPr lang="en-US" altLang="en-US"/>
              <a:pPr/>
              <a:t>‹#›</a:t>
            </a:fld>
            <a:endParaRPr lang="en-US" altLang="en-US" sz="1200" dirty="0">
              <a:solidFill>
                <a:srgbClr val="898989"/>
              </a:solidFill>
              <a:latin typeface="Calibri" panose="020F0502020204030204" pitchFamily="34" charset="0"/>
            </a:endParaRPr>
          </a:p>
        </p:txBody>
      </p:sp>
      <p:pic>
        <p:nvPicPr>
          <p:cNvPr id="6" name="Picture 5" descr="A close up of a logo&#10;&#10;Description automatically generated">
            <a:extLst>
              <a:ext uri="{FF2B5EF4-FFF2-40B4-BE49-F238E27FC236}">
                <a16:creationId xmlns:a16="http://schemas.microsoft.com/office/drawing/2014/main" id="{EBFF132F-62D3-48B5-883C-6073DD53766A}"/>
              </a:ext>
            </a:extLst>
          </p:cNvPr>
          <p:cNvPicPr>
            <a:picLocks noChangeAspect="1"/>
          </p:cNvPicPr>
          <p:nvPr userDrawn="1"/>
        </p:nvPicPr>
        <p:blipFill>
          <a:blip r:embed="rId2"/>
          <a:stretch>
            <a:fillRect/>
          </a:stretch>
        </p:blipFill>
        <p:spPr>
          <a:xfrm>
            <a:off x="7439025" y="6170794"/>
            <a:ext cx="1581150" cy="686805"/>
          </a:xfrm>
          <a:prstGeom prst="rect">
            <a:avLst/>
          </a:prstGeom>
        </p:spPr>
      </p:pic>
    </p:spTree>
    <p:extLst>
      <p:ext uri="{BB962C8B-B14F-4D97-AF65-F5344CB8AC3E}">
        <p14:creationId xmlns:p14="http://schemas.microsoft.com/office/powerpoint/2010/main" val="3645642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09FEF-54A4-4DED-BA61-41765C4CA80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9AB2EF-A747-41F0-9403-C92EDEA2AE4C}"/>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Slide Number Placeholder 3">
            <a:extLst>
              <a:ext uri="{FF2B5EF4-FFF2-40B4-BE49-F238E27FC236}">
                <a16:creationId xmlns:a16="http://schemas.microsoft.com/office/drawing/2014/main" id="{D92AB7D8-F13D-47AE-BFF5-BDEFF8737619}"/>
              </a:ext>
            </a:extLst>
          </p:cNvPr>
          <p:cNvSpPr>
            <a:spLocks noGrp="1"/>
          </p:cNvSpPr>
          <p:nvPr>
            <p:ph type="sldNum" sz="quarter" idx="10"/>
          </p:nvPr>
        </p:nvSpPr>
        <p:spPr/>
        <p:txBody>
          <a:bodyPr/>
          <a:lstStyle>
            <a:lvl1pPr>
              <a:defRPr/>
            </a:lvl1pPr>
          </a:lstStyle>
          <a:p>
            <a:fld id="{74DC867F-FC0A-40AA-BCE4-7D54426BC20B}" type="slidenum">
              <a:rPr lang="en-US" altLang="en-US"/>
              <a:pPr/>
              <a:t>‹#›</a:t>
            </a:fld>
            <a:endParaRPr lang="en-US" altLang="en-US" sz="1200" dirty="0">
              <a:solidFill>
                <a:srgbClr val="898989"/>
              </a:solidFill>
              <a:latin typeface="+mj-lt"/>
            </a:endParaRPr>
          </a:p>
        </p:txBody>
      </p:sp>
    </p:spTree>
    <p:extLst>
      <p:ext uri="{BB962C8B-B14F-4D97-AF65-F5344CB8AC3E}">
        <p14:creationId xmlns:p14="http://schemas.microsoft.com/office/powerpoint/2010/main" val="292308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C0C3A-B16E-4AA5-AE0F-7592746B6B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D8B1DD-623D-4576-BA5B-2FBF558DF553}"/>
              </a:ext>
            </a:extLst>
          </p:cNvPr>
          <p:cNvSpPr>
            <a:spLocks noGrp="1"/>
          </p:cNvSpPr>
          <p:nvPr>
            <p:ph sz="half" idx="1"/>
          </p:nvPr>
        </p:nvSpPr>
        <p:spPr>
          <a:xfrm>
            <a:off x="622300" y="1347788"/>
            <a:ext cx="4038600" cy="4421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0B4657-DF6F-4666-ABAF-951ACCF04F62}"/>
              </a:ext>
            </a:extLst>
          </p:cNvPr>
          <p:cNvSpPr>
            <a:spLocks noGrp="1"/>
          </p:cNvSpPr>
          <p:nvPr>
            <p:ph sz="half" idx="2"/>
          </p:nvPr>
        </p:nvSpPr>
        <p:spPr>
          <a:xfrm>
            <a:off x="4813300" y="1347788"/>
            <a:ext cx="4038600" cy="4421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52AACDC0-C85E-4326-BB69-55974F4181B5}"/>
              </a:ext>
            </a:extLst>
          </p:cNvPr>
          <p:cNvSpPr>
            <a:spLocks noGrp="1"/>
          </p:cNvSpPr>
          <p:nvPr>
            <p:ph type="sldNum" sz="quarter" idx="10"/>
          </p:nvPr>
        </p:nvSpPr>
        <p:spPr/>
        <p:txBody>
          <a:bodyPr/>
          <a:lstStyle>
            <a:lvl1pPr>
              <a:defRPr/>
            </a:lvl1pPr>
          </a:lstStyle>
          <a:p>
            <a:fld id="{60750698-4524-4240-B0FB-D086214D7ECF}" type="slidenum">
              <a:rPr lang="en-US" altLang="en-US"/>
              <a:pPr/>
              <a:t>‹#›</a:t>
            </a:fld>
            <a:endParaRPr lang="en-US" altLang="en-US" sz="1200" dirty="0">
              <a:solidFill>
                <a:srgbClr val="898989"/>
              </a:solidFill>
              <a:latin typeface="+mj-lt"/>
            </a:endParaRPr>
          </a:p>
        </p:txBody>
      </p:sp>
    </p:spTree>
    <p:extLst>
      <p:ext uri="{BB962C8B-B14F-4D97-AF65-F5344CB8AC3E}">
        <p14:creationId xmlns:p14="http://schemas.microsoft.com/office/powerpoint/2010/main" val="4017951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A3CF2-2E38-4821-83BF-376E0352042F}"/>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F065B9-413F-46BA-975F-DCC7DAC1CFD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CB92B20-D8A7-4A34-8E12-D4FEF8EA6430}"/>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8ED3E4-AEEA-4A6A-BA86-9FA6A33A177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4ADEEDA-38C6-44BB-A256-B33E5323897E}"/>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1DA604D-B8FA-44A4-AE63-567DF1443704}"/>
              </a:ext>
            </a:extLst>
          </p:cNvPr>
          <p:cNvSpPr>
            <a:spLocks noGrp="1"/>
          </p:cNvSpPr>
          <p:nvPr>
            <p:ph type="sldNum" sz="quarter" idx="10"/>
          </p:nvPr>
        </p:nvSpPr>
        <p:spPr/>
        <p:txBody>
          <a:bodyPr/>
          <a:lstStyle>
            <a:lvl1pPr>
              <a:defRPr/>
            </a:lvl1pPr>
          </a:lstStyle>
          <a:p>
            <a:fld id="{C7CC0B5C-B713-4D26-8171-B6EBB426781E}" type="slidenum">
              <a:rPr lang="en-US" altLang="en-US"/>
              <a:pPr/>
              <a:t>‹#›</a:t>
            </a:fld>
            <a:endParaRPr lang="en-US" altLang="en-US" sz="1200" dirty="0">
              <a:solidFill>
                <a:srgbClr val="898989"/>
              </a:solidFill>
              <a:latin typeface="+mj-lt"/>
            </a:endParaRPr>
          </a:p>
        </p:txBody>
      </p:sp>
    </p:spTree>
    <p:extLst>
      <p:ext uri="{BB962C8B-B14F-4D97-AF65-F5344CB8AC3E}">
        <p14:creationId xmlns:p14="http://schemas.microsoft.com/office/powerpoint/2010/main" val="545674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40344-00AB-4475-9D39-AE23A8C5D69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B7841BFC-2663-41A3-AF91-0497EEE007B7}"/>
              </a:ext>
            </a:extLst>
          </p:cNvPr>
          <p:cNvSpPr>
            <a:spLocks noGrp="1"/>
          </p:cNvSpPr>
          <p:nvPr>
            <p:ph type="sldNum" sz="quarter" idx="10"/>
          </p:nvPr>
        </p:nvSpPr>
        <p:spPr/>
        <p:txBody>
          <a:bodyPr/>
          <a:lstStyle>
            <a:lvl1pPr>
              <a:defRPr/>
            </a:lvl1pPr>
          </a:lstStyle>
          <a:p>
            <a:fld id="{F04E63AB-9630-408B-992A-DD1D2DA603CC}" type="slidenum">
              <a:rPr lang="en-US" altLang="en-US"/>
              <a:pPr/>
              <a:t>‹#›</a:t>
            </a:fld>
            <a:endParaRPr lang="en-US" altLang="en-US" sz="1200" dirty="0">
              <a:solidFill>
                <a:srgbClr val="898989"/>
              </a:solidFill>
              <a:latin typeface="+mj-lt"/>
            </a:endParaRPr>
          </a:p>
        </p:txBody>
      </p:sp>
    </p:spTree>
    <p:extLst>
      <p:ext uri="{BB962C8B-B14F-4D97-AF65-F5344CB8AC3E}">
        <p14:creationId xmlns:p14="http://schemas.microsoft.com/office/powerpoint/2010/main" val="956364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FE9DEF-5838-46F4-8642-A0A8106112AE}"/>
              </a:ext>
            </a:extLst>
          </p:cNvPr>
          <p:cNvSpPr>
            <a:spLocks noGrp="1"/>
          </p:cNvSpPr>
          <p:nvPr>
            <p:ph type="sldNum" sz="quarter" idx="10"/>
          </p:nvPr>
        </p:nvSpPr>
        <p:spPr/>
        <p:txBody>
          <a:bodyPr/>
          <a:lstStyle>
            <a:lvl1pPr>
              <a:defRPr/>
            </a:lvl1pPr>
          </a:lstStyle>
          <a:p>
            <a:fld id="{FAA073D4-2271-4CA4-B733-0C9FDA49D156}" type="slidenum">
              <a:rPr lang="en-US" altLang="en-US"/>
              <a:pPr/>
              <a:t>‹#›</a:t>
            </a:fld>
            <a:endParaRPr lang="en-US" altLang="en-US" sz="1200" dirty="0">
              <a:solidFill>
                <a:srgbClr val="898989"/>
              </a:solidFill>
              <a:latin typeface="+mj-lt"/>
            </a:endParaRPr>
          </a:p>
        </p:txBody>
      </p:sp>
    </p:spTree>
    <p:extLst>
      <p:ext uri="{BB962C8B-B14F-4D97-AF65-F5344CB8AC3E}">
        <p14:creationId xmlns:p14="http://schemas.microsoft.com/office/powerpoint/2010/main" val="1102500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CE903-1681-41D1-BFB0-614BB9F0EAC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1CEC63-FC1C-47BB-B048-8AAF5B6A389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2FA8CB-C618-4B17-ADB5-64D532140B2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4">
            <a:extLst>
              <a:ext uri="{FF2B5EF4-FFF2-40B4-BE49-F238E27FC236}">
                <a16:creationId xmlns:a16="http://schemas.microsoft.com/office/drawing/2014/main" id="{69E44530-986B-44DA-851F-7E48F7B10693}"/>
              </a:ext>
            </a:extLst>
          </p:cNvPr>
          <p:cNvSpPr>
            <a:spLocks noGrp="1"/>
          </p:cNvSpPr>
          <p:nvPr>
            <p:ph type="sldNum" sz="quarter" idx="10"/>
          </p:nvPr>
        </p:nvSpPr>
        <p:spPr/>
        <p:txBody>
          <a:bodyPr/>
          <a:lstStyle>
            <a:lvl1pPr>
              <a:defRPr/>
            </a:lvl1pPr>
          </a:lstStyle>
          <a:p>
            <a:fld id="{F40E7999-DBEC-453E-8B7B-9115F5B18F8F}" type="slidenum">
              <a:rPr lang="en-US" altLang="en-US"/>
              <a:pPr/>
              <a:t>‹#›</a:t>
            </a:fld>
            <a:endParaRPr lang="en-US" altLang="en-US" sz="1200" dirty="0">
              <a:solidFill>
                <a:srgbClr val="898989"/>
              </a:solidFill>
              <a:latin typeface="+mj-lt"/>
            </a:endParaRPr>
          </a:p>
        </p:txBody>
      </p:sp>
    </p:spTree>
    <p:extLst>
      <p:ext uri="{BB962C8B-B14F-4D97-AF65-F5344CB8AC3E}">
        <p14:creationId xmlns:p14="http://schemas.microsoft.com/office/powerpoint/2010/main" val="1153582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79363-4D26-4833-9D4A-6043A0E6C0F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322C4C-0E4A-4732-8F00-9E8B71FC649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B416E16-784D-40E7-B389-6EE72332177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4">
            <a:extLst>
              <a:ext uri="{FF2B5EF4-FFF2-40B4-BE49-F238E27FC236}">
                <a16:creationId xmlns:a16="http://schemas.microsoft.com/office/drawing/2014/main" id="{051BCA84-8B84-40FF-B669-7BA88E7A75C9}"/>
              </a:ext>
            </a:extLst>
          </p:cNvPr>
          <p:cNvSpPr>
            <a:spLocks noGrp="1"/>
          </p:cNvSpPr>
          <p:nvPr>
            <p:ph type="sldNum" sz="quarter" idx="10"/>
          </p:nvPr>
        </p:nvSpPr>
        <p:spPr/>
        <p:txBody>
          <a:bodyPr/>
          <a:lstStyle>
            <a:lvl1pPr>
              <a:defRPr/>
            </a:lvl1pPr>
          </a:lstStyle>
          <a:p>
            <a:fld id="{7E4B6CAD-85CA-40E0-B9C7-4A4F1B70E5FD}" type="slidenum">
              <a:rPr lang="en-US" altLang="en-US"/>
              <a:pPr/>
              <a:t>‹#›</a:t>
            </a:fld>
            <a:endParaRPr lang="en-US" altLang="en-US" sz="1200" dirty="0">
              <a:solidFill>
                <a:srgbClr val="898989"/>
              </a:solidFill>
              <a:latin typeface="+mj-lt"/>
            </a:endParaRPr>
          </a:p>
        </p:txBody>
      </p:sp>
    </p:spTree>
    <p:extLst>
      <p:ext uri="{BB962C8B-B14F-4D97-AF65-F5344CB8AC3E}">
        <p14:creationId xmlns:p14="http://schemas.microsoft.com/office/powerpoint/2010/main" val="458820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72B776B0-290B-4D29-BAA9-C94F671DABA3}"/>
              </a:ext>
            </a:extLst>
          </p:cNvPr>
          <p:cNvCxnSpPr>
            <a:cxnSpLocks noChangeShapeType="1"/>
          </p:cNvCxnSpPr>
          <p:nvPr/>
        </p:nvCxnSpPr>
        <p:spPr bwMode="auto">
          <a:xfrm>
            <a:off x="0" y="6140450"/>
            <a:ext cx="9144000" cy="0"/>
          </a:xfrm>
          <a:prstGeom prst="line">
            <a:avLst/>
          </a:prstGeom>
          <a:noFill/>
          <a:ln w="3175" algn="ctr">
            <a:solidFill>
              <a:srgbClr val="800000"/>
            </a:solidFill>
            <a:round/>
            <a:headEnd/>
            <a:tailEnd/>
          </a:ln>
          <a:extLst>
            <a:ext uri="{909E8E84-426E-40DD-AFC4-6F175D3DCCD1}">
              <a14:hiddenFill xmlns:a14="http://schemas.microsoft.com/office/drawing/2010/main">
                <a:noFill/>
              </a14:hiddenFill>
            </a:ext>
          </a:extLst>
        </p:spPr>
      </p:cxnSp>
      <p:sp>
        <p:nvSpPr>
          <p:cNvPr id="84995" name="Title Placeholder 12">
            <a:extLst>
              <a:ext uri="{FF2B5EF4-FFF2-40B4-BE49-F238E27FC236}">
                <a16:creationId xmlns:a16="http://schemas.microsoft.com/office/drawing/2014/main" id="{040FBC76-A666-47F7-8462-392F73F5F054}"/>
              </a:ext>
            </a:extLst>
          </p:cNvPr>
          <p:cNvSpPr>
            <a:spLocks noGrp="1"/>
          </p:cNvSpPr>
          <p:nvPr>
            <p:ph type="title"/>
          </p:nvPr>
        </p:nvSpPr>
        <p:spPr bwMode="auto">
          <a:xfrm>
            <a:off x="541338" y="319088"/>
            <a:ext cx="8229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4996" name="Text Placeholder 13">
            <a:extLst>
              <a:ext uri="{FF2B5EF4-FFF2-40B4-BE49-F238E27FC236}">
                <a16:creationId xmlns:a16="http://schemas.microsoft.com/office/drawing/2014/main" id="{E0DF3CD6-8F98-470C-9976-AC7E97AA71BA}"/>
              </a:ext>
            </a:extLst>
          </p:cNvPr>
          <p:cNvSpPr>
            <a:spLocks noGrp="1"/>
          </p:cNvSpPr>
          <p:nvPr>
            <p:ph type="body" idx="1"/>
          </p:nvPr>
        </p:nvSpPr>
        <p:spPr bwMode="auto">
          <a:xfrm>
            <a:off x="622300" y="1347788"/>
            <a:ext cx="8229600" cy="442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Slide Number Placeholder 10">
            <a:extLst>
              <a:ext uri="{FF2B5EF4-FFF2-40B4-BE49-F238E27FC236}">
                <a16:creationId xmlns:a16="http://schemas.microsoft.com/office/drawing/2014/main" id="{BA2D192C-0F10-412C-B227-D3A68D981B7F}"/>
              </a:ext>
            </a:extLst>
          </p:cNvPr>
          <p:cNvSpPr>
            <a:spLocks noGrp="1"/>
          </p:cNvSpPr>
          <p:nvPr>
            <p:ph type="sldNum" sz="quarter" idx="4"/>
          </p:nvPr>
        </p:nvSpPr>
        <p:spPr>
          <a:xfrm>
            <a:off x="0" y="319088"/>
            <a:ext cx="622300" cy="365125"/>
          </a:xfrm>
          <a:prstGeom prst="rect">
            <a:avLst/>
          </a:prstGeom>
        </p:spPr>
        <p:txBody>
          <a:bodyPr vert="horz" wrap="square" lIns="91440" tIns="45720" rIns="91440" bIns="45720" numCol="1" anchor="ctr" anchorCtr="0" compatLnSpc="1">
            <a:prstTxWarp prst="textNoShape">
              <a:avLst/>
            </a:prstTxWarp>
          </a:bodyPr>
          <a:lstStyle>
            <a:lvl1pPr algn="r">
              <a:defRPr>
                <a:solidFill>
                  <a:srgbClr val="000000"/>
                </a:solidFill>
                <a:latin typeface="+mn-lt"/>
                <a:ea typeface="+mn-ea"/>
                <a:cs typeface="Proxima Nova Light"/>
              </a:defRPr>
            </a:lvl1pPr>
          </a:lstStyle>
          <a:p>
            <a:fld id="{71FF8A76-E4A0-44BA-B570-6D9954A9CF92}" type="slidenum">
              <a:rPr lang="en-US" altLang="en-US"/>
              <a:pPr/>
              <a:t>‹#›</a:t>
            </a:fld>
            <a:endParaRPr lang="en-US" altLang="en-US" sz="1200" dirty="0">
              <a:solidFill>
                <a:srgbClr val="898989"/>
              </a:solidFill>
              <a:latin typeface="+mj-lt"/>
            </a:endParaRPr>
          </a:p>
        </p:txBody>
      </p:sp>
      <p:pic>
        <p:nvPicPr>
          <p:cNvPr id="4" name="Picture 3" descr="A close up of a logo&#10;&#10;Description automatically generated">
            <a:extLst>
              <a:ext uri="{FF2B5EF4-FFF2-40B4-BE49-F238E27FC236}">
                <a16:creationId xmlns:a16="http://schemas.microsoft.com/office/drawing/2014/main" id="{57ED1866-2768-4737-ACD0-9526608E6F6A}"/>
              </a:ext>
            </a:extLst>
          </p:cNvPr>
          <p:cNvPicPr>
            <a:picLocks noChangeAspect="1"/>
          </p:cNvPicPr>
          <p:nvPr userDrawn="1"/>
        </p:nvPicPr>
        <p:blipFill>
          <a:blip r:embed="rId13"/>
          <a:stretch>
            <a:fillRect/>
          </a:stretch>
        </p:blipFill>
        <p:spPr>
          <a:xfrm>
            <a:off x="7439025" y="6170794"/>
            <a:ext cx="1581150" cy="686805"/>
          </a:xfrm>
          <a:prstGeom prst="rect">
            <a:avLst/>
          </a:prstGeom>
        </p:spPr>
      </p:pic>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hdr="0" dt="0"/>
  <p:txStyles>
    <p:titleStyle>
      <a:lvl1pPr algn="l" defTabSz="457200" rtl="0" fontAlgn="base">
        <a:spcBef>
          <a:spcPct val="0"/>
        </a:spcBef>
        <a:spcAft>
          <a:spcPct val="0"/>
        </a:spcAft>
        <a:defRPr sz="4400" kern="1200">
          <a:solidFill>
            <a:schemeClr val="tx1"/>
          </a:solidFill>
          <a:latin typeface="+mj-lt"/>
          <a:ea typeface="+mj-ea"/>
          <a:cs typeface="+mj-cs"/>
        </a:defRPr>
      </a:lvl1pPr>
      <a:lvl2pPr algn="l" defTabSz="457200" rtl="0" fontAlgn="base">
        <a:spcBef>
          <a:spcPct val="0"/>
        </a:spcBef>
        <a:spcAft>
          <a:spcPct val="0"/>
        </a:spcAft>
        <a:defRPr sz="4400">
          <a:solidFill>
            <a:schemeClr val="tx1"/>
          </a:solidFill>
          <a:latin typeface="Calibri" panose="020F0502020204030204" pitchFamily="34" charset="0"/>
          <a:cs typeface="Arial" panose="020B0604020202020204" pitchFamily="34" charset="0"/>
        </a:defRPr>
      </a:lvl2pPr>
      <a:lvl3pPr algn="l" defTabSz="457200" rtl="0" fontAlgn="base">
        <a:spcBef>
          <a:spcPct val="0"/>
        </a:spcBef>
        <a:spcAft>
          <a:spcPct val="0"/>
        </a:spcAft>
        <a:defRPr sz="4400">
          <a:solidFill>
            <a:schemeClr val="tx1"/>
          </a:solidFill>
          <a:latin typeface="Calibri" panose="020F0502020204030204" pitchFamily="34" charset="0"/>
          <a:cs typeface="Arial" panose="020B0604020202020204" pitchFamily="34" charset="0"/>
        </a:defRPr>
      </a:lvl3pPr>
      <a:lvl4pPr algn="l" defTabSz="457200" rtl="0" fontAlgn="base">
        <a:spcBef>
          <a:spcPct val="0"/>
        </a:spcBef>
        <a:spcAft>
          <a:spcPct val="0"/>
        </a:spcAft>
        <a:defRPr sz="4400">
          <a:solidFill>
            <a:schemeClr val="tx1"/>
          </a:solidFill>
          <a:latin typeface="Calibri" panose="020F0502020204030204" pitchFamily="34" charset="0"/>
          <a:cs typeface="Arial" panose="020B0604020202020204" pitchFamily="34" charset="0"/>
        </a:defRPr>
      </a:lvl4pPr>
      <a:lvl5pPr algn="l" defTabSz="457200" rtl="0" fontAlgn="base">
        <a:spcBef>
          <a:spcPct val="0"/>
        </a:spcBef>
        <a:spcAft>
          <a:spcPct val="0"/>
        </a:spcAft>
        <a:defRPr sz="4400">
          <a:solidFill>
            <a:schemeClr val="tx1"/>
          </a:solidFill>
          <a:latin typeface="Calibri" panose="020F0502020204030204" pitchFamily="34" charset="0"/>
          <a:cs typeface="Arial" panose="020B0604020202020204" pitchFamily="34" charset="0"/>
        </a:defRPr>
      </a:lvl5pPr>
      <a:lvl6pPr marL="457200" algn="l" defTabSz="457200" rtl="0" fontAlgn="base">
        <a:spcBef>
          <a:spcPct val="0"/>
        </a:spcBef>
        <a:spcAft>
          <a:spcPct val="0"/>
        </a:spcAft>
        <a:defRPr sz="4400">
          <a:solidFill>
            <a:schemeClr val="tx1"/>
          </a:solidFill>
          <a:latin typeface="Calibri" panose="020F0502020204030204" pitchFamily="34" charset="0"/>
          <a:cs typeface="Arial" panose="020B0604020202020204" pitchFamily="34" charset="0"/>
        </a:defRPr>
      </a:lvl6pPr>
      <a:lvl7pPr marL="914400" algn="l" defTabSz="457200" rtl="0" fontAlgn="base">
        <a:spcBef>
          <a:spcPct val="0"/>
        </a:spcBef>
        <a:spcAft>
          <a:spcPct val="0"/>
        </a:spcAft>
        <a:defRPr sz="4400">
          <a:solidFill>
            <a:schemeClr val="tx1"/>
          </a:solidFill>
          <a:latin typeface="Calibri" panose="020F0502020204030204" pitchFamily="34" charset="0"/>
          <a:cs typeface="Arial" panose="020B0604020202020204" pitchFamily="34" charset="0"/>
        </a:defRPr>
      </a:lvl7pPr>
      <a:lvl8pPr marL="1371600" algn="l" defTabSz="457200" rtl="0" fontAlgn="base">
        <a:spcBef>
          <a:spcPct val="0"/>
        </a:spcBef>
        <a:spcAft>
          <a:spcPct val="0"/>
        </a:spcAft>
        <a:defRPr sz="4400">
          <a:solidFill>
            <a:schemeClr val="tx1"/>
          </a:solidFill>
          <a:latin typeface="Calibri" panose="020F0502020204030204" pitchFamily="34" charset="0"/>
          <a:cs typeface="Arial" panose="020B0604020202020204" pitchFamily="34" charset="0"/>
        </a:defRPr>
      </a:lvl8pPr>
      <a:lvl9pPr marL="1828800" algn="l" defTabSz="457200" rtl="0" fontAlgn="base">
        <a:spcBef>
          <a:spcPct val="0"/>
        </a:spcBef>
        <a:spcAft>
          <a:spcPct val="0"/>
        </a:spcAft>
        <a:defRPr sz="4400">
          <a:solidFill>
            <a:schemeClr val="tx1"/>
          </a:solidFill>
          <a:latin typeface="Calibri" panose="020F0502020204030204" pitchFamily="34" charset="0"/>
          <a:cs typeface="Arial" panose="020B0604020202020204" pitchFamily="34" charset="0"/>
        </a:defRPr>
      </a:lvl9pPr>
    </p:titleStyle>
    <p:bodyStyle>
      <a:lvl1pPr algn="l" defTabSz="457200" rtl="0" fontAlgn="base">
        <a:spcBef>
          <a:spcPct val="20000"/>
        </a:spcBef>
        <a:spcAft>
          <a:spcPct val="0"/>
        </a:spcAft>
        <a:defRPr kern="1200">
          <a:solidFill>
            <a:schemeClr val="tx1"/>
          </a:solidFill>
          <a:latin typeface="+mn-lt"/>
          <a:ea typeface="+mn-ea"/>
          <a:cs typeface="+mn-cs"/>
        </a:defRPr>
      </a:lvl1pPr>
      <a:lvl2pPr marL="547688" indent="-182563" algn="l" defTabSz="457200" rtl="0" fontAlgn="base">
        <a:spcBef>
          <a:spcPts val="600"/>
        </a:spcBef>
        <a:spcAft>
          <a:spcPct val="0"/>
        </a:spcAft>
        <a:buClr>
          <a:srgbClr val="2F63AE"/>
        </a:buClr>
        <a:buSzPct val="80000"/>
        <a:buFont typeface="Arial" panose="020B0604020202020204" pitchFamily="34" charset="0"/>
        <a:buChar char="•"/>
        <a:defRPr sz="1600" kern="1200">
          <a:solidFill>
            <a:schemeClr val="tx1"/>
          </a:solidFill>
          <a:latin typeface="+mn-lt"/>
          <a:ea typeface="+mn-ea"/>
          <a:cs typeface="+mn-cs"/>
        </a:defRPr>
      </a:lvl2pPr>
      <a:lvl3pPr marL="895350" indent="-163513" algn="l" defTabSz="457200" rtl="0" fontAlgn="base">
        <a:spcBef>
          <a:spcPct val="20000"/>
        </a:spcBef>
        <a:spcAft>
          <a:spcPct val="0"/>
        </a:spcAft>
        <a:buClr>
          <a:srgbClr val="2F63AE"/>
        </a:buClr>
        <a:buSzPct val="80000"/>
        <a:buFont typeface="Arial" panose="020B0604020202020204" pitchFamily="34" charset="0"/>
        <a:buChar char="•"/>
        <a:defRPr sz="1400" kern="1200">
          <a:solidFill>
            <a:schemeClr val="tx1"/>
          </a:solidFill>
          <a:latin typeface="+mn-lt"/>
          <a:ea typeface="+mn-ea"/>
          <a:cs typeface="+mn-cs"/>
        </a:defRPr>
      </a:lvl3pPr>
      <a:lvl4pPr marL="1260475" indent="-163513" algn="l" defTabSz="457200" rtl="0" fontAlgn="base">
        <a:spcBef>
          <a:spcPct val="20000"/>
        </a:spcBef>
        <a:spcAft>
          <a:spcPct val="0"/>
        </a:spcAft>
        <a:buClr>
          <a:srgbClr val="2F63AE"/>
        </a:buClr>
        <a:buSzPct val="80000"/>
        <a:buFont typeface="Arial" panose="020B0604020202020204" pitchFamily="34" charset="0"/>
        <a:buChar char="•"/>
        <a:defRPr sz="1200" kern="1200">
          <a:solidFill>
            <a:schemeClr val="tx1"/>
          </a:solidFill>
          <a:latin typeface="+mn-lt"/>
          <a:ea typeface="+mn-ea"/>
          <a:cs typeface="+mn-cs"/>
        </a:defRPr>
      </a:lvl4pPr>
      <a:lvl5pPr marL="1717675" indent="-163513" algn="l" defTabSz="457200" rtl="0" fontAlgn="base">
        <a:spcBef>
          <a:spcPct val="20000"/>
        </a:spcBef>
        <a:spcAft>
          <a:spcPct val="0"/>
        </a:spcAft>
        <a:buClr>
          <a:srgbClr val="2F63AE"/>
        </a:buClr>
        <a:buSzPct val="80000"/>
        <a:buFont typeface="Lucida Grande"/>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2FEF52A-6057-4E59-8483-8B9405748EAD}"/>
              </a:ext>
            </a:extLst>
          </p:cNvPr>
          <p:cNvCxnSpPr>
            <a:cxnSpLocks noChangeShapeType="1"/>
          </p:cNvCxnSpPr>
          <p:nvPr/>
        </p:nvCxnSpPr>
        <p:spPr bwMode="auto">
          <a:xfrm>
            <a:off x="0" y="6140450"/>
            <a:ext cx="9144000" cy="0"/>
          </a:xfrm>
          <a:prstGeom prst="line">
            <a:avLst/>
          </a:prstGeom>
          <a:noFill/>
          <a:ln w="3175" algn="ctr">
            <a:solidFill>
              <a:srgbClr val="800000"/>
            </a:solidFill>
            <a:round/>
            <a:headEnd/>
            <a:tailEnd/>
          </a:ln>
          <a:extLst>
            <a:ext uri="{909E8E84-426E-40DD-AFC4-6F175D3DCCD1}">
              <a14:hiddenFill xmlns:a14="http://schemas.microsoft.com/office/drawing/2010/main">
                <a:noFill/>
              </a14:hiddenFill>
            </a:ext>
          </a:extLst>
        </p:spPr>
      </p:cxnSp>
      <p:sp>
        <p:nvSpPr>
          <p:cNvPr id="83971" name="Title Placeholder 12">
            <a:extLst>
              <a:ext uri="{FF2B5EF4-FFF2-40B4-BE49-F238E27FC236}">
                <a16:creationId xmlns:a16="http://schemas.microsoft.com/office/drawing/2014/main" id="{DBDECA1C-6A29-4601-8A6C-D290640677FF}"/>
              </a:ext>
            </a:extLst>
          </p:cNvPr>
          <p:cNvSpPr>
            <a:spLocks noGrp="1"/>
          </p:cNvSpPr>
          <p:nvPr>
            <p:ph type="title"/>
          </p:nvPr>
        </p:nvSpPr>
        <p:spPr bwMode="auto">
          <a:xfrm>
            <a:off x="541338" y="319088"/>
            <a:ext cx="8229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3972" name="Text Placeholder 13">
            <a:extLst>
              <a:ext uri="{FF2B5EF4-FFF2-40B4-BE49-F238E27FC236}">
                <a16:creationId xmlns:a16="http://schemas.microsoft.com/office/drawing/2014/main" id="{22E1AAAC-C919-4E95-BE75-0F1AFC2DC3D4}"/>
              </a:ext>
            </a:extLst>
          </p:cNvPr>
          <p:cNvSpPr>
            <a:spLocks noGrp="1"/>
          </p:cNvSpPr>
          <p:nvPr>
            <p:ph type="body" idx="1"/>
          </p:nvPr>
        </p:nvSpPr>
        <p:spPr bwMode="auto">
          <a:xfrm>
            <a:off x="622300" y="1347788"/>
            <a:ext cx="8229600" cy="442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Slide Number Placeholder 10">
            <a:extLst>
              <a:ext uri="{FF2B5EF4-FFF2-40B4-BE49-F238E27FC236}">
                <a16:creationId xmlns:a16="http://schemas.microsoft.com/office/drawing/2014/main" id="{D9FF0C7D-BB8E-4760-AC9F-53440C7A66BF}"/>
              </a:ext>
            </a:extLst>
          </p:cNvPr>
          <p:cNvSpPr>
            <a:spLocks noGrp="1"/>
          </p:cNvSpPr>
          <p:nvPr>
            <p:ph type="sldNum" sz="quarter" idx="4"/>
          </p:nvPr>
        </p:nvSpPr>
        <p:spPr>
          <a:xfrm>
            <a:off x="0" y="319088"/>
            <a:ext cx="622300" cy="365125"/>
          </a:xfrm>
          <a:prstGeom prst="rect">
            <a:avLst/>
          </a:prstGeom>
        </p:spPr>
        <p:txBody>
          <a:bodyPr vert="horz" wrap="square" lIns="91440" tIns="45720" rIns="91440" bIns="45720" numCol="1" anchor="ctr" anchorCtr="0" compatLnSpc="1">
            <a:prstTxWarp prst="textNoShape">
              <a:avLst/>
            </a:prstTxWarp>
          </a:bodyPr>
          <a:lstStyle>
            <a:lvl1pPr algn="r">
              <a:defRPr>
                <a:solidFill>
                  <a:srgbClr val="000000"/>
                </a:solidFill>
                <a:latin typeface="+mn-lt"/>
                <a:ea typeface="+mn-ea"/>
                <a:cs typeface="Proxima Nova Light"/>
              </a:defRPr>
            </a:lvl1pPr>
          </a:lstStyle>
          <a:p>
            <a:fld id="{6F2D0C56-0C20-4F81-8482-B09EB8B234B6}" type="slidenum">
              <a:rPr lang="en-US" altLang="en-US"/>
              <a:pPr/>
              <a:t>‹#›</a:t>
            </a:fld>
            <a:endParaRPr lang="en-US" altLang="en-US" sz="1200" dirty="0">
              <a:solidFill>
                <a:srgbClr val="898989"/>
              </a:solidFill>
              <a:latin typeface="+mj-lt"/>
            </a:endParaRPr>
          </a:p>
        </p:txBody>
      </p:sp>
      <p:pic>
        <p:nvPicPr>
          <p:cNvPr id="7" name="Picture 6" descr="A close up of a logo&#10;&#10;Description automatically generated">
            <a:extLst>
              <a:ext uri="{FF2B5EF4-FFF2-40B4-BE49-F238E27FC236}">
                <a16:creationId xmlns:a16="http://schemas.microsoft.com/office/drawing/2014/main" id="{E385122E-35D1-46FE-B063-870CE7F1A862}"/>
              </a:ext>
            </a:extLst>
          </p:cNvPr>
          <p:cNvPicPr>
            <a:picLocks noChangeAspect="1"/>
          </p:cNvPicPr>
          <p:nvPr userDrawn="1"/>
        </p:nvPicPr>
        <p:blipFill>
          <a:blip r:embed="rId13"/>
          <a:stretch>
            <a:fillRect/>
          </a:stretch>
        </p:blipFill>
        <p:spPr>
          <a:xfrm>
            <a:off x="7439025" y="6170794"/>
            <a:ext cx="1581150" cy="686805"/>
          </a:xfrm>
          <a:prstGeom prst="rect">
            <a:avLst/>
          </a:prstGeom>
        </p:spPr>
      </p:pic>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hdr="0" dt="0"/>
  <p:txStyles>
    <p:titleStyle>
      <a:lvl1pPr algn="l" defTabSz="457200" rtl="0" fontAlgn="base">
        <a:spcBef>
          <a:spcPct val="0"/>
        </a:spcBef>
        <a:spcAft>
          <a:spcPct val="0"/>
        </a:spcAft>
        <a:defRPr sz="4400" kern="1200">
          <a:solidFill>
            <a:schemeClr val="tx1"/>
          </a:solidFill>
          <a:latin typeface="+mj-lt"/>
          <a:ea typeface="+mj-ea"/>
          <a:cs typeface="+mj-cs"/>
        </a:defRPr>
      </a:lvl1pPr>
      <a:lvl2pPr algn="l" defTabSz="457200" rtl="0" fontAlgn="base">
        <a:spcBef>
          <a:spcPct val="0"/>
        </a:spcBef>
        <a:spcAft>
          <a:spcPct val="0"/>
        </a:spcAft>
        <a:defRPr sz="4400">
          <a:solidFill>
            <a:schemeClr val="tx1"/>
          </a:solidFill>
          <a:latin typeface="Calibri" panose="020F0502020204030204" pitchFamily="34" charset="0"/>
          <a:cs typeface="Arial" panose="020B0604020202020204" pitchFamily="34" charset="0"/>
        </a:defRPr>
      </a:lvl2pPr>
      <a:lvl3pPr algn="l" defTabSz="457200" rtl="0" fontAlgn="base">
        <a:spcBef>
          <a:spcPct val="0"/>
        </a:spcBef>
        <a:spcAft>
          <a:spcPct val="0"/>
        </a:spcAft>
        <a:defRPr sz="4400">
          <a:solidFill>
            <a:schemeClr val="tx1"/>
          </a:solidFill>
          <a:latin typeface="Calibri" panose="020F0502020204030204" pitchFamily="34" charset="0"/>
          <a:cs typeface="Arial" panose="020B0604020202020204" pitchFamily="34" charset="0"/>
        </a:defRPr>
      </a:lvl3pPr>
      <a:lvl4pPr algn="l" defTabSz="457200" rtl="0" fontAlgn="base">
        <a:spcBef>
          <a:spcPct val="0"/>
        </a:spcBef>
        <a:spcAft>
          <a:spcPct val="0"/>
        </a:spcAft>
        <a:defRPr sz="4400">
          <a:solidFill>
            <a:schemeClr val="tx1"/>
          </a:solidFill>
          <a:latin typeface="Calibri" panose="020F0502020204030204" pitchFamily="34" charset="0"/>
          <a:cs typeface="Arial" panose="020B0604020202020204" pitchFamily="34" charset="0"/>
        </a:defRPr>
      </a:lvl4pPr>
      <a:lvl5pPr algn="l" defTabSz="457200" rtl="0" fontAlgn="base">
        <a:spcBef>
          <a:spcPct val="0"/>
        </a:spcBef>
        <a:spcAft>
          <a:spcPct val="0"/>
        </a:spcAft>
        <a:defRPr sz="4400">
          <a:solidFill>
            <a:schemeClr val="tx1"/>
          </a:solidFill>
          <a:latin typeface="Calibri" panose="020F0502020204030204" pitchFamily="34" charset="0"/>
          <a:cs typeface="Arial" panose="020B0604020202020204" pitchFamily="34" charset="0"/>
        </a:defRPr>
      </a:lvl5pPr>
      <a:lvl6pPr marL="457200" algn="l" defTabSz="457200" rtl="0" fontAlgn="base">
        <a:spcBef>
          <a:spcPct val="0"/>
        </a:spcBef>
        <a:spcAft>
          <a:spcPct val="0"/>
        </a:spcAft>
        <a:defRPr sz="4400">
          <a:solidFill>
            <a:schemeClr val="tx1"/>
          </a:solidFill>
          <a:latin typeface="Calibri" panose="020F0502020204030204" pitchFamily="34" charset="0"/>
          <a:cs typeface="Arial" panose="020B0604020202020204" pitchFamily="34" charset="0"/>
        </a:defRPr>
      </a:lvl6pPr>
      <a:lvl7pPr marL="914400" algn="l" defTabSz="457200" rtl="0" fontAlgn="base">
        <a:spcBef>
          <a:spcPct val="0"/>
        </a:spcBef>
        <a:spcAft>
          <a:spcPct val="0"/>
        </a:spcAft>
        <a:defRPr sz="4400">
          <a:solidFill>
            <a:schemeClr val="tx1"/>
          </a:solidFill>
          <a:latin typeface="Calibri" panose="020F0502020204030204" pitchFamily="34" charset="0"/>
          <a:cs typeface="Arial" panose="020B0604020202020204" pitchFamily="34" charset="0"/>
        </a:defRPr>
      </a:lvl7pPr>
      <a:lvl8pPr marL="1371600" algn="l" defTabSz="457200" rtl="0" fontAlgn="base">
        <a:spcBef>
          <a:spcPct val="0"/>
        </a:spcBef>
        <a:spcAft>
          <a:spcPct val="0"/>
        </a:spcAft>
        <a:defRPr sz="4400">
          <a:solidFill>
            <a:schemeClr val="tx1"/>
          </a:solidFill>
          <a:latin typeface="Calibri" panose="020F0502020204030204" pitchFamily="34" charset="0"/>
          <a:cs typeface="Arial" panose="020B0604020202020204" pitchFamily="34" charset="0"/>
        </a:defRPr>
      </a:lvl8pPr>
      <a:lvl9pPr marL="1828800" algn="l" defTabSz="457200" rtl="0" fontAlgn="base">
        <a:spcBef>
          <a:spcPct val="0"/>
        </a:spcBef>
        <a:spcAft>
          <a:spcPct val="0"/>
        </a:spcAft>
        <a:defRPr sz="4400">
          <a:solidFill>
            <a:schemeClr val="tx1"/>
          </a:solidFill>
          <a:latin typeface="Calibri" panose="020F0502020204030204" pitchFamily="34" charset="0"/>
          <a:cs typeface="Arial" panose="020B0604020202020204" pitchFamily="34" charset="0"/>
        </a:defRPr>
      </a:lvl9pPr>
    </p:titleStyle>
    <p:bodyStyle>
      <a:lvl1pPr algn="l" defTabSz="457200" rtl="0" fontAlgn="base">
        <a:spcBef>
          <a:spcPct val="20000"/>
        </a:spcBef>
        <a:spcAft>
          <a:spcPct val="0"/>
        </a:spcAft>
        <a:defRPr kern="1200">
          <a:solidFill>
            <a:schemeClr val="tx1"/>
          </a:solidFill>
          <a:latin typeface="+mn-lt"/>
          <a:ea typeface="+mn-ea"/>
          <a:cs typeface="+mn-cs"/>
        </a:defRPr>
      </a:lvl1pPr>
      <a:lvl2pPr marL="547688" indent="-182563" algn="l" defTabSz="457200" rtl="0" fontAlgn="base">
        <a:spcBef>
          <a:spcPts val="600"/>
        </a:spcBef>
        <a:spcAft>
          <a:spcPct val="0"/>
        </a:spcAft>
        <a:buClr>
          <a:srgbClr val="2F63AE"/>
        </a:buClr>
        <a:buSzPct val="80000"/>
        <a:buFont typeface="Arial" panose="020B0604020202020204" pitchFamily="34" charset="0"/>
        <a:buChar char="•"/>
        <a:defRPr sz="1600" kern="1200">
          <a:solidFill>
            <a:schemeClr val="tx1"/>
          </a:solidFill>
          <a:latin typeface="+mn-lt"/>
          <a:ea typeface="+mn-ea"/>
          <a:cs typeface="+mn-cs"/>
        </a:defRPr>
      </a:lvl2pPr>
      <a:lvl3pPr marL="895350" indent="-163513" algn="l" defTabSz="457200" rtl="0" fontAlgn="base">
        <a:spcBef>
          <a:spcPct val="20000"/>
        </a:spcBef>
        <a:spcAft>
          <a:spcPct val="0"/>
        </a:spcAft>
        <a:buClr>
          <a:srgbClr val="2F63AE"/>
        </a:buClr>
        <a:buSzPct val="80000"/>
        <a:buFont typeface="Arial" panose="020B0604020202020204" pitchFamily="34" charset="0"/>
        <a:buChar char="•"/>
        <a:defRPr sz="1400" kern="1200">
          <a:solidFill>
            <a:schemeClr val="tx1"/>
          </a:solidFill>
          <a:latin typeface="+mn-lt"/>
          <a:ea typeface="+mn-ea"/>
          <a:cs typeface="+mn-cs"/>
        </a:defRPr>
      </a:lvl3pPr>
      <a:lvl4pPr marL="1260475" indent="-163513" algn="l" defTabSz="457200" rtl="0" fontAlgn="base">
        <a:spcBef>
          <a:spcPct val="20000"/>
        </a:spcBef>
        <a:spcAft>
          <a:spcPct val="0"/>
        </a:spcAft>
        <a:buClr>
          <a:srgbClr val="2F63AE"/>
        </a:buClr>
        <a:buSzPct val="80000"/>
        <a:buFont typeface="Arial" panose="020B0604020202020204" pitchFamily="34" charset="0"/>
        <a:buChar char="•"/>
        <a:defRPr sz="1200" kern="1200">
          <a:solidFill>
            <a:schemeClr val="tx1"/>
          </a:solidFill>
          <a:latin typeface="+mn-lt"/>
          <a:ea typeface="+mn-ea"/>
          <a:cs typeface="+mn-cs"/>
        </a:defRPr>
      </a:lvl4pPr>
      <a:lvl5pPr marL="1717675" indent="-163513" algn="l" defTabSz="457200" rtl="0" fontAlgn="base">
        <a:spcBef>
          <a:spcPct val="20000"/>
        </a:spcBef>
        <a:spcAft>
          <a:spcPct val="0"/>
        </a:spcAft>
        <a:buClr>
          <a:srgbClr val="2F63AE"/>
        </a:buClr>
        <a:buSzPct val="80000"/>
        <a:buFont typeface="Lucida Grande"/>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7" name="Title Placeholder 25">
            <a:extLst>
              <a:ext uri="{FF2B5EF4-FFF2-40B4-BE49-F238E27FC236}">
                <a16:creationId xmlns:a16="http://schemas.microsoft.com/office/drawing/2014/main" id="{481155A4-30D0-4A3C-AABE-4997A6A8B0DF}"/>
              </a:ext>
            </a:extLst>
          </p:cNvPr>
          <p:cNvSpPr>
            <a:spLocks noGrp="1"/>
          </p:cNvSpPr>
          <p:nvPr>
            <p:ph type="title"/>
          </p:nvPr>
        </p:nvSpPr>
        <p:spPr bwMode="auto">
          <a:xfrm>
            <a:off x="3459163" y="4411663"/>
            <a:ext cx="3832225"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Presentation Title</a:t>
            </a:r>
          </a:p>
        </p:txBody>
      </p:sp>
      <p:sp>
        <p:nvSpPr>
          <p:cNvPr id="66568" name="Text Placeholder 26">
            <a:extLst>
              <a:ext uri="{FF2B5EF4-FFF2-40B4-BE49-F238E27FC236}">
                <a16:creationId xmlns:a16="http://schemas.microsoft.com/office/drawing/2014/main" id="{BC77074B-1E33-40E7-9856-CB0EA19F99E4}"/>
              </a:ext>
            </a:extLst>
          </p:cNvPr>
          <p:cNvSpPr>
            <a:spLocks noGrp="1"/>
          </p:cNvSpPr>
          <p:nvPr>
            <p:ph type="body" idx="1"/>
          </p:nvPr>
        </p:nvSpPr>
        <p:spPr bwMode="auto">
          <a:xfrm>
            <a:off x="3459163" y="4789488"/>
            <a:ext cx="314642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Presented for: | Month 2020</a:t>
            </a:r>
          </a:p>
        </p:txBody>
      </p:sp>
      <p:sp>
        <p:nvSpPr>
          <p:cNvPr id="11" name="Slide Number Placeholder 11">
            <a:extLst>
              <a:ext uri="{FF2B5EF4-FFF2-40B4-BE49-F238E27FC236}">
                <a16:creationId xmlns:a16="http://schemas.microsoft.com/office/drawing/2014/main" id="{04346237-002D-4F4D-93E4-5A5DBB09E0DD}"/>
              </a:ext>
            </a:extLst>
          </p:cNvPr>
          <p:cNvSpPr>
            <a:spLocks noGrp="1"/>
          </p:cNvSpPr>
          <p:nvPr>
            <p:ph type="sldNum" sz="quarter" idx="4"/>
          </p:nvPr>
        </p:nvSpPr>
        <p:spPr>
          <a:xfrm>
            <a:off x="-1511300" y="31908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a:solidFill>
                  <a:srgbClr val="000000"/>
                </a:solidFill>
                <a:latin typeface="Proxima Nova Light"/>
                <a:ea typeface="Proxima Nova Light"/>
                <a:cs typeface="Proxima Nova Light"/>
              </a:defRPr>
            </a:lvl1pPr>
          </a:lstStyle>
          <a:p>
            <a:fld id="{BFC43396-712B-429F-B7E2-EBB099793101}" type="slidenum">
              <a:rPr lang="en-US" altLang="en-US"/>
              <a:pPr/>
              <a:t>‹#›</a:t>
            </a:fld>
            <a:endParaRPr lang="en-US" altLang="en-US" sz="1200" dirty="0">
              <a:solidFill>
                <a:srgbClr val="898989"/>
              </a:solidFill>
              <a:latin typeface="Calibri" panose="020F0502020204030204" pitchFamily="34" charset="0"/>
            </a:endParaRPr>
          </a:p>
        </p:txBody>
      </p:sp>
    </p:spTree>
    <p:extLst>
      <p:ext uri="{BB962C8B-B14F-4D97-AF65-F5344CB8AC3E}">
        <p14:creationId xmlns:p14="http://schemas.microsoft.com/office/powerpoint/2010/main" val="464942740"/>
      </p:ext>
    </p:extLst>
  </p:cSld>
  <p:clrMap bg1="lt1" tx1="dk1" bg2="lt2" tx2="dk2" accent1="accent1" accent2="accent2" accent3="accent3" accent4="accent4" accent5="accent5" accent6="accent6" hlink="hlink" folHlink="folHlink"/>
  <p:sldLayoutIdLst>
    <p:sldLayoutId id="2147483705" r:id="rId1"/>
  </p:sldLayoutIdLst>
  <p:hf hdr="0" dt="0"/>
  <p:txStyles>
    <p:titleStyle>
      <a:lvl1pPr algn="l" defTabSz="457200" rtl="0" eaLnBrk="0" fontAlgn="base" hangingPunct="0">
        <a:spcBef>
          <a:spcPct val="20000"/>
        </a:spcBef>
        <a:spcAft>
          <a:spcPct val="0"/>
        </a:spcAft>
        <a:defRPr lang="en-US" sz="2000" kern="1200">
          <a:solidFill>
            <a:srgbClr val="53565A"/>
          </a:solidFill>
          <a:latin typeface="Adelle Regular"/>
          <a:ea typeface="Adelle Regular" charset="0"/>
          <a:cs typeface="Adelle Regular"/>
        </a:defRPr>
      </a:lvl1pPr>
      <a:lvl2pPr algn="l" defTabSz="457200" rtl="0" eaLnBrk="0" fontAlgn="base" hangingPunct="0">
        <a:spcBef>
          <a:spcPct val="20000"/>
        </a:spcBef>
        <a:spcAft>
          <a:spcPct val="0"/>
        </a:spcAft>
        <a:defRPr sz="2000">
          <a:solidFill>
            <a:srgbClr val="53565A"/>
          </a:solidFill>
          <a:latin typeface="Adelle Regular" charset="0"/>
          <a:ea typeface="Adelle Regular" charset="0"/>
          <a:cs typeface="Adelle Regular" charset="0"/>
        </a:defRPr>
      </a:lvl2pPr>
      <a:lvl3pPr algn="l" defTabSz="457200" rtl="0" eaLnBrk="0" fontAlgn="base" hangingPunct="0">
        <a:spcBef>
          <a:spcPct val="20000"/>
        </a:spcBef>
        <a:spcAft>
          <a:spcPct val="0"/>
        </a:spcAft>
        <a:defRPr sz="2000">
          <a:solidFill>
            <a:srgbClr val="53565A"/>
          </a:solidFill>
          <a:latin typeface="Adelle Regular" charset="0"/>
          <a:ea typeface="Adelle Regular" charset="0"/>
          <a:cs typeface="Adelle Regular" charset="0"/>
        </a:defRPr>
      </a:lvl3pPr>
      <a:lvl4pPr algn="l" defTabSz="457200" rtl="0" eaLnBrk="0" fontAlgn="base" hangingPunct="0">
        <a:spcBef>
          <a:spcPct val="20000"/>
        </a:spcBef>
        <a:spcAft>
          <a:spcPct val="0"/>
        </a:spcAft>
        <a:defRPr sz="2000">
          <a:solidFill>
            <a:srgbClr val="53565A"/>
          </a:solidFill>
          <a:latin typeface="Adelle Regular" charset="0"/>
          <a:ea typeface="Adelle Regular" charset="0"/>
          <a:cs typeface="Adelle Regular" charset="0"/>
        </a:defRPr>
      </a:lvl4pPr>
      <a:lvl5pPr algn="l" defTabSz="457200" rtl="0" eaLnBrk="0" fontAlgn="base" hangingPunct="0">
        <a:spcBef>
          <a:spcPct val="20000"/>
        </a:spcBef>
        <a:spcAft>
          <a:spcPct val="0"/>
        </a:spcAft>
        <a:defRPr sz="2000">
          <a:solidFill>
            <a:srgbClr val="53565A"/>
          </a:solidFill>
          <a:latin typeface="Adelle Regular" charset="0"/>
          <a:ea typeface="Adelle Regular" charset="0"/>
          <a:cs typeface="Adelle Regular" charset="0"/>
        </a:defRPr>
      </a:lvl5pPr>
      <a:lvl6pPr marL="457200" algn="l" defTabSz="457200" rtl="0" fontAlgn="base">
        <a:spcBef>
          <a:spcPct val="20000"/>
        </a:spcBef>
        <a:spcAft>
          <a:spcPct val="0"/>
        </a:spcAft>
        <a:defRPr sz="2000">
          <a:solidFill>
            <a:srgbClr val="53565A"/>
          </a:solidFill>
          <a:latin typeface="Adelle Regular" charset="0"/>
          <a:ea typeface="Adelle Regular" charset="0"/>
          <a:cs typeface="Adelle Regular" charset="0"/>
        </a:defRPr>
      </a:lvl6pPr>
      <a:lvl7pPr marL="914400" algn="l" defTabSz="457200" rtl="0" fontAlgn="base">
        <a:spcBef>
          <a:spcPct val="20000"/>
        </a:spcBef>
        <a:spcAft>
          <a:spcPct val="0"/>
        </a:spcAft>
        <a:defRPr sz="2000">
          <a:solidFill>
            <a:srgbClr val="53565A"/>
          </a:solidFill>
          <a:latin typeface="Adelle Regular" charset="0"/>
          <a:ea typeface="Adelle Regular" charset="0"/>
          <a:cs typeface="Adelle Regular" charset="0"/>
        </a:defRPr>
      </a:lvl7pPr>
      <a:lvl8pPr marL="1371600" algn="l" defTabSz="457200" rtl="0" fontAlgn="base">
        <a:spcBef>
          <a:spcPct val="20000"/>
        </a:spcBef>
        <a:spcAft>
          <a:spcPct val="0"/>
        </a:spcAft>
        <a:defRPr sz="2000">
          <a:solidFill>
            <a:srgbClr val="53565A"/>
          </a:solidFill>
          <a:latin typeface="Adelle Regular" charset="0"/>
          <a:ea typeface="Adelle Regular" charset="0"/>
          <a:cs typeface="Adelle Regular" charset="0"/>
        </a:defRPr>
      </a:lvl8pPr>
      <a:lvl9pPr marL="1828800" algn="l" defTabSz="457200" rtl="0" fontAlgn="base">
        <a:spcBef>
          <a:spcPct val="20000"/>
        </a:spcBef>
        <a:spcAft>
          <a:spcPct val="0"/>
        </a:spcAft>
        <a:defRPr sz="2000">
          <a:solidFill>
            <a:srgbClr val="53565A"/>
          </a:solidFill>
          <a:latin typeface="Adelle Regular" charset="0"/>
          <a:ea typeface="Adelle Regular" charset="0"/>
          <a:cs typeface="Adelle Regular" charset="0"/>
        </a:defRPr>
      </a:lvl9pPr>
    </p:titleStyle>
    <p:bodyStyle>
      <a:lvl1pPr algn="l" defTabSz="457200" rtl="0" eaLnBrk="0" fontAlgn="base" hangingPunct="0">
        <a:spcBef>
          <a:spcPct val="20000"/>
        </a:spcBef>
        <a:spcAft>
          <a:spcPct val="0"/>
        </a:spcAft>
        <a:buFont typeface="Arial" panose="020B0604020202020204" pitchFamily="34" charset="0"/>
        <a:defRPr sz="1400" kern="1200">
          <a:solidFill>
            <a:schemeClr val="tx1"/>
          </a:solidFill>
          <a:latin typeface="Proxima Nova Light"/>
          <a:ea typeface="Proxima Nova Light" charset="0"/>
          <a:cs typeface="Proxima Nova Light"/>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Proxima Nova Light" charset="0"/>
          <a:cs typeface="Proxima Nova Light"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Proxima Nova Light" charset="0"/>
          <a:cs typeface="Proxima Nova Light"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Proxima Nova Light" charset="0"/>
          <a:cs typeface="Proxima Nova Light"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Proxima Nova Light" charset="0"/>
          <a:cs typeface="Proxima Nova Light"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8852" name="Title Placeholder 12">
            <a:extLst>
              <a:ext uri="{FF2B5EF4-FFF2-40B4-BE49-F238E27FC236}">
                <a16:creationId xmlns:a16="http://schemas.microsoft.com/office/drawing/2014/main" id="{00E7697E-43BD-4747-8835-16B4A15C4A12}"/>
              </a:ext>
            </a:extLst>
          </p:cNvPr>
          <p:cNvSpPr>
            <a:spLocks noGrp="1"/>
          </p:cNvSpPr>
          <p:nvPr>
            <p:ph type="title"/>
          </p:nvPr>
        </p:nvSpPr>
        <p:spPr bwMode="auto">
          <a:xfrm>
            <a:off x="541338" y="319088"/>
            <a:ext cx="8229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3" name="Text Placeholder 13">
            <a:extLst>
              <a:ext uri="{FF2B5EF4-FFF2-40B4-BE49-F238E27FC236}">
                <a16:creationId xmlns:a16="http://schemas.microsoft.com/office/drawing/2014/main" id="{B16198F9-E6CB-4B5C-8DEC-448717F604D6}"/>
              </a:ext>
            </a:extLst>
          </p:cNvPr>
          <p:cNvSpPr>
            <a:spLocks noGrp="1"/>
          </p:cNvSpPr>
          <p:nvPr>
            <p:ph type="body" idx="1"/>
          </p:nvPr>
        </p:nvSpPr>
        <p:spPr bwMode="auto">
          <a:xfrm>
            <a:off x="622300" y="1347788"/>
            <a:ext cx="8229600" cy="442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Slide Number Placeholder 5">
            <a:extLst>
              <a:ext uri="{FF2B5EF4-FFF2-40B4-BE49-F238E27FC236}">
                <a16:creationId xmlns:a16="http://schemas.microsoft.com/office/drawing/2014/main" id="{2D6CD53E-3738-4090-8A9D-8A4FD3127F28}"/>
              </a:ext>
            </a:extLst>
          </p:cNvPr>
          <p:cNvSpPr>
            <a:spLocks noGrp="1"/>
          </p:cNvSpPr>
          <p:nvPr>
            <p:ph type="sldNum" sz="quarter" idx="4"/>
          </p:nvPr>
        </p:nvSpPr>
        <p:spPr>
          <a:xfrm>
            <a:off x="0" y="319088"/>
            <a:ext cx="622300" cy="365125"/>
          </a:xfrm>
          <a:prstGeom prst="rect">
            <a:avLst/>
          </a:prstGeom>
        </p:spPr>
        <p:txBody>
          <a:bodyPr vert="horz" wrap="square" lIns="91440" tIns="45720" rIns="91440" bIns="45720" numCol="1" anchor="ctr" anchorCtr="0" compatLnSpc="1">
            <a:prstTxWarp prst="textNoShape">
              <a:avLst/>
            </a:prstTxWarp>
          </a:bodyPr>
          <a:lstStyle>
            <a:lvl1pPr algn="r">
              <a:defRPr>
                <a:solidFill>
                  <a:srgbClr val="000000"/>
                </a:solidFill>
                <a:latin typeface="Proxima Nova Light"/>
                <a:ea typeface="Proxima Nova Light"/>
                <a:cs typeface="Proxima Nova Light"/>
              </a:defRPr>
            </a:lvl1pPr>
          </a:lstStyle>
          <a:p>
            <a:fld id="{485A31BF-3BE0-4254-9035-05528A2D72FF}" type="slidenum">
              <a:rPr lang="en-US" altLang="en-US"/>
              <a:pPr/>
              <a:t>‹#›</a:t>
            </a:fld>
            <a:endParaRPr lang="en-US" altLang="en-US" sz="1200" dirty="0">
              <a:solidFill>
                <a:srgbClr val="898989"/>
              </a:solidFill>
              <a:latin typeface="Calibri" panose="020F0502020204030204" pitchFamily="34" charset="0"/>
            </a:endParaRPr>
          </a:p>
        </p:txBody>
      </p:sp>
    </p:spTree>
    <p:extLst>
      <p:ext uri="{BB962C8B-B14F-4D97-AF65-F5344CB8AC3E}">
        <p14:creationId xmlns:p14="http://schemas.microsoft.com/office/powerpoint/2010/main" val="2216346465"/>
      </p:ext>
    </p:extLst>
  </p:cSld>
  <p:clrMap bg1="lt1" tx1="dk1" bg2="lt2" tx2="dk2" accent1="accent1" accent2="accent2" accent3="accent3" accent4="accent4" accent5="accent5" accent6="accent6" hlink="hlink" folHlink="folHlink"/>
  <p:sldLayoutIdLst>
    <p:sldLayoutId id="2147483707" r:id="rId1"/>
    <p:sldLayoutId id="2147483708" r:id="rId2"/>
  </p:sldLayoutIdLst>
  <p:hf hdr="0" dt="0"/>
  <p:txStyles>
    <p:titleStyle>
      <a:lvl1pPr algn="l" defTabSz="457200" rtl="0" eaLnBrk="0" fontAlgn="base" hangingPunct="0">
        <a:spcBef>
          <a:spcPct val="0"/>
        </a:spcBef>
        <a:spcAft>
          <a:spcPct val="0"/>
        </a:spcAft>
        <a:defRPr sz="4400" kern="1200">
          <a:solidFill>
            <a:schemeClr val="tx1"/>
          </a:solidFill>
          <a:latin typeface="+mj-lt"/>
          <a:ea typeface="+mj-ea"/>
          <a:cs typeface="+mj-cs"/>
        </a:defRPr>
      </a:lvl1pPr>
      <a:lvl2pPr algn="l" defTabSz="457200" rtl="0" eaLnBrk="0" fontAlgn="base" hangingPunct="0">
        <a:spcBef>
          <a:spcPct val="0"/>
        </a:spcBef>
        <a:spcAft>
          <a:spcPct val="0"/>
        </a:spcAft>
        <a:defRPr sz="4400">
          <a:solidFill>
            <a:schemeClr val="tx1"/>
          </a:solidFill>
          <a:latin typeface="Calibri" charset="0"/>
        </a:defRPr>
      </a:lvl2pPr>
      <a:lvl3pPr algn="l" defTabSz="457200" rtl="0" eaLnBrk="0" fontAlgn="base" hangingPunct="0">
        <a:spcBef>
          <a:spcPct val="0"/>
        </a:spcBef>
        <a:spcAft>
          <a:spcPct val="0"/>
        </a:spcAft>
        <a:defRPr sz="4400">
          <a:solidFill>
            <a:schemeClr val="tx1"/>
          </a:solidFill>
          <a:latin typeface="Calibri" charset="0"/>
        </a:defRPr>
      </a:lvl3pPr>
      <a:lvl4pPr algn="l" defTabSz="457200" rtl="0" eaLnBrk="0" fontAlgn="base" hangingPunct="0">
        <a:spcBef>
          <a:spcPct val="0"/>
        </a:spcBef>
        <a:spcAft>
          <a:spcPct val="0"/>
        </a:spcAft>
        <a:defRPr sz="4400">
          <a:solidFill>
            <a:schemeClr val="tx1"/>
          </a:solidFill>
          <a:latin typeface="Calibri" charset="0"/>
        </a:defRPr>
      </a:lvl4pPr>
      <a:lvl5pPr algn="l" defTabSz="457200" rtl="0" eaLnBrk="0" fontAlgn="base" hangingPunct="0">
        <a:spcBef>
          <a:spcPct val="0"/>
        </a:spcBef>
        <a:spcAft>
          <a:spcPct val="0"/>
        </a:spcAft>
        <a:defRPr sz="4400">
          <a:solidFill>
            <a:schemeClr val="tx1"/>
          </a:solidFill>
          <a:latin typeface="Calibri" charset="0"/>
        </a:defRPr>
      </a:lvl5pPr>
      <a:lvl6pPr marL="457200" algn="l" defTabSz="457200" rtl="0" fontAlgn="base">
        <a:spcBef>
          <a:spcPct val="0"/>
        </a:spcBef>
        <a:spcAft>
          <a:spcPct val="0"/>
        </a:spcAft>
        <a:defRPr sz="4400">
          <a:solidFill>
            <a:schemeClr val="tx1"/>
          </a:solidFill>
          <a:latin typeface="Calibri" charset="0"/>
        </a:defRPr>
      </a:lvl6pPr>
      <a:lvl7pPr marL="914400" algn="l" defTabSz="457200" rtl="0" fontAlgn="base">
        <a:spcBef>
          <a:spcPct val="0"/>
        </a:spcBef>
        <a:spcAft>
          <a:spcPct val="0"/>
        </a:spcAft>
        <a:defRPr sz="4400">
          <a:solidFill>
            <a:schemeClr val="tx1"/>
          </a:solidFill>
          <a:latin typeface="Calibri" charset="0"/>
        </a:defRPr>
      </a:lvl7pPr>
      <a:lvl8pPr marL="1371600" algn="l" defTabSz="457200" rtl="0" fontAlgn="base">
        <a:spcBef>
          <a:spcPct val="0"/>
        </a:spcBef>
        <a:spcAft>
          <a:spcPct val="0"/>
        </a:spcAft>
        <a:defRPr sz="4400">
          <a:solidFill>
            <a:schemeClr val="tx1"/>
          </a:solidFill>
          <a:latin typeface="Calibri" charset="0"/>
        </a:defRPr>
      </a:lvl8pPr>
      <a:lvl9pPr marL="1828800" algn="l" defTabSz="457200" rtl="0" fontAlgn="base">
        <a:spcBef>
          <a:spcPct val="0"/>
        </a:spcBef>
        <a:spcAft>
          <a:spcPct val="0"/>
        </a:spcAft>
        <a:defRPr sz="4400">
          <a:solidFill>
            <a:schemeClr val="tx1"/>
          </a:solidFill>
          <a:latin typeface="Calibri" charset="0"/>
        </a:defRPr>
      </a:lvl9pPr>
    </p:titleStyle>
    <p:bodyStyle>
      <a:lvl1pPr algn="l" defTabSz="457200" rtl="0" eaLnBrk="0" fontAlgn="base" hangingPunct="0">
        <a:spcBef>
          <a:spcPct val="20000"/>
        </a:spcBef>
        <a:spcAft>
          <a:spcPct val="0"/>
        </a:spcAft>
        <a:defRPr kern="1200">
          <a:solidFill>
            <a:schemeClr val="tx1"/>
          </a:solidFill>
          <a:latin typeface="Proxima Nova Light"/>
          <a:ea typeface="Proxima Nova Light" charset="0"/>
          <a:cs typeface="Proxima Nova Light"/>
        </a:defRPr>
      </a:lvl1pPr>
      <a:lvl2pPr marL="547688" indent="-182563" algn="l" defTabSz="457200" rtl="0" eaLnBrk="0" fontAlgn="base" hangingPunct="0">
        <a:spcBef>
          <a:spcPts val="600"/>
        </a:spcBef>
        <a:spcAft>
          <a:spcPct val="0"/>
        </a:spcAft>
        <a:buClr>
          <a:srgbClr val="2F63AE"/>
        </a:buClr>
        <a:buSzPct val="80000"/>
        <a:buFont typeface="Arial" panose="020B0604020202020204" pitchFamily="34" charset="0"/>
        <a:buChar char="•"/>
        <a:defRPr sz="1600" kern="1200">
          <a:solidFill>
            <a:schemeClr val="tx1"/>
          </a:solidFill>
          <a:latin typeface="Proxima Nova Light"/>
          <a:ea typeface="Proxima Nova Light" charset="0"/>
          <a:cs typeface="Proxima Nova Light"/>
        </a:defRPr>
      </a:lvl2pPr>
      <a:lvl3pPr marL="895350" indent="-163513" algn="l" defTabSz="457200" rtl="0" eaLnBrk="0" fontAlgn="base" hangingPunct="0">
        <a:spcBef>
          <a:spcPct val="20000"/>
        </a:spcBef>
        <a:spcAft>
          <a:spcPct val="0"/>
        </a:spcAft>
        <a:buClr>
          <a:srgbClr val="2F63AE"/>
        </a:buClr>
        <a:buSzPct val="80000"/>
        <a:buFont typeface="Arial" panose="020B0604020202020204" pitchFamily="34" charset="0"/>
        <a:buChar char="•"/>
        <a:defRPr sz="1400" kern="1200">
          <a:solidFill>
            <a:schemeClr val="tx1"/>
          </a:solidFill>
          <a:latin typeface="Proxima Nova Light"/>
          <a:ea typeface="Proxima Nova Light" charset="0"/>
          <a:cs typeface="Proxima Nova Light"/>
        </a:defRPr>
      </a:lvl3pPr>
      <a:lvl4pPr marL="1260475" indent="-163513" algn="l" defTabSz="457200" rtl="0" eaLnBrk="0" fontAlgn="base" hangingPunct="0">
        <a:spcBef>
          <a:spcPct val="20000"/>
        </a:spcBef>
        <a:spcAft>
          <a:spcPct val="0"/>
        </a:spcAft>
        <a:buClr>
          <a:srgbClr val="2F63AE"/>
        </a:buClr>
        <a:buSzPct val="80000"/>
        <a:buFont typeface="Arial" panose="020B0604020202020204" pitchFamily="34" charset="0"/>
        <a:buChar char="•"/>
        <a:defRPr sz="1200" kern="1200">
          <a:solidFill>
            <a:schemeClr val="tx1"/>
          </a:solidFill>
          <a:latin typeface="Proxima Nova Light"/>
          <a:ea typeface="Proxima Nova Light" charset="0"/>
          <a:cs typeface="Proxima Nova Light"/>
        </a:defRPr>
      </a:lvl4pPr>
      <a:lvl5pPr marL="1717675" indent="-163513" algn="l" defTabSz="457200" rtl="0" eaLnBrk="0" fontAlgn="base" hangingPunct="0">
        <a:spcBef>
          <a:spcPct val="20000"/>
        </a:spcBef>
        <a:spcAft>
          <a:spcPct val="0"/>
        </a:spcAft>
        <a:buClr>
          <a:srgbClr val="2F63AE"/>
        </a:buClr>
        <a:buSzPct val="80000"/>
        <a:buFont typeface="Lucida Grande"/>
        <a:buChar char="-"/>
        <a:defRPr sz="1200" kern="1200">
          <a:solidFill>
            <a:schemeClr val="tx1"/>
          </a:solidFill>
          <a:latin typeface="Proxima Nova Light"/>
          <a:ea typeface="Proxima Nova Light" charset="0"/>
          <a:cs typeface="Proxima Nov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hyperlink" Target="https://jakarta.ee/" TargetMode="External"/><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hyperlink" Target="https://jakarta.ee/connect/mailing-lists/" TargetMode="External"/><Relationship Id="rId2" Type="http://schemas.openxmlformats.org/officeDocument/2006/relationships/notesSlide" Target="../notesSlides/notesSlide13.xml"/><Relationship Id="rId1" Type="http://schemas.openxmlformats.org/officeDocument/2006/relationships/slideLayout" Target="../slideLayouts/slideLayout25.xml"/><Relationship Id="rId6" Type="http://schemas.openxmlformats.org/officeDocument/2006/relationships/hyperlink" Target="https://jakartaee-ambassadors.io/" TargetMode="External"/><Relationship Id="rId5" Type="http://schemas.openxmlformats.org/officeDocument/2006/relationships/hyperlink" Target="https://www.eclipse.org/legal/ECA.php" TargetMode="External"/><Relationship Id="rId4" Type="http://schemas.openxmlformats.org/officeDocument/2006/relationships/hyperlink" Target="https://jakarta.ee/projects/"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hyperlink" Target="https://outreach.jakartaee.org/2020-developer-survey-report" TargetMode="External"/><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hyperlink" Target="https://accounts.eclipse.org/mailing-list/jakarta.ee-community" TargetMode="External"/><Relationship Id="rId2" Type="http://schemas.openxmlformats.org/officeDocument/2006/relationships/notesSlide" Target="../notesSlides/notesSlide16.xml"/><Relationship Id="rId1" Type="http://schemas.openxmlformats.org/officeDocument/2006/relationships/slideLayout" Target="../slideLayouts/slideLayout24.xml"/><Relationship Id="rId4" Type="http://schemas.openxmlformats.org/officeDocument/2006/relationships/hyperlink" Target="https://www.meetup.com/jakartatechtalks_"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hyperlink" Target="https://docs.google.com/document/d/1uZFBoIujXCc-gQhCzh_ZdlKEsrsV0yVVIHzBTI3usF8/edit?usp=sharing" TargetMode="External"/><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
            <a:extLst>
              <a:ext uri="{FF2B5EF4-FFF2-40B4-BE49-F238E27FC236}">
                <a16:creationId xmlns:a16="http://schemas.microsoft.com/office/drawing/2014/main" id="{7F53D21F-C1F9-4E60-ACF7-FBB47B731EC8}"/>
              </a:ext>
            </a:extLst>
          </p:cNvPr>
          <p:cNvSpPr>
            <a:spLocks noGrp="1"/>
          </p:cNvSpPr>
          <p:nvPr>
            <p:ph type="title"/>
          </p:nvPr>
        </p:nvSpPr>
        <p:spPr>
          <a:xfrm>
            <a:off x="3459162" y="2420938"/>
            <a:ext cx="5215605" cy="1993900"/>
          </a:xfrm>
        </p:spPr>
        <p:txBody>
          <a:bodyPr/>
          <a:lstStyle/>
          <a:p>
            <a:pPr eaLnBrk="1" hangingPunct="1"/>
            <a:r>
              <a:rPr lang="en-US" altLang="en-US" sz="3200" b="1" dirty="0">
                <a:latin typeface="Arial" panose="020B0604020202020204" pitchFamily="34" charset="0"/>
                <a:ea typeface="Adelle Regular"/>
              </a:rPr>
              <a:t>Contributors Guide to the Jakarta EE 10 Galaxy</a:t>
            </a:r>
            <a:endParaRPr altLang="en-US" sz="3200" b="1" dirty="0">
              <a:latin typeface="Arial" panose="020B0604020202020204" pitchFamily="34" charset="0"/>
              <a:ea typeface="Adelle Regular"/>
            </a:endParaRPr>
          </a:p>
        </p:txBody>
      </p:sp>
      <p:sp>
        <p:nvSpPr>
          <p:cNvPr id="2" name="Text Placeholder 3">
            <a:extLst>
              <a:ext uri="{FF2B5EF4-FFF2-40B4-BE49-F238E27FC236}">
                <a16:creationId xmlns:a16="http://schemas.microsoft.com/office/drawing/2014/main" id="{F645DC0E-0103-4AFD-9837-A3672844FFDE}"/>
              </a:ext>
            </a:extLst>
          </p:cNvPr>
          <p:cNvSpPr>
            <a:spLocks noGrp="1"/>
          </p:cNvSpPr>
          <p:nvPr>
            <p:ph type="body" sz="quarter" idx="13"/>
          </p:nvPr>
        </p:nvSpPr>
        <p:spPr>
          <a:xfrm>
            <a:off x="3459163" y="4481513"/>
            <a:ext cx="4675187" cy="981075"/>
          </a:xfrm>
        </p:spPr>
        <p:txBody>
          <a:bodyPr>
            <a:normAutofit/>
          </a:bodyPr>
          <a:lstStyle/>
          <a:p>
            <a:pPr fontAlgn="base">
              <a:lnSpc>
                <a:spcPct val="80000"/>
              </a:lnSpc>
              <a:spcAft>
                <a:spcPct val="0"/>
              </a:spcAft>
              <a:buFont typeface="Arial" panose="020B0604020202020204" pitchFamily="34" charset="0"/>
              <a:buNone/>
            </a:pPr>
            <a:r>
              <a:rPr lang="en-US" altLang="en-US" dirty="0">
                <a:latin typeface="Arial" panose="020B0604020202020204" pitchFamily="34" charset="0"/>
                <a:ea typeface="Proxima Nova Light"/>
              </a:rPr>
              <a:t>Reza Rahman</a:t>
            </a:r>
          </a:p>
          <a:p>
            <a:pPr fontAlgn="base">
              <a:lnSpc>
                <a:spcPct val="80000"/>
              </a:lnSpc>
              <a:spcAft>
                <a:spcPct val="0"/>
              </a:spcAft>
              <a:buFont typeface="Arial" panose="020B0604020202020204" pitchFamily="34" charset="0"/>
              <a:buNone/>
            </a:pPr>
            <a:r>
              <a:rPr lang="en-US" altLang="en-US" dirty="0">
                <a:latin typeface="Arial" panose="020B0604020202020204" pitchFamily="34" charset="0"/>
                <a:ea typeface="Proxima Nova Light"/>
              </a:rPr>
              <a:t>Jakarta EE Ambassador, Author, Blogger, Speaker</a:t>
            </a:r>
          </a:p>
          <a:p>
            <a:pPr fontAlgn="base">
              <a:lnSpc>
                <a:spcPct val="80000"/>
              </a:lnSpc>
              <a:spcAft>
                <a:spcPct val="0"/>
              </a:spcAft>
              <a:buFont typeface="Arial" panose="020B0604020202020204" pitchFamily="34" charset="0"/>
              <a:buNone/>
            </a:pPr>
            <a:r>
              <a:rPr lang="en-US" altLang="en-US" dirty="0">
                <a:latin typeface="Arial" panose="020B0604020202020204" pitchFamily="34" charset="0"/>
                <a:ea typeface="Proxima Nova Light"/>
              </a:rPr>
              <a:t>reza_rahman@lycos.com</a:t>
            </a:r>
          </a:p>
          <a:p>
            <a:pPr fontAlgn="base">
              <a:lnSpc>
                <a:spcPct val="80000"/>
              </a:lnSpc>
              <a:spcAft>
                <a:spcPct val="0"/>
              </a:spcAft>
              <a:buFont typeface="Arial" panose="020B0604020202020204" pitchFamily="34" charset="0"/>
              <a:buNone/>
            </a:pPr>
            <a:r>
              <a:rPr lang="en-US" altLang="en-US" dirty="0">
                <a:latin typeface="Arial" panose="020B0604020202020204" pitchFamily="34" charset="0"/>
                <a:ea typeface="Proxima Nova Light"/>
              </a:rPr>
              <a:t>@reza_rahman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a:extLst>
              <a:ext uri="{FF2B5EF4-FFF2-40B4-BE49-F238E27FC236}">
                <a16:creationId xmlns:a16="http://schemas.microsoft.com/office/drawing/2014/main" id="{D0CB61CC-2BEC-461B-B985-4AB45027808F}"/>
              </a:ext>
            </a:extLst>
          </p:cNvPr>
          <p:cNvSpPr>
            <a:spLocks noGrp="1"/>
          </p:cNvSpPr>
          <p:nvPr>
            <p:ph type="title" idx="4294967295"/>
          </p:nvPr>
        </p:nvSpPr>
        <p:spPr bwMode="auto">
          <a:xfrm>
            <a:off x="541338" y="445208"/>
            <a:ext cx="822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Autofit/>
          </a:bodyPr>
          <a:lstStyle/>
          <a:p>
            <a:r>
              <a:rPr lang="en-US" altLang="en-US" sz="2000" b="1" dirty="0">
                <a:solidFill>
                  <a:srgbClr val="990000"/>
                </a:solidFill>
                <a:latin typeface="Arial" panose="020B0604020202020204" pitchFamily="34" charset="0"/>
                <a:ea typeface="Proxima Nova Regular"/>
                <a:cs typeface="Proxima Nova Regular"/>
              </a:rPr>
              <a:t>CDI Based @Lock</a:t>
            </a:r>
          </a:p>
        </p:txBody>
      </p:sp>
      <p:sp>
        <p:nvSpPr>
          <p:cNvPr id="108549" name="Content Placeholder 2">
            <a:extLst>
              <a:ext uri="{FF2B5EF4-FFF2-40B4-BE49-F238E27FC236}">
                <a16:creationId xmlns:a16="http://schemas.microsoft.com/office/drawing/2014/main" id="{D94BDEEC-869A-42B7-8903-3E9AAF70F3CD}"/>
              </a:ext>
            </a:extLst>
          </p:cNvPr>
          <p:cNvSpPr>
            <a:spLocks/>
          </p:cNvSpPr>
          <p:nvPr/>
        </p:nvSpPr>
        <p:spPr bwMode="auto">
          <a:xfrm>
            <a:off x="531479" y="1185357"/>
            <a:ext cx="8010942" cy="42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0325" defTabSz="228600">
              <a:spcBef>
                <a:spcPct val="20000"/>
              </a:spcBef>
              <a:defRPr>
                <a:solidFill>
                  <a:schemeClr val="tx1"/>
                </a:solidFill>
                <a:latin typeface="Proxima Nova Light"/>
                <a:ea typeface="Proxima Nova Light"/>
                <a:cs typeface="Proxima Nova Light"/>
              </a:defRPr>
            </a:lvl1pPr>
            <a:lvl2pPr marL="631825" indent="-228600" defTabSz="228600">
              <a:spcBef>
                <a:spcPts val="600"/>
              </a:spcBef>
              <a:buClr>
                <a:srgbClr val="2F63AE"/>
              </a:buClr>
              <a:buSzPct val="80000"/>
              <a:buFont typeface="Arial" panose="020B0604020202020204" pitchFamily="34" charset="0"/>
              <a:buChar char="•"/>
              <a:defRPr sz="1600">
                <a:solidFill>
                  <a:schemeClr val="tx1"/>
                </a:solidFill>
                <a:latin typeface="Proxima Nova Light"/>
                <a:ea typeface="Proxima Nova Light"/>
                <a:cs typeface="Proxima Nova Light"/>
              </a:defRPr>
            </a:lvl2pPr>
            <a:lvl3pPr marL="974725" indent="-174625" defTabSz="228600">
              <a:spcBef>
                <a:spcPct val="20000"/>
              </a:spcBef>
              <a:buClr>
                <a:srgbClr val="2F63AE"/>
              </a:buClr>
              <a:buSzPct val="80000"/>
              <a:buFont typeface="Arial" panose="020B0604020202020204" pitchFamily="34" charset="0"/>
              <a:buChar char="•"/>
              <a:defRPr sz="1400">
                <a:solidFill>
                  <a:schemeClr val="tx1"/>
                </a:solidFill>
                <a:latin typeface="Proxima Nova Light"/>
                <a:ea typeface="Proxima Nova Light"/>
                <a:cs typeface="Proxima Nova Light"/>
              </a:defRPr>
            </a:lvl3pPr>
            <a:lvl4pPr marL="1431925" indent="-228600" defTabSz="228600">
              <a:spcBef>
                <a:spcPct val="20000"/>
              </a:spcBef>
              <a:buClr>
                <a:srgbClr val="2F63AE"/>
              </a:buClr>
              <a:buSzPct val="80000"/>
              <a:buFont typeface="Arial" panose="020B0604020202020204" pitchFamily="34" charset="0"/>
              <a:buChar char="•"/>
              <a:defRPr sz="1200">
                <a:solidFill>
                  <a:schemeClr val="tx1"/>
                </a:solidFill>
                <a:latin typeface="Proxima Nova Light"/>
                <a:ea typeface="Proxima Nova Light"/>
                <a:cs typeface="Proxima Nova Light"/>
              </a:defRPr>
            </a:lvl4pPr>
            <a:lvl5pPr indent="-168275" defTabSz="228600">
              <a:spcBef>
                <a:spcPct val="20000"/>
              </a:spcBef>
              <a:buClr>
                <a:srgbClr val="2F63AE"/>
              </a:buClr>
              <a:buSzPct val="80000"/>
              <a:buFont typeface="Lucida Grande"/>
              <a:buChar char="-"/>
              <a:defRPr sz="1200">
                <a:solidFill>
                  <a:schemeClr val="tx1"/>
                </a:solidFill>
                <a:latin typeface="Proxima Nova Light"/>
                <a:ea typeface="Proxima Nova Light"/>
                <a:cs typeface="Proxima Nova Light"/>
              </a:defRPr>
            </a:lvl5pPr>
            <a:lvl6pPr indent="-168275" defTabSz="228600" fontAlgn="base">
              <a:spcBef>
                <a:spcPct val="20000"/>
              </a:spcBef>
              <a:spcAft>
                <a:spcPct val="0"/>
              </a:spcAft>
              <a:buClr>
                <a:srgbClr val="2F63AE"/>
              </a:buClr>
              <a:buSzPct val="80000"/>
              <a:buFont typeface="Lucida Grande"/>
              <a:buChar char="-"/>
              <a:defRPr sz="1200">
                <a:solidFill>
                  <a:schemeClr val="tx1"/>
                </a:solidFill>
                <a:latin typeface="Proxima Nova Light"/>
                <a:ea typeface="Proxima Nova Light"/>
                <a:cs typeface="Proxima Nova Light"/>
              </a:defRPr>
            </a:lvl6pPr>
            <a:lvl7pPr indent="-168275" defTabSz="228600" fontAlgn="base">
              <a:spcBef>
                <a:spcPct val="20000"/>
              </a:spcBef>
              <a:spcAft>
                <a:spcPct val="0"/>
              </a:spcAft>
              <a:buClr>
                <a:srgbClr val="2F63AE"/>
              </a:buClr>
              <a:buSzPct val="80000"/>
              <a:buFont typeface="Lucida Grande"/>
              <a:buChar char="-"/>
              <a:defRPr sz="1200">
                <a:solidFill>
                  <a:schemeClr val="tx1"/>
                </a:solidFill>
                <a:latin typeface="Proxima Nova Light"/>
                <a:ea typeface="Proxima Nova Light"/>
                <a:cs typeface="Proxima Nova Light"/>
              </a:defRPr>
            </a:lvl7pPr>
            <a:lvl8pPr indent="-168275" defTabSz="228600" fontAlgn="base">
              <a:spcBef>
                <a:spcPct val="20000"/>
              </a:spcBef>
              <a:spcAft>
                <a:spcPct val="0"/>
              </a:spcAft>
              <a:buClr>
                <a:srgbClr val="2F63AE"/>
              </a:buClr>
              <a:buSzPct val="80000"/>
              <a:buFont typeface="Lucida Grande"/>
              <a:buChar char="-"/>
              <a:defRPr sz="1200">
                <a:solidFill>
                  <a:schemeClr val="tx1"/>
                </a:solidFill>
                <a:latin typeface="Proxima Nova Light"/>
                <a:ea typeface="Proxima Nova Light"/>
                <a:cs typeface="Proxima Nova Light"/>
              </a:defRPr>
            </a:lvl8pPr>
            <a:lvl9pPr indent="-168275" defTabSz="228600" fontAlgn="base">
              <a:spcBef>
                <a:spcPct val="20000"/>
              </a:spcBef>
              <a:spcAft>
                <a:spcPct val="0"/>
              </a:spcAft>
              <a:buClr>
                <a:srgbClr val="2F63AE"/>
              </a:buClr>
              <a:buSzPct val="80000"/>
              <a:buFont typeface="Lucida Grande"/>
              <a:buChar char="-"/>
              <a:defRPr sz="1200">
                <a:solidFill>
                  <a:schemeClr val="tx1"/>
                </a:solidFill>
                <a:latin typeface="Proxima Nova Light"/>
                <a:ea typeface="Proxima Nova Light"/>
                <a:cs typeface="Proxima Nova Light"/>
              </a:defRPr>
            </a:lvl9pPr>
          </a:lstStyle>
          <a:p>
            <a:pPr>
              <a:buFont typeface="Wingdings" panose="05000000000000000000" pitchFamily="2" charset="2"/>
              <a:buNone/>
            </a:pPr>
            <a:r>
              <a:rPr lang="en-US" altLang="en-US" b="1" dirty="0">
                <a:latin typeface="Courier New" panose="02070309020205020404" pitchFamily="49" charset="0"/>
                <a:cs typeface="Courier New" panose="02070309020205020404" pitchFamily="49" charset="0"/>
              </a:rPr>
              <a:t>@ApplicationScoped </a:t>
            </a:r>
            <a:r>
              <a:rPr lang="en-US" altLang="en-US" b="1" dirty="0">
                <a:solidFill>
                  <a:srgbClr val="990000"/>
                </a:solidFill>
                <a:latin typeface="Courier New" panose="02070309020205020404" pitchFamily="49" charset="0"/>
                <a:cs typeface="Courier New" panose="02070309020205020404" pitchFamily="49" charset="0"/>
              </a:rPr>
              <a:t>@Lock(READ)</a:t>
            </a:r>
          </a:p>
          <a:p>
            <a:pPr>
              <a:buFont typeface="Wingdings" panose="05000000000000000000" pitchFamily="2" charset="2"/>
              <a:buNone/>
            </a:pPr>
            <a:r>
              <a:rPr lang="en-US" altLang="en-US" b="1" dirty="0">
                <a:latin typeface="Courier New" panose="02070309020205020404" pitchFamily="49" charset="0"/>
                <a:cs typeface="Courier New" panose="02070309020205020404" pitchFamily="49" charset="0"/>
              </a:rPr>
              <a:t>public class CountryInfoService {</a:t>
            </a:r>
          </a:p>
          <a:p>
            <a:pPr>
              <a:buFont typeface="Wingdings" panose="05000000000000000000" pitchFamily="2" charset="2"/>
              <a:buNone/>
            </a:pPr>
            <a:r>
              <a:rPr lang="en-US" altLang="en-US" b="1" dirty="0">
                <a:latin typeface="Courier New" panose="02070309020205020404" pitchFamily="49" charset="0"/>
                <a:cs typeface="Courier New" panose="02070309020205020404" pitchFamily="49" charset="0"/>
              </a:rPr>
              <a:t>    ...</a:t>
            </a:r>
          </a:p>
          <a:p>
            <a:pPr>
              <a:buFont typeface="Wingdings" panose="05000000000000000000" pitchFamily="2" charset="2"/>
              <a:buNone/>
            </a:pPr>
            <a:r>
              <a:rPr lang="en-US" altLang="en-US" b="1" dirty="0">
                <a:latin typeface="Courier New" panose="02070309020205020404" pitchFamily="49" charset="0"/>
                <a:cs typeface="Courier New" panose="02070309020205020404" pitchFamily="49" charset="0"/>
              </a:rPr>
              <a:t>    public List&lt;String&gt; getStates(String country) { </a:t>
            </a:r>
          </a:p>
          <a:p>
            <a:pPr>
              <a:buFont typeface="Wingdings" panose="05000000000000000000" pitchFamily="2" charset="2"/>
              <a:buNone/>
            </a:pPr>
            <a:r>
              <a:rPr lang="en-US" altLang="en-US" b="1" dirty="0">
                <a:latin typeface="Courier New" panose="02070309020205020404" pitchFamily="49" charset="0"/>
                <a:cs typeface="Courier New" panose="02070309020205020404" pitchFamily="49" charset="0"/>
              </a:rPr>
              <a:t>        return countryStatesMap.get(country);</a:t>
            </a:r>
          </a:p>
          <a:p>
            <a:pPr>
              <a:buFont typeface="Wingdings" panose="05000000000000000000" pitchFamily="2" charset="2"/>
              <a:buNone/>
            </a:pPr>
            <a:r>
              <a:rPr lang="en-US" altLang="en-US" b="1" dirty="0">
                <a:latin typeface="Courier New" panose="02070309020205020404" pitchFamily="49" charset="0"/>
                <a:cs typeface="Courier New" panose="02070309020205020404" pitchFamily="49" charset="0"/>
              </a:rPr>
              <a:t>    }</a:t>
            </a:r>
          </a:p>
          <a:p>
            <a:pPr>
              <a:buFont typeface="Wingdings" panose="05000000000000000000" pitchFamily="2" charset="2"/>
              <a:buNone/>
            </a:pPr>
            <a:r>
              <a:rPr lang="en-US" altLang="en-US" b="1" dirty="0">
                <a:latin typeface="Courier New" panose="02070309020205020404" pitchFamily="49" charset="0"/>
                <a:cs typeface="Courier New" panose="02070309020205020404" pitchFamily="49" charset="0"/>
              </a:rPr>
              <a:t>    ...</a:t>
            </a:r>
          </a:p>
          <a:p>
            <a:pPr>
              <a:buFont typeface="Wingdings" panose="05000000000000000000" pitchFamily="2" charset="2"/>
              <a:buNone/>
            </a:pPr>
            <a:r>
              <a:rPr lang="en-US" altLang="en-US" b="1" dirty="0">
                <a:solidFill>
                  <a:srgbClr val="990000"/>
                </a:solidFill>
                <a:latin typeface="Courier New" panose="02070309020205020404" pitchFamily="49" charset="0"/>
                <a:cs typeface="Courier New" panose="02070309020205020404" pitchFamily="49" charset="0"/>
              </a:rPr>
              <a:t>    @Lock(WRITE)</a:t>
            </a:r>
          </a:p>
          <a:p>
            <a:pPr>
              <a:buFont typeface="Wingdings" panose="05000000000000000000" pitchFamily="2" charset="2"/>
              <a:buNone/>
            </a:pPr>
            <a:r>
              <a:rPr lang="en-US" altLang="en-US" b="1" dirty="0">
                <a:latin typeface="Courier New" panose="02070309020205020404" pitchFamily="49" charset="0"/>
                <a:cs typeface="Courier New" panose="02070309020205020404" pitchFamily="49" charset="0"/>
              </a:rPr>
              <a:t>    public void setStates(String country, </a:t>
            </a:r>
          </a:p>
          <a:p>
            <a:pPr>
              <a:buFont typeface="Wingdings" panose="05000000000000000000" pitchFamily="2" charset="2"/>
              <a:buNone/>
            </a:pPr>
            <a:r>
              <a:rPr lang="en-US" altLang="en-US" b="1" dirty="0">
                <a:latin typeface="Courier New" panose="02070309020205020404" pitchFamily="49" charset="0"/>
                <a:cs typeface="Courier New" panose="02070309020205020404" pitchFamily="49" charset="0"/>
              </a:rPr>
              <a:t>            List&lt;String&gt; states) {</a:t>
            </a:r>
          </a:p>
          <a:p>
            <a:pPr>
              <a:buFont typeface="Wingdings" panose="05000000000000000000" pitchFamily="2" charset="2"/>
              <a:buNone/>
            </a:pPr>
            <a:r>
              <a:rPr lang="en-US" altLang="en-US" b="1" dirty="0">
                <a:latin typeface="Courier New" panose="02070309020205020404" pitchFamily="49" charset="0"/>
                <a:cs typeface="Courier New" panose="02070309020205020404" pitchFamily="49" charset="0"/>
              </a:rPr>
              <a:t>        countryStatesMap.put(country, states);</a:t>
            </a:r>
          </a:p>
          <a:p>
            <a:pPr>
              <a:buFont typeface="Wingdings" panose="05000000000000000000" pitchFamily="2" charset="2"/>
              <a:buNone/>
            </a:pPr>
            <a:r>
              <a:rPr lang="en-US" altLang="en-US" b="1" dirty="0">
                <a:latin typeface="Courier New" panose="02070309020205020404" pitchFamily="49" charset="0"/>
                <a:cs typeface="Courier New" panose="02070309020205020404" pitchFamily="49" charset="0"/>
              </a:rPr>
              <a:t>    }</a:t>
            </a:r>
          </a:p>
          <a:p>
            <a:pPr>
              <a:buFont typeface="Wingdings" panose="05000000000000000000" pitchFamily="2" charset="2"/>
              <a:buNone/>
            </a:pPr>
            <a:r>
              <a:rPr lang="en-US" altLang="en-US"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233763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a:extLst>
              <a:ext uri="{FF2B5EF4-FFF2-40B4-BE49-F238E27FC236}">
                <a16:creationId xmlns:a16="http://schemas.microsoft.com/office/drawing/2014/main" id="{D0CB61CC-2BEC-461B-B985-4AB45027808F}"/>
              </a:ext>
            </a:extLst>
          </p:cNvPr>
          <p:cNvSpPr>
            <a:spLocks noGrp="1"/>
          </p:cNvSpPr>
          <p:nvPr>
            <p:ph type="title" idx="4294967295"/>
          </p:nvPr>
        </p:nvSpPr>
        <p:spPr bwMode="auto">
          <a:xfrm>
            <a:off x="541338" y="445208"/>
            <a:ext cx="822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Autofit/>
          </a:bodyPr>
          <a:lstStyle/>
          <a:p>
            <a:r>
              <a:rPr lang="en-US" altLang="en-US" sz="2000" b="1" dirty="0">
                <a:solidFill>
                  <a:srgbClr val="990000"/>
                </a:solidFill>
                <a:latin typeface="Arial" panose="020B0604020202020204" pitchFamily="34" charset="0"/>
                <a:ea typeface="Proxima Nova Regular"/>
                <a:cs typeface="Proxima Nova Regular"/>
              </a:rPr>
              <a:t>@ManagedExecutorServiceDefinition + CompletableFuture</a:t>
            </a:r>
          </a:p>
        </p:txBody>
      </p:sp>
      <p:sp>
        <p:nvSpPr>
          <p:cNvPr id="108549" name="Content Placeholder 2">
            <a:extLst>
              <a:ext uri="{FF2B5EF4-FFF2-40B4-BE49-F238E27FC236}">
                <a16:creationId xmlns:a16="http://schemas.microsoft.com/office/drawing/2014/main" id="{D94BDEEC-869A-42B7-8903-3E9AAF70F3CD}"/>
              </a:ext>
            </a:extLst>
          </p:cNvPr>
          <p:cNvSpPr>
            <a:spLocks/>
          </p:cNvSpPr>
          <p:nvPr/>
        </p:nvSpPr>
        <p:spPr bwMode="auto">
          <a:xfrm>
            <a:off x="531479" y="1185357"/>
            <a:ext cx="8010942" cy="1896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0325" defTabSz="228600">
              <a:spcBef>
                <a:spcPct val="20000"/>
              </a:spcBef>
              <a:defRPr>
                <a:solidFill>
                  <a:schemeClr val="tx1"/>
                </a:solidFill>
                <a:latin typeface="Proxima Nova Light"/>
                <a:ea typeface="Proxima Nova Light"/>
                <a:cs typeface="Proxima Nova Light"/>
              </a:defRPr>
            </a:lvl1pPr>
            <a:lvl2pPr marL="631825" indent="-228600" defTabSz="228600">
              <a:spcBef>
                <a:spcPts val="600"/>
              </a:spcBef>
              <a:buClr>
                <a:srgbClr val="2F63AE"/>
              </a:buClr>
              <a:buSzPct val="80000"/>
              <a:buFont typeface="Arial" panose="020B0604020202020204" pitchFamily="34" charset="0"/>
              <a:buChar char="•"/>
              <a:defRPr sz="1600">
                <a:solidFill>
                  <a:schemeClr val="tx1"/>
                </a:solidFill>
                <a:latin typeface="Proxima Nova Light"/>
                <a:ea typeface="Proxima Nova Light"/>
                <a:cs typeface="Proxima Nova Light"/>
              </a:defRPr>
            </a:lvl2pPr>
            <a:lvl3pPr marL="974725" indent="-174625" defTabSz="228600">
              <a:spcBef>
                <a:spcPct val="20000"/>
              </a:spcBef>
              <a:buClr>
                <a:srgbClr val="2F63AE"/>
              </a:buClr>
              <a:buSzPct val="80000"/>
              <a:buFont typeface="Arial" panose="020B0604020202020204" pitchFamily="34" charset="0"/>
              <a:buChar char="•"/>
              <a:defRPr sz="1400">
                <a:solidFill>
                  <a:schemeClr val="tx1"/>
                </a:solidFill>
                <a:latin typeface="Proxima Nova Light"/>
                <a:ea typeface="Proxima Nova Light"/>
                <a:cs typeface="Proxima Nova Light"/>
              </a:defRPr>
            </a:lvl3pPr>
            <a:lvl4pPr marL="1431925" indent="-228600" defTabSz="228600">
              <a:spcBef>
                <a:spcPct val="20000"/>
              </a:spcBef>
              <a:buClr>
                <a:srgbClr val="2F63AE"/>
              </a:buClr>
              <a:buSzPct val="80000"/>
              <a:buFont typeface="Arial" panose="020B0604020202020204" pitchFamily="34" charset="0"/>
              <a:buChar char="•"/>
              <a:defRPr sz="1200">
                <a:solidFill>
                  <a:schemeClr val="tx1"/>
                </a:solidFill>
                <a:latin typeface="Proxima Nova Light"/>
                <a:ea typeface="Proxima Nova Light"/>
                <a:cs typeface="Proxima Nova Light"/>
              </a:defRPr>
            </a:lvl4pPr>
            <a:lvl5pPr indent="-168275" defTabSz="228600">
              <a:spcBef>
                <a:spcPct val="20000"/>
              </a:spcBef>
              <a:buClr>
                <a:srgbClr val="2F63AE"/>
              </a:buClr>
              <a:buSzPct val="80000"/>
              <a:buFont typeface="Lucida Grande"/>
              <a:buChar char="-"/>
              <a:defRPr sz="1200">
                <a:solidFill>
                  <a:schemeClr val="tx1"/>
                </a:solidFill>
                <a:latin typeface="Proxima Nova Light"/>
                <a:ea typeface="Proxima Nova Light"/>
                <a:cs typeface="Proxima Nova Light"/>
              </a:defRPr>
            </a:lvl5pPr>
            <a:lvl6pPr indent="-168275" defTabSz="228600" fontAlgn="base">
              <a:spcBef>
                <a:spcPct val="20000"/>
              </a:spcBef>
              <a:spcAft>
                <a:spcPct val="0"/>
              </a:spcAft>
              <a:buClr>
                <a:srgbClr val="2F63AE"/>
              </a:buClr>
              <a:buSzPct val="80000"/>
              <a:buFont typeface="Lucida Grande"/>
              <a:buChar char="-"/>
              <a:defRPr sz="1200">
                <a:solidFill>
                  <a:schemeClr val="tx1"/>
                </a:solidFill>
                <a:latin typeface="Proxima Nova Light"/>
                <a:ea typeface="Proxima Nova Light"/>
                <a:cs typeface="Proxima Nova Light"/>
              </a:defRPr>
            </a:lvl6pPr>
            <a:lvl7pPr indent="-168275" defTabSz="228600" fontAlgn="base">
              <a:spcBef>
                <a:spcPct val="20000"/>
              </a:spcBef>
              <a:spcAft>
                <a:spcPct val="0"/>
              </a:spcAft>
              <a:buClr>
                <a:srgbClr val="2F63AE"/>
              </a:buClr>
              <a:buSzPct val="80000"/>
              <a:buFont typeface="Lucida Grande"/>
              <a:buChar char="-"/>
              <a:defRPr sz="1200">
                <a:solidFill>
                  <a:schemeClr val="tx1"/>
                </a:solidFill>
                <a:latin typeface="Proxima Nova Light"/>
                <a:ea typeface="Proxima Nova Light"/>
                <a:cs typeface="Proxima Nova Light"/>
              </a:defRPr>
            </a:lvl7pPr>
            <a:lvl8pPr indent="-168275" defTabSz="228600" fontAlgn="base">
              <a:spcBef>
                <a:spcPct val="20000"/>
              </a:spcBef>
              <a:spcAft>
                <a:spcPct val="0"/>
              </a:spcAft>
              <a:buClr>
                <a:srgbClr val="2F63AE"/>
              </a:buClr>
              <a:buSzPct val="80000"/>
              <a:buFont typeface="Lucida Grande"/>
              <a:buChar char="-"/>
              <a:defRPr sz="1200">
                <a:solidFill>
                  <a:schemeClr val="tx1"/>
                </a:solidFill>
                <a:latin typeface="Proxima Nova Light"/>
                <a:ea typeface="Proxima Nova Light"/>
                <a:cs typeface="Proxima Nova Light"/>
              </a:defRPr>
            </a:lvl8pPr>
            <a:lvl9pPr indent="-168275" defTabSz="228600" fontAlgn="base">
              <a:spcBef>
                <a:spcPct val="20000"/>
              </a:spcBef>
              <a:spcAft>
                <a:spcPct val="0"/>
              </a:spcAft>
              <a:buClr>
                <a:srgbClr val="2F63AE"/>
              </a:buClr>
              <a:buSzPct val="80000"/>
              <a:buFont typeface="Lucida Grande"/>
              <a:buChar char="-"/>
              <a:defRPr sz="1200">
                <a:solidFill>
                  <a:schemeClr val="tx1"/>
                </a:solidFill>
                <a:latin typeface="Proxima Nova Light"/>
                <a:ea typeface="Proxima Nova Light"/>
                <a:cs typeface="Proxima Nova Light"/>
              </a:defRPr>
            </a:lvl9pPr>
          </a:lstStyle>
          <a:p>
            <a:pPr>
              <a:buFont typeface="Wingdings" panose="05000000000000000000" pitchFamily="2" charset="2"/>
              <a:buNone/>
            </a:pPr>
            <a:r>
              <a:rPr lang="en-US" altLang="en-US" sz="1600" b="1" dirty="0">
                <a:latin typeface="Courier New" panose="02070309020205020404" pitchFamily="49" charset="0"/>
                <a:cs typeface="Courier New" panose="02070309020205020404" pitchFamily="49" charset="0"/>
              </a:rPr>
              <a:t>@ManagedExecutorServiceDefinition(</a:t>
            </a:r>
          </a:p>
          <a:p>
            <a:pPr>
              <a:buFont typeface="Wingdings" panose="05000000000000000000" pitchFamily="2" charset="2"/>
              <a:buNone/>
            </a:pPr>
            <a:r>
              <a:rPr lang="en-US" altLang="en-US" sz="1600" b="1" dirty="0">
                <a:latin typeface="Courier New" panose="02070309020205020404" pitchFamily="49" charset="0"/>
                <a:cs typeface="Courier New" panose="02070309020205020404" pitchFamily="49" charset="0"/>
              </a:rPr>
              <a:t>     name = “java:app/concurrency/MyExecutorService”,</a:t>
            </a:r>
          </a:p>
          <a:p>
            <a:pPr>
              <a:buFont typeface="Wingdings" panose="05000000000000000000" pitchFamily="2" charset="2"/>
              <a:buNone/>
            </a:pPr>
            <a:r>
              <a:rPr lang="en-US" altLang="en-US" sz="1600" b="1" dirty="0">
                <a:latin typeface="Courier New" panose="02070309020205020404" pitchFamily="49" charset="0"/>
                <a:cs typeface="Courier New" panose="02070309020205020404" pitchFamily="49" charset="0"/>
              </a:rPr>
              <a:t>     min-threads=“5”,</a:t>
            </a:r>
          </a:p>
          <a:p>
            <a:pPr>
              <a:buFont typeface="Wingdings" panose="05000000000000000000" pitchFamily="2" charset="2"/>
              <a:buNone/>
            </a:pPr>
            <a:r>
              <a:rPr lang="en-US" altLang="en-US" sz="1600" b="1" dirty="0">
                <a:latin typeface="Courier New" panose="02070309020205020404" pitchFamily="49" charset="0"/>
                <a:cs typeface="Courier New" panose="02070309020205020404" pitchFamily="49" charset="0"/>
              </a:rPr>
              <a:t>     max-threads=“25”,</a:t>
            </a:r>
          </a:p>
          <a:p>
            <a:pPr>
              <a:buFont typeface="Wingdings" panose="05000000000000000000" pitchFamily="2" charset="2"/>
              <a:buNone/>
            </a:pPr>
            <a:r>
              <a:rPr lang="en-US" altLang="en-US" sz="1600" b="1" dirty="0">
                <a:latin typeface="Courier New" panose="02070309020205020404" pitchFamily="49" charset="0"/>
                <a:cs typeface="Courier New" panose="02070309020205020404" pitchFamily="49" charset="0"/>
              </a:rPr>
              <a:t>     keepalive-time=“5000”,</a:t>
            </a:r>
          </a:p>
          <a:p>
            <a:pPr>
              <a:buFont typeface="Wingdings" panose="05000000000000000000" pitchFamily="2" charset="2"/>
              <a:buNone/>
            </a:pPr>
            <a:r>
              <a:rPr lang="en-US" altLang="en-US" sz="1600" b="1" dirty="0">
                <a:latin typeface="Courier New" panose="02070309020205020404" pitchFamily="49" charset="0"/>
                <a:cs typeface="Courier New" panose="02070309020205020404" pitchFamily="49" charset="0"/>
              </a:rPr>
              <a:t>     hung-task-threshold=“60000”)</a:t>
            </a:r>
          </a:p>
          <a:p>
            <a:pPr>
              <a:buFont typeface="Wingdings" panose="05000000000000000000" pitchFamily="2" charset="2"/>
              <a:buNone/>
            </a:pPr>
            <a:endParaRPr lang="en-US" altLang="en-US" sz="1600" b="1" dirty="0">
              <a:solidFill>
                <a:srgbClr val="990000"/>
              </a:solidFill>
              <a:latin typeface="Courier New" panose="02070309020205020404" pitchFamily="49" charset="0"/>
              <a:cs typeface="Courier New" panose="02070309020205020404" pitchFamily="49" charset="0"/>
            </a:endParaRPr>
          </a:p>
        </p:txBody>
      </p:sp>
      <p:cxnSp>
        <p:nvCxnSpPr>
          <p:cNvPr id="5" name="AutoShape 6">
            <a:extLst>
              <a:ext uri="{FF2B5EF4-FFF2-40B4-BE49-F238E27FC236}">
                <a16:creationId xmlns:a16="http://schemas.microsoft.com/office/drawing/2014/main" id="{0935A91F-6C58-4586-9FC7-C6D7F7C0F973}"/>
              </a:ext>
            </a:extLst>
          </p:cNvPr>
          <p:cNvCxnSpPr>
            <a:cxnSpLocks noChangeShapeType="1"/>
          </p:cNvCxnSpPr>
          <p:nvPr/>
        </p:nvCxnSpPr>
        <p:spPr bwMode="auto">
          <a:xfrm>
            <a:off x="1595438" y="3280506"/>
            <a:ext cx="6026150" cy="0"/>
          </a:xfrm>
          <a:prstGeom prst="straightConnector1">
            <a:avLst/>
          </a:prstGeom>
          <a:noFill/>
          <a:ln w="50800">
            <a:solidFill>
              <a:srgbClr val="990000"/>
            </a:solidFill>
            <a:round/>
            <a:headEnd/>
            <a:tailEnd/>
          </a:ln>
          <a:extLst>
            <a:ext uri="{909E8E84-426E-40DD-AFC4-6F175D3DCCD1}">
              <a14:hiddenFill xmlns:a14="http://schemas.microsoft.com/office/drawing/2010/main">
                <a:noFill/>
              </a14:hiddenFill>
            </a:ext>
          </a:extLst>
        </p:spPr>
      </p:cxnSp>
      <p:sp>
        <p:nvSpPr>
          <p:cNvPr id="6" name="Content Placeholder 2">
            <a:extLst>
              <a:ext uri="{FF2B5EF4-FFF2-40B4-BE49-F238E27FC236}">
                <a16:creationId xmlns:a16="http://schemas.microsoft.com/office/drawing/2014/main" id="{03ADAC51-3B91-40D4-B94B-6D530F09BD53}"/>
              </a:ext>
            </a:extLst>
          </p:cNvPr>
          <p:cNvSpPr>
            <a:spLocks/>
          </p:cNvSpPr>
          <p:nvPr/>
        </p:nvSpPr>
        <p:spPr bwMode="auto">
          <a:xfrm>
            <a:off x="539497" y="3720018"/>
            <a:ext cx="8010942" cy="2043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0325" defTabSz="228600">
              <a:spcBef>
                <a:spcPct val="20000"/>
              </a:spcBef>
              <a:defRPr>
                <a:solidFill>
                  <a:schemeClr val="tx1"/>
                </a:solidFill>
                <a:latin typeface="Proxima Nova Light"/>
                <a:ea typeface="Proxima Nova Light"/>
                <a:cs typeface="Proxima Nova Light"/>
              </a:defRPr>
            </a:lvl1pPr>
            <a:lvl2pPr marL="631825" indent="-228600" defTabSz="228600">
              <a:spcBef>
                <a:spcPts val="600"/>
              </a:spcBef>
              <a:buClr>
                <a:srgbClr val="2F63AE"/>
              </a:buClr>
              <a:buSzPct val="80000"/>
              <a:buFont typeface="Arial" panose="020B0604020202020204" pitchFamily="34" charset="0"/>
              <a:buChar char="•"/>
              <a:defRPr sz="1600">
                <a:solidFill>
                  <a:schemeClr val="tx1"/>
                </a:solidFill>
                <a:latin typeface="Proxima Nova Light"/>
                <a:ea typeface="Proxima Nova Light"/>
                <a:cs typeface="Proxima Nova Light"/>
              </a:defRPr>
            </a:lvl2pPr>
            <a:lvl3pPr marL="974725" indent="-174625" defTabSz="228600">
              <a:spcBef>
                <a:spcPct val="20000"/>
              </a:spcBef>
              <a:buClr>
                <a:srgbClr val="2F63AE"/>
              </a:buClr>
              <a:buSzPct val="80000"/>
              <a:buFont typeface="Arial" panose="020B0604020202020204" pitchFamily="34" charset="0"/>
              <a:buChar char="•"/>
              <a:defRPr sz="1400">
                <a:solidFill>
                  <a:schemeClr val="tx1"/>
                </a:solidFill>
                <a:latin typeface="Proxima Nova Light"/>
                <a:ea typeface="Proxima Nova Light"/>
                <a:cs typeface="Proxima Nova Light"/>
              </a:defRPr>
            </a:lvl3pPr>
            <a:lvl4pPr marL="1431925" indent="-228600" defTabSz="228600">
              <a:spcBef>
                <a:spcPct val="20000"/>
              </a:spcBef>
              <a:buClr>
                <a:srgbClr val="2F63AE"/>
              </a:buClr>
              <a:buSzPct val="80000"/>
              <a:buFont typeface="Arial" panose="020B0604020202020204" pitchFamily="34" charset="0"/>
              <a:buChar char="•"/>
              <a:defRPr sz="1200">
                <a:solidFill>
                  <a:schemeClr val="tx1"/>
                </a:solidFill>
                <a:latin typeface="Proxima Nova Light"/>
                <a:ea typeface="Proxima Nova Light"/>
                <a:cs typeface="Proxima Nova Light"/>
              </a:defRPr>
            </a:lvl4pPr>
            <a:lvl5pPr indent="-168275" defTabSz="228600">
              <a:spcBef>
                <a:spcPct val="20000"/>
              </a:spcBef>
              <a:buClr>
                <a:srgbClr val="2F63AE"/>
              </a:buClr>
              <a:buSzPct val="80000"/>
              <a:buFont typeface="Lucida Grande"/>
              <a:buChar char="-"/>
              <a:defRPr sz="1200">
                <a:solidFill>
                  <a:schemeClr val="tx1"/>
                </a:solidFill>
                <a:latin typeface="Proxima Nova Light"/>
                <a:ea typeface="Proxima Nova Light"/>
                <a:cs typeface="Proxima Nova Light"/>
              </a:defRPr>
            </a:lvl5pPr>
            <a:lvl6pPr indent="-168275" defTabSz="228600" fontAlgn="base">
              <a:spcBef>
                <a:spcPct val="20000"/>
              </a:spcBef>
              <a:spcAft>
                <a:spcPct val="0"/>
              </a:spcAft>
              <a:buClr>
                <a:srgbClr val="2F63AE"/>
              </a:buClr>
              <a:buSzPct val="80000"/>
              <a:buFont typeface="Lucida Grande"/>
              <a:buChar char="-"/>
              <a:defRPr sz="1200">
                <a:solidFill>
                  <a:schemeClr val="tx1"/>
                </a:solidFill>
                <a:latin typeface="Proxima Nova Light"/>
                <a:ea typeface="Proxima Nova Light"/>
                <a:cs typeface="Proxima Nova Light"/>
              </a:defRPr>
            </a:lvl6pPr>
            <a:lvl7pPr indent="-168275" defTabSz="228600" fontAlgn="base">
              <a:spcBef>
                <a:spcPct val="20000"/>
              </a:spcBef>
              <a:spcAft>
                <a:spcPct val="0"/>
              </a:spcAft>
              <a:buClr>
                <a:srgbClr val="2F63AE"/>
              </a:buClr>
              <a:buSzPct val="80000"/>
              <a:buFont typeface="Lucida Grande"/>
              <a:buChar char="-"/>
              <a:defRPr sz="1200">
                <a:solidFill>
                  <a:schemeClr val="tx1"/>
                </a:solidFill>
                <a:latin typeface="Proxima Nova Light"/>
                <a:ea typeface="Proxima Nova Light"/>
                <a:cs typeface="Proxima Nova Light"/>
              </a:defRPr>
            </a:lvl7pPr>
            <a:lvl8pPr indent="-168275" defTabSz="228600" fontAlgn="base">
              <a:spcBef>
                <a:spcPct val="20000"/>
              </a:spcBef>
              <a:spcAft>
                <a:spcPct val="0"/>
              </a:spcAft>
              <a:buClr>
                <a:srgbClr val="2F63AE"/>
              </a:buClr>
              <a:buSzPct val="80000"/>
              <a:buFont typeface="Lucida Grande"/>
              <a:buChar char="-"/>
              <a:defRPr sz="1200">
                <a:solidFill>
                  <a:schemeClr val="tx1"/>
                </a:solidFill>
                <a:latin typeface="Proxima Nova Light"/>
                <a:ea typeface="Proxima Nova Light"/>
                <a:cs typeface="Proxima Nova Light"/>
              </a:defRPr>
            </a:lvl8pPr>
            <a:lvl9pPr indent="-168275" defTabSz="228600" fontAlgn="base">
              <a:spcBef>
                <a:spcPct val="20000"/>
              </a:spcBef>
              <a:spcAft>
                <a:spcPct val="0"/>
              </a:spcAft>
              <a:buClr>
                <a:srgbClr val="2F63AE"/>
              </a:buClr>
              <a:buSzPct val="80000"/>
              <a:buFont typeface="Lucida Grande"/>
              <a:buChar char="-"/>
              <a:defRPr sz="1200">
                <a:solidFill>
                  <a:schemeClr val="tx1"/>
                </a:solidFill>
                <a:latin typeface="Proxima Nova Light"/>
                <a:ea typeface="Proxima Nova Light"/>
                <a:cs typeface="Proxima Nova Light"/>
              </a:defRPr>
            </a:lvl9pPr>
          </a:lstStyle>
          <a:p>
            <a:pPr>
              <a:buFont typeface="Wingdings" panose="05000000000000000000" pitchFamily="2" charset="2"/>
              <a:buNone/>
            </a:pPr>
            <a:r>
              <a:rPr lang="en-US" altLang="en-US" sz="1600" b="1" dirty="0">
                <a:latin typeface="Courier New" panose="02070309020205020404" pitchFamily="49" charset="0"/>
                <a:cs typeface="Courier New" panose="02070309020205020404" pitchFamily="49" charset="0"/>
              </a:rPr>
              <a:t>@Resource(name = "java:app/concurrency/MyExecutorService")</a:t>
            </a:r>
          </a:p>
          <a:p>
            <a:pPr>
              <a:buFont typeface="Wingdings" panose="05000000000000000000" pitchFamily="2" charset="2"/>
              <a:buNone/>
            </a:pPr>
            <a:r>
              <a:rPr lang="en-US" altLang="en-US" sz="1600" b="1" dirty="0">
                <a:latin typeface="Courier New" panose="02070309020205020404" pitchFamily="49" charset="0"/>
                <a:cs typeface="Courier New" panose="02070309020205020404" pitchFamily="49" charset="0"/>
              </a:rPr>
              <a:t>private ManagedExecutorService executor;</a:t>
            </a:r>
          </a:p>
          <a:p>
            <a:pPr>
              <a:buFont typeface="Wingdings" panose="05000000000000000000" pitchFamily="2" charset="2"/>
              <a:buNone/>
            </a:pPr>
            <a:r>
              <a:rPr lang="en-US" altLang="en-US" sz="1600" b="1" dirty="0">
                <a:latin typeface="Courier New" panose="02070309020205020404" pitchFamily="49" charset="0"/>
                <a:cs typeface="Courier New" panose="02070309020205020404" pitchFamily="49" charset="0"/>
              </a:rPr>
              <a:t>...</a:t>
            </a:r>
          </a:p>
          <a:p>
            <a:pPr>
              <a:buFont typeface="Wingdings" panose="05000000000000000000" pitchFamily="2" charset="2"/>
              <a:buNone/>
            </a:pPr>
            <a:r>
              <a:rPr lang="en-US" altLang="en-US" sz="1600" b="1" dirty="0">
                <a:latin typeface="Courier New" panose="02070309020205020404" pitchFamily="49" charset="0"/>
                <a:cs typeface="Courier New" panose="02070309020205020404" pitchFamily="49" charset="0"/>
              </a:rPr>
              <a:t>CompletableFuture&lt;Long&gt; stage = executor.</a:t>
            </a:r>
            <a:r>
              <a:rPr lang="en-US" altLang="en-US" sz="1600" b="1" dirty="0">
                <a:solidFill>
                  <a:srgbClr val="990000"/>
                </a:solidFill>
                <a:latin typeface="Courier New" panose="02070309020205020404" pitchFamily="49" charset="0"/>
                <a:cs typeface="Courier New" panose="02070309020205020404" pitchFamily="49" charset="0"/>
              </a:rPr>
              <a:t>newCompletableFuture()</a:t>
            </a:r>
          </a:p>
          <a:p>
            <a:pPr>
              <a:buFont typeface="Wingdings" panose="05000000000000000000" pitchFamily="2" charset="2"/>
              <a:buNone/>
            </a:pPr>
            <a:r>
              <a:rPr lang="en-US" altLang="en-US" sz="1600" b="1" dirty="0">
                <a:latin typeface="Courier New" panose="02070309020205020404" pitchFamily="49" charset="0"/>
                <a:cs typeface="Courier New" panose="02070309020205020404" pitchFamily="49" charset="0"/>
              </a:rPr>
              <a:t>    .thenApply(function)</a:t>
            </a:r>
          </a:p>
          <a:p>
            <a:pPr>
              <a:buFont typeface="Wingdings" panose="05000000000000000000" pitchFamily="2" charset="2"/>
              <a:buNone/>
            </a:pPr>
            <a:r>
              <a:rPr lang="en-US" altLang="en-US" sz="1600" b="1" dirty="0">
                <a:latin typeface="Courier New" panose="02070309020205020404" pitchFamily="49" charset="0"/>
                <a:cs typeface="Courier New" panose="02070309020205020404" pitchFamily="49" charset="0"/>
              </a:rPr>
              <a:t>    ​.thenAccept(consumer);</a:t>
            </a:r>
          </a:p>
          <a:p>
            <a:pPr>
              <a:buFont typeface="Wingdings" panose="05000000000000000000" pitchFamily="2" charset="2"/>
              <a:buNone/>
            </a:pPr>
            <a:r>
              <a:rPr lang="en-US" altLang="en-US" sz="1600" b="1" dirty="0">
                <a:latin typeface="Courier New" panose="02070309020205020404" pitchFamily="49" charset="0"/>
                <a:cs typeface="Courier New" panose="02070309020205020404" pitchFamily="49" charset="0"/>
              </a:rPr>
              <a:t>stage.completeAsync(supplier);</a:t>
            </a:r>
          </a:p>
        </p:txBody>
      </p:sp>
    </p:spTree>
    <p:extLst>
      <p:ext uri="{BB962C8B-B14F-4D97-AF65-F5344CB8AC3E}">
        <p14:creationId xmlns:p14="http://schemas.microsoft.com/office/powerpoint/2010/main" val="1653526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a:extLst>
              <a:ext uri="{FF2B5EF4-FFF2-40B4-BE49-F238E27FC236}">
                <a16:creationId xmlns:a16="http://schemas.microsoft.com/office/drawing/2014/main" id="{D0CB61CC-2BEC-461B-B985-4AB45027808F}"/>
              </a:ext>
            </a:extLst>
          </p:cNvPr>
          <p:cNvSpPr>
            <a:spLocks noGrp="1"/>
          </p:cNvSpPr>
          <p:nvPr>
            <p:ph type="title" idx="4294967295"/>
          </p:nvPr>
        </p:nvSpPr>
        <p:spPr bwMode="auto">
          <a:xfrm>
            <a:off x="541338" y="445208"/>
            <a:ext cx="822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Autofit/>
          </a:bodyPr>
          <a:lstStyle/>
          <a:p>
            <a:r>
              <a:rPr lang="en-US" altLang="en-US" sz="2000" b="1" dirty="0">
                <a:solidFill>
                  <a:srgbClr val="990000"/>
                </a:solidFill>
                <a:latin typeface="Arial" panose="020B0604020202020204" pitchFamily="34" charset="0"/>
                <a:ea typeface="Proxima Nova Regular"/>
                <a:cs typeface="Proxima Nova Regular"/>
              </a:rPr>
              <a:t>@Service CDI Stereotype</a:t>
            </a:r>
          </a:p>
        </p:txBody>
      </p:sp>
      <p:sp>
        <p:nvSpPr>
          <p:cNvPr id="108549" name="Content Placeholder 2">
            <a:extLst>
              <a:ext uri="{FF2B5EF4-FFF2-40B4-BE49-F238E27FC236}">
                <a16:creationId xmlns:a16="http://schemas.microsoft.com/office/drawing/2014/main" id="{D94BDEEC-869A-42B7-8903-3E9AAF70F3CD}"/>
              </a:ext>
            </a:extLst>
          </p:cNvPr>
          <p:cNvSpPr>
            <a:spLocks/>
          </p:cNvSpPr>
          <p:nvPr/>
        </p:nvSpPr>
        <p:spPr bwMode="auto">
          <a:xfrm>
            <a:off x="531479" y="1185357"/>
            <a:ext cx="8010942" cy="2700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0325" defTabSz="228600">
              <a:spcBef>
                <a:spcPct val="20000"/>
              </a:spcBef>
              <a:defRPr>
                <a:solidFill>
                  <a:schemeClr val="tx1"/>
                </a:solidFill>
                <a:latin typeface="Proxima Nova Light"/>
                <a:ea typeface="Proxima Nova Light"/>
                <a:cs typeface="Proxima Nova Light"/>
              </a:defRPr>
            </a:lvl1pPr>
            <a:lvl2pPr marL="631825" indent="-228600" defTabSz="228600">
              <a:spcBef>
                <a:spcPts val="600"/>
              </a:spcBef>
              <a:buClr>
                <a:srgbClr val="2F63AE"/>
              </a:buClr>
              <a:buSzPct val="80000"/>
              <a:buFont typeface="Arial" panose="020B0604020202020204" pitchFamily="34" charset="0"/>
              <a:buChar char="•"/>
              <a:defRPr sz="1600">
                <a:solidFill>
                  <a:schemeClr val="tx1"/>
                </a:solidFill>
                <a:latin typeface="Proxima Nova Light"/>
                <a:ea typeface="Proxima Nova Light"/>
                <a:cs typeface="Proxima Nova Light"/>
              </a:defRPr>
            </a:lvl2pPr>
            <a:lvl3pPr marL="974725" indent="-174625" defTabSz="228600">
              <a:spcBef>
                <a:spcPct val="20000"/>
              </a:spcBef>
              <a:buClr>
                <a:srgbClr val="2F63AE"/>
              </a:buClr>
              <a:buSzPct val="80000"/>
              <a:buFont typeface="Arial" panose="020B0604020202020204" pitchFamily="34" charset="0"/>
              <a:buChar char="•"/>
              <a:defRPr sz="1400">
                <a:solidFill>
                  <a:schemeClr val="tx1"/>
                </a:solidFill>
                <a:latin typeface="Proxima Nova Light"/>
                <a:ea typeface="Proxima Nova Light"/>
                <a:cs typeface="Proxima Nova Light"/>
              </a:defRPr>
            </a:lvl3pPr>
            <a:lvl4pPr marL="1431925" indent="-228600" defTabSz="228600">
              <a:spcBef>
                <a:spcPct val="20000"/>
              </a:spcBef>
              <a:buClr>
                <a:srgbClr val="2F63AE"/>
              </a:buClr>
              <a:buSzPct val="80000"/>
              <a:buFont typeface="Arial" panose="020B0604020202020204" pitchFamily="34" charset="0"/>
              <a:buChar char="•"/>
              <a:defRPr sz="1200">
                <a:solidFill>
                  <a:schemeClr val="tx1"/>
                </a:solidFill>
                <a:latin typeface="Proxima Nova Light"/>
                <a:ea typeface="Proxima Nova Light"/>
                <a:cs typeface="Proxima Nova Light"/>
              </a:defRPr>
            </a:lvl4pPr>
            <a:lvl5pPr indent="-168275" defTabSz="228600">
              <a:spcBef>
                <a:spcPct val="20000"/>
              </a:spcBef>
              <a:buClr>
                <a:srgbClr val="2F63AE"/>
              </a:buClr>
              <a:buSzPct val="80000"/>
              <a:buFont typeface="Lucida Grande"/>
              <a:buChar char="-"/>
              <a:defRPr sz="1200">
                <a:solidFill>
                  <a:schemeClr val="tx1"/>
                </a:solidFill>
                <a:latin typeface="Proxima Nova Light"/>
                <a:ea typeface="Proxima Nova Light"/>
                <a:cs typeface="Proxima Nova Light"/>
              </a:defRPr>
            </a:lvl5pPr>
            <a:lvl6pPr indent="-168275" defTabSz="228600" fontAlgn="base">
              <a:spcBef>
                <a:spcPct val="20000"/>
              </a:spcBef>
              <a:spcAft>
                <a:spcPct val="0"/>
              </a:spcAft>
              <a:buClr>
                <a:srgbClr val="2F63AE"/>
              </a:buClr>
              <a:buSzPct val="80000"/>
              <a:buFont typeface="Lucida Grande"/>
              <a:buChar char="-"/>
              <a:defRPr sz="1200">
                <a:solidFill>
                  <a:schemeClr val="tx1"/>
                </a:solidFill>
                <a:latin typeface="Proxima Nova Light"/>
                <a:ea typeface="Proxima Nova Light"/>
                <a:cs typeface="Proxima Nova Light"/>
              </a:defRPr>
            </a:lvl6pPr>
            <a:lvl7pPr indent="-168275" defTabSz="228600" fontAlgn="base">
              <a:spcBef>
                <a:spcPct val="20000"/>
              </a:spcBef>
              <a:spcAft>
                <a:spcPct val="0"/>
              </a:spcAft>
              <a:buClr>
                <a:srgbClr val="2F63AE"/>
              </a:buClr>
              <a:buSzPct val="80000"/>
              <a:buFont typeface="Lucida Grande"/>
              <a:buChar char="-"/>
              <a:defRPr sz="1200">
                <a:solidFill>
                  <a:schemeClr val="tx1"/>
                </a:solidFill>
                <a:latin typeface="Proxima Nova Light"/>
                <a:ea typeface="Proxima Nova Light"/>
                <a:cs typeface="Proxima Nova Light"/>
              </a:defRPr>
            </a:lvl7pPr>
            <a:lvl8pPr indent="-168275" defTabSz="228600" fontAlgn="base">
              <a:spcBef>
                <a:spcPct val="20000"/>
              </a:spcBef>
              <a:spcAft>
                <a:spcPct val="0"/>
              </a:spcAft>
              <a:buClr>
                <a:srgbClr val="2F63AE"/>
              </a:buClr>
              <a:buSzPct val="80000"/>
              <a:buFont typeface="Lucida Grande"/>
              <a:buChar char="-"/>
              <a:defRPr sz="1200">
                <a:solidFill>
                  <a:schemeClr val="tx1"/>
                </a:solidFill>
                <a:latin typeface="Proxima Nova Light"/>
                <a:ea typeface="Proxima Nova Light"/>
                <a:cs typeface="Proxima Nova Light"/>
              </a:defRPr>
            </a:lvl8pPr>
            <a:lvl9pPr indent="-168275" defTabSz="228600" fontAlgn="base">
              <a:spcBef>
                <a:spcPct val="20000"/>
              </a:spcBef>
              <a:spcAft>
                <a:spcPct val="0"/>
              </a:spcAft>
              <a:buClr>
                <a:srgbClr val="2F63AE"/>
              </a:buClr>
              <a:buSzPct val="80000"/>
              <a:buFont typeface="Lucida Grande"/>
              <a:buChar char="-"/>
              <a:defRPr sz="1200">
                <a:solidFill>
                  <a:schemeClr val="tx1"/>
                </a:solidFill>
                <a:latin typeface="Proxima Nova Light"/>
                <a:ea typeface="Proxima Nova Light"/>
                <a:cs typeface="Proxima Nova Light"/>
              </a:defRPr>
            </a:lvl9pPr>
          </a:lstStyle>
          <a:p>
            <a:pPr>
              <a:buFont typeface="Wingdings" panose="05000000000000000000" pitchFamily="2" charset="2"/>
              <a:buNone/>
            </a:pPr>
            <a:r>
              <a:rPr lang="en-US" altLang="en-US" b="1" dirty="0">
                <a:latin typeface="Courier New" panose="02070309020205020404" pitchFamily="49" charset="0"/>
                <a:cs typeface="Courier New" panose="02070309020205020404" pitchFamily="49" charset="0"/>
              </a:rPr>
              <a:t>@ApplicationScoped</a:t>
            </a:r>
          </a:p>
          <a:p>
            <a:pPr>
              <a:buFont typeface="Wingdings" panose="05000000000000000000" pitchFamily="2" charset="2"/>
              <a:buNone/>
            </a:pPr>
            <a:r>
              <a:rPr lang="en-US" altLang="en-US" b="1" dirty="0">
                <a:latin typeface="Courier New" panose="02070309020205020404" pitchFamily="49" charset="0"/>
                <a:cs typeface="Courier New" panose="02070309020205020404" pitchFamily="49" charset="0"/>
              </a:rPr>
              <a:t>@Transactional</a:t>
            </a:r>
          </a:p>
          <a:p>
            <a:pPr>
              <a:buFont typeface="Wingdings" panose="05000000000000000000" pitchFamily="2" charset="2"/>
              <a:buNone/>
            </a:pPr>
            <a:r>
              <a:rPr lang="en-US" altLang="en-US" b="1" dirty="0">
                <a:latin typeface="Courier New" panose="02070309020205020404" pitchFamily="49" charset="0"/>
                <a:cs typeface="Courier New" panose="02070309020205020404" pitchFamily="49" charset="0"/>
              </a:rPr>
              <a:t>@MaxConcurrency(DEFAULT)</a:t>
            </a:r>
          </a:p>
          <a:p>
            <a:pPr>
              <a:buFont typeface="Wingdings" panose="05000000000000000000" pitchFamily="2" charset="2"/>
              <a:buNone/>
            </a:pPr>
            <a:r>
              <a:rPr lang="en-US" altLang="en-US" b="1" dirty="0">
                <a:latin typeface="Courier New" panose="02070309020205020404" pitchFamily="49" charset="0"/>
                <a:cs typeface="Courier New" panose="02070309020205020404" pitchFamily="49" charset="0"/>
              </a:rPr>
              <a:t>@Lock(READ)</a:t>
            </a:r>
          </a:p>
          <a:p>
            <a:pPr>
              <a:buFont typeface="Wingdings" panose="05000000000000000000" pitchFamily="2" charset="2"/>
              <a:buNone/>
            </a:pPr>
            <a:r>
              <a:rPr lang="en-US" altLang="en-US" b="1" dirty="0">
                <a:solidFill>
                  <a:srgbClr val="990000"/>
                </a:solidFill>
                <a:latin typeface="Courier New" panose="02070309020205020404" pitchFamily="49" charset="0"/>
                <a:cs typeface="Courier New" panose="02070309020205020404" pitchFamily="49" charset="0"/>
              </a:rPr>
              <a:t>@Stereotype</a:t>
            </a:r>
          </a:p>
          <a:p>
            <a:pPr>
              <a:buFont typeface="Wingdings" panose="05000000000000000000" pitchFamily="2" charset="2"/>
              <a:buNone/>
            </a:pPr>
            <a:r>
              <a:rPr lang="en-US" altLang="en-US" b="1" dirty="0">
                <a:latin typeface="Courier New" panose="02070309020205020404" pitchFamily="49" charset="0"/>
                <a:cs typeface="Courier New" panose="02070309020205020404" pitchFamily="49" charset="0"/>
              </a:rPr>
              <a:t>@Target(TYPE)</a:t>
            </a:r>
          </a:p>
          <a:p>
            <a:pPr>
              <a:buFont typeface="Wingdings" panose="05000000000000000000" pitchFamily="2" charset="2"/>
              <a:buNone/>
            </a:pPr>
            <a:r>
              <a:rPr lang="en-US" altLang="en-US" b="1" dirty="0">
                <a:latin typeface="Courier New" panose="02070309020205020404" pitchFamily="49" charset="0"/>
                <a:cs typeface="Courier New" panose="02070309020205020404" pitchFamily="49" charset="0"/>
              </a:rPr>
              <a:t>@Retention(RUNTIME)</a:t>
            </a:r>
          </a:p>
          <a:p>
            <a:pPr>
              <a:buFont typeface="Wingdings" panose="05000000000000000000" pitchFamily="2" charset="2"/>
              <a:buNone/>
            </a:pPr>
            <a:r>
              <a:rPr lang="en-US" altLang="en-US" b="1" dirty="0">
                <a:latin typeface="Courier New" panose="02070309020205020404" pitchFamily="49" charset="0"/>
                <a:cs typeface="Courier New" panose="02070309020205020404" pitchFamily="49" charset="0"/>
              </a:rPr>
              <a:t>public @interface Service {}</a:t>
            </a:r>
          </a:p>
        </p:txBody>
      </p:sp>
      <p:cxnSp>
        <p:nvCxnSpPr>
          <p:cNvPr id="4" name="AutoShape 6">
            <a:extLst>
              <a:ext uri="{FF2B5EF4-FFF2-40B4-BE49-F238E27FC236}">
                <a16:creationId xmlns:a16="http://schemas.microsoft.com/office/drawing/2014/main" id="{EABDD317-ECBB-49B8-B2B6-7DE15052B3F9}"/>
              </a:ext>
            </a:extLst>
          </p:cNvPr>
          <p:cNvCxnSpPr>
            <a:cxnSpLocks noChangeShapeType="1"/>
          </p:cNvCxnSpPr>
          <p:nvPr/>
        </p:nvCxnSpPr>
        <p:spPr bwMode="auto">
          <a:xfrm>
            <a:off x="1595438" y="4182882"/>
            <a:ext cx="6026150" cy="0"/>
          </a:xfrm>
          <a:prstGeom prst="straightConnector1">
            <a:avLst/>
          </a:prstGeom>
          <a:noFill/>
          <a:ln w="50800">
            <a:solidFill>
              <a:srgbClr val="990000"/>
            </a:solidFill>
            <a:round/>
            <a:headEnd/>
            <a:tailEnd/>
          </a:ln>
          <a:extLst>
            <a:ext uri="{909E8E84-426E-40DD-AFC4-6F175D3DCCD1}">
              <a14:hiddenFill xmlns:a14="http://schemas.microsoft.com/office/drawing/2010/main">
                <a:noFill/>
              </a14:hiddenFill>
            </a:ext>
          </a:extLst>
        </p:spPr>
      </p:cxnSp>
      <p:sp>
        <p:nvSpPr>
          <p:cNvPr id="5" name="Content Placeholder 2">
            <a:extLst>
              <a:ext uri="{FF2B5EF4-FFF2-40B4-BE49-F238E27FC236}">
                <a16:creationId xmlns:a16="http://schemas.microsoft.com/office/drawing/2014/main" id="{B9C1C92A-4DAE-49F1-812A-330D4DD48697}"/>
              </a:ext>
            </a:extLst>
          </p:cNvPr>
          <p:cNvSpPr>
            <a:spLocks/>
          </p:cNvSpPr>
          <p:nvPr/>
        </p:nvSpPr>
        <p:spPr bwMode="auto">
          <a:xfrm>
            <a:off x="539497" y="4622388"/>
            <a:ext cx="8010942" cy="115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0325" defTabSz="228600">
              <a:spcBef>
                <a:spcPct val="20000"/>
              </a:spcBef>
              <a:defRPr>
                <a:solidFill>
                  <a:schemeClr val="tx1"/>
                </a:solidFill>
                <a:latin typeface="Proxima Nova Light"/>
                <a:ea typeface="Proxima Nova Light"/>
                <a:cs typeface="Proxima Nova Light"/>
              </a:defRPr>
            </a:lvl1pPr>
            <a:lvl2pPr marL="631825" indent="-228600" defTabSz="228600">
              <a:spcBef>
                <a:spcPts val="600"/>
              </a:spcBef>
              <a:buClr>
                <a:srgbClr val="2F63AE"/>
              </a:buClr>
              <a:buSzPct val="80000"/>
              <a:buFont typeface="Arial" panose="020B0604020202020204" pitchFamily="34" charset="0"/>
              <a:buChar char="•"/>
              <a:defRPr sz="1600">
                <a:solidFill>
                  <a:schemeClr val="tx1"/>
                </a:solidFill>
                <a:latin typeface="Proxima Nova Light"/>
                <a:ea typeface="Proxima Nova Light"/>
                <a:cs typeface="Proxima Nova Light"/>
              </a:defRPr>
            </a:lvl2pPr>
            <a:lvl3pPr marL="974725" indent="-174625" defTabSz="228600">
              <a:spcBef>
                <a:spcPct val="20000"/>
              </a:spcBef>
              <a:buClr>
                <a:srgbClr val="2F63AE"/>
              </a:buClr>
              <a:buSzPct val="80000"/>
              <a:buFont typeface="Arial" panose="020B0604020202020204" pitchFamily="34" charset="0"/>
              <a:buChar char="•"/>
              <a:defRPr sz="1400">
                <a:solidFill>
                  <a:schemeClr val="tx1"/>
                </a:solidFill>
                <a:latin typeface="Proxima Nova Light"/>
                <a:ea typeface="Proxima Nova Light"/>
                <a:cs typeface="Proxima Nova Light"/>
              </a:defRPr>
            </a:lvl3pPr>
            <a:lvl4pPr marL="1431925" indent="-228600" defTabSz="228600">
              <a:spcBef>
                <a:spcPct val="20000"/>
              </a:spcBef>
              <a:buClr>
                <a:srgbClr val="2F63AE"/>
              </a:buClr>
              <a:buSzPct val="80000"/>
              <a:buFont typeface="Arial" panose="020B0604020202020204" pitchFamily="34" charset="0"/>
              <a:buChar char="•"/>
              <a:defRPr sz="1200">
                <a:solidFill>
                  <a:schemeClr val="tx1"/>
                </a:solidFill>
                <a:latin typeface="Proxima Nova Light"/>
                <a:ea typeface="Proxima Nova Light"/>
                <a:cs typeface="Proxima Nova Light"/>
              </a:defRPr>
            </a:lvl4pPr>
            <a:lvl5pPr indent="-168275" defTabSz="228600">
              <a:spcBef>
                <a:spcPct val="20000"/>
              </a:spcBef>
              <a:buClr>
                <a:srgbClr val="2F63AE"/>
              </a:buClr>
              <a:buSzPct val="80000"/>
              <a:buFont typeface="Lucida Grande"/>
              <a:buChar char="-"/>
              <a:defRPr sz="1200">
                <a:solidFill>
                  <a:schemeClr val="tx1"/>
                </a:solidFill>
                <a:latin typeface="Proxima Nova Light"/>
                <a:ea typeface="Proxima Nova Light"/>
                <a:cs typeface="Proxima Nova Light"/>
              </a:defRPr>
            </a:lvl5pPr>
            <a:lvl6pPr indent="-168275" defTabSz="228600" fontAlgn="base">
              <a:spcBef>
                <a:spcPct val="20000"/>
              </a:spcBef>
              <a:spcAft>
                <a:spcPct val="0"/>
              </a:spcAft>
              <a:buClr>
                <a:srgbClr val="2F63AE"/>
              </a:buClr>
              <a:buSzPct val="80000"/>
              <a:buFont typeface="Lucida Grande"/>
              <a:buChar char="-"/>
              <a:defRPr sz="1200">
                <a:solidFill>
                  <a:schemeClr val="tx1"/>
                </a:solidFill>
                <a:latin typeface="Proxima Nova Light"/>
                <a:ea typeface="Proxima Nova Light"/>
                <a:cs typeface="Proxima Nova Light"/>
              </a:defRPr>
            </a:lvl6pPr>
            <a:lvl7pPr indent="-168275" defTabSz="228600" fontAlgn="base">
              <a:spcBef>
                <a:spcPct val="20000"/>
              </a:spcBef>
              <a:spcAft>
                <a:spcPct val="0"/>
              </a:spcAft>
              <a:buClr>
                <a:srgbClr val="2F63AE"/>
              </a:buClr>
              <a:buSzPct val="80000"/>
              <a:buFont typeface="Lucida Grande"/>
              <a:buChar char="-"/>
              <a:defRPr sz="1200">
                <a:solidFill>
                  <a:schemeClr val="tx1"/>
                </a:solidFill>
                <a:latin typeface="Proxima Nova Light"/>
                <a:ea typeface="Proxima Nova Light"/>
                <a:cs typeface="Proxima Nova Light"/>
              </a:defRPr>
            </a:lvl7pPr>
            <a:lvl8pPr indent="-168275" defTabSz="228600" fontAlgn="base">
              <a:spcBef>
                <a:spcPct val="20000"/>
              </a:spcBef>
              <a:spcAft>
                <a:spcPct val="0"/>
              </a:spcAft>
              <a:buClr>
                <a:srgbClr val="2F63AE"/>
              </a:buClr>
              <a:buSzPct val="80000"/>
              <a:buFont typeface="Lucida Grande"/>
              <a:buChar char="-"/>
              <a:defRPr sz="1200">
                <a:solidFill>
                  <a:schemeClr val="tx1"/>
                </a:solidFill>
                <a:latin typeface="Proxima Nova Light"/>
                <a:ea typeface="Proxima Nova Light"/>
                <a:cs typeface="Proxima Nova Light"/>
              </a:defRPr>
            </a:lvl8pPr>
            <a:lvl9pPr indent="-168275" defTabSz="228600" fontAlgn="base">
              <a:spcBef>
                <a:spcPct val="20000"/>
              </a:spcBef>
              <a:spcAft>
                <a:spcPct val="0"/>
              </a:spcAft>
              <a:buClr>
                <a:srgbClr val="2F63AE"/>
              </a:buClr>
              <a:buSzPct val="80000"/>
              <a:buFont typeface="Lucida Grande"/>
              <a:buChar char="-"/>
              <a:defRPr sz="1200">
                <a:solidFill>
                  <a:schemeClr val="tx1"/>
                </a:solidFill>
                <a:latin typeface="Proxima Nova Light"/>
                <a:ea typeface="Proxima Nova Light"/>
                <a:cs typeface="Proxima Nova Light"/>
              </a:defRPr>
            </a:lvl9pPr>
          </a:lstStyle>
          <a:p>
            <a:pPr>
              <a:buFont typeface="Wingdings" panose="05000000000000000000" pitchFamily="2" charset="2"/>
              <a:buNone/>
            </a:pPr>
            <a:r>
              <a:rPr lang="en-US" altLang="en-US" b="1" dirty="0">
                <a:solidFill>
                  <a:srgbClr val="990000"/>
                </a:solidFill>
                <a:latin typeface="Courier New" panose="02070309020205020404" pitchFamily="49" charset="0"/>
                <a:cs typeface="Courier New" panose="02070309020205020404" pitchFamily="49" charset="0"/>
              </a:rPr>
              <a:t>@Service</a:t>
            </a:r>
            <a:endParaRPr lang="en-US" altLang="en-US" b="1" dirty="0">
              <a:latin typeface="Courier New" panose="02070309020205020404" pitchFamily="49" charset="0"/>
              <a:cs typeface="Courier New" panose="02070309020205020404" pitchFamily="49" charset="0"/>
            </a:endParaRPr>
          </a:p>
          <a:p>
            <a:pPr>
              <a:buFont typeface="Wingdings" panose="05000000000000000000" pitchFamily="2" charset="2"/>
              <a:buNone/>
            </a:pPr>
            <a:r>
              <a:rPr lang="en-US" altLang="en-US" b="1" dirty="0">
                <a:latin typeface="Courier New" panose="02070309020205020404" pitchFamily="49" charset="0"/>
                <a:cs typeface="Courier New" panose="02070309020205020404" pitchFamily="49" charset="0"/>
              </a:rPr>
              <a:t>public class DefaultBookingService</a:t>
            </a:r>
          </a:p>
          <a:p>
            <a:pPr>
              <a:buFont typeface="Wingdings" panose="05000000000000000000" pitchFamily="2" charset="2"/>
              <a:buNone/>
            </a:pPr>
            <a:r>
              <a:rPr lang="en-US" altLang="en-US" b="1" dirty="0">
                <a:latin typeface="Courier New" panose="02070309020205020404" pitchFamily="49" charset="0"/>
                <a:cs typeface="Courier New" panose="02070309020205020404" pitchFamily="49" charset="0"/>
              </a:rPr>
              <a:t>                    implements BookingService {</a:t>
            </a:r>
          </a:p>
        </p:txBody>
      </p:sp>
    </p:spTree>
    <p:extLst>
      <p:ext uri="{BB962C8B-B14F-4D97-AF65-F5344CB8AC3E}">
        <p14:creationId xmlns:p14="http://schemas.microsoft.com/office/powerpoint/2010/main" val="996251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Placeholder 4">
            <a:extLst>
              <a:ext uri="{FF2B5EF4-FFF2-40B4-BE49-F238E27FC236}">
                <a16:creationId xmlns:a16="http://schemas.microsoft.com/office/drawing/2014/main" id="{7EBF38A2-36C2-494A-B420-C12C03EDF4B5}"/>
              </a:ext>
            </a:extLst>
          </p:cNvPr>
          <p:cNvSpPr>
            <a:spLocks noGrp="1"/>
          </p:cNvSpPr>
          <p:nvPr>
            <p:ph type="body" sz="quarter" idx="4294967295"/>
          </p:nvPr>
        </p:nvSpPr>
        <p:spPr>
          <a:xfrm>
            <a:off x="631825" y="1347788"/>
            <a:ext cx="8148638" cy="4371975"/>
          </a:xfrm>
        </p:spPr>
        <p:txBody>
          <a:bodyPr/>
          <a:lstStyle/>
          <a:p>
            <a:pPr eaLnBrk="1" hangingPunct="1">
              <a:buFontTx/>
              <a:buChar char="•"/>
            </a:pPr>
            <a:r>
              <a:rPr lang="en-US" altLang="en-US" dirty="0">
                <a:latin typeface="Arial" panose="020B0604020202020204" pitchFamily="34" charset="0"/>
                <a:ea typeface="Proxima Nova Light"/>
              </a:rPr>
              <a:t> CDI based, modernized </a:t>
            </a:r>
            <a:r>
              <a:rPr lang="en-US" altLang="en-US" dirty="0">
                <a:latin typeface="Courier New" panose="02070309020205020404" pitchFamily="49" charset="0"/>
                <a:ea typeface="Proxima Nova Light"/>
                <a:cs typeface="Courier New" panose="02070309020205020404" pitchFamily="49" charset="0"/>
              </a:rPr>
              <a:t>@MessageListener</a:t>
            </a:r>
          </a:p>
          <a:p>
            <a:pPr eaLnBrk="1" hangingPunct="1">
              <a:buFontTx/>
              <a:buChar char="•"/>
            </a:pPr>
            <a:r>
              <a:rPr lang="en-US" altLang="en-US" dirty="0">
                <a:latin typeface="Arial" panose="020B0604020202020204" pitchFamily="34" charset="0"/>
                <a:ea typeface="Proxima Nova Light"/>
              </a:rPr>
              <a:t> Standalone bootstrap API</a:t>
            </a:r>
          </a:p>
          <a:p>
            <a:pPr eaLnBrk="1" hangingPunct="1">
              <a:buFontTx/>
              <a:buChar char="•"/>
            </a:pPr>
            <a:r>
              <a:rPr lang="en-US" altLang="en-US" dirty="0">
                <a:latin typeface="Arial" panose="020B0604020202020204" pitchFamily="34" charset="0"/>
                <a:ea typeface="Proxima Nova Light"/>
              </a:rPr>
              <a:t> AMQP interoperability</a:t>
            </a:r>
          </a:p>
          <a:p>
            <a:pPr eaLnBrk="1" hangingPunct="1">
              <a:buFontTx/>
              <a:buChar char="•"/>
            </a:pPr>
            <a:r>
              <a:rPr lang="en-US" altLang="en-US" dirty="0">
                <a:latin typeface="Arial" panose="020B0604020202020204" pitchFamily="34" charset="0"/>
                <a:ea typeface="Proxima Nova Light"/>
              </a:rPr>
              <a:t> Kafka interoperability</a:t>
            </a:r>
          </a:p>
        </p:txBody>
      </p:sp>
      <p:sp>
        <p:nvSpPr>
          <p:cNvPr id="60418" name="Title 1">
            <a:extLst>
              <a:ext uri="{FF2B5EF4-FFF2-40B4-BE49-F238E27FC236}">
                <a16:creationId xmlns:a16="http://schemas.microsoft.com/office/drawing/2014/main" id="{DCB664F2-5238-403E-8B4E-AC87F9D80F70}"/>
              </a:ext>
            </a:extLst>
          </p:cNvPr>
          <p:cNvSpPr>
            <a:spLocks/>
          </p:cNvSpPr>
          <p:nvPr/>
        </p:nvSpPr>
        <p:spPr bwMode="auto">
          <a:xfrm>
            <a:off x="541338" y="319088"/>
            <a:ext cx="8229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Proxima Nova Light"/>
                <a:cs typeface="Proxima Nova Light"/>
              </a:defRPr>
            </a:lvl1pPr>
            <a:lvl2pPr marL="742950" indent="-285750" eaLnBrk="0" hangingPunct="0">
              <a:defRPr>
                <a:solidFill>
                  <a:schemeClr val="tx1"/>
                </a:solidFill>
                <a:latin typeface="Arial" panose="020B0604020202020204" pitchFamily="34" charset="0"/>
                <a:ea typeface="Proxima Nova Light"/>
                <a:cs typeface="Proxima Nova Light"/>
              </a:defRPr>
            </a:lvl2pPr>
            <a:lvl3pPr marL="1143000" indent="-228600" eaLnBrk="0" hangingPunct="0">
              <a:defRPr>
                <a:solidFill>
                  <a:schemeClr val="tx1"/>
                </a:solidFill>
                <a:latin typeface="Arial" panose="020B0604020202020204" pitchFamily="34" charset="0"/>
                <a:ea typeface="Proxima Nova Light"/>
                <a:cs typeface="Proxima Nova Light"/>
              </a:defRPr>
            </a:lvl3pPr>
            <a:lvl4pPr marL="1600200" indent="-228600" eaLnBrk="0" hangingPunct="0">
              <a:defRPr>
                <a:solidFill>
                  <a:schemeClr val="tx1"/>
                </a:solidFill>
                <a:latin typeface="Arial" panose="020B0604020202020204" pitchFamily="34" charset="0"/>
                <a:ea typeface="Proxima Nova Light"/>
                <a:cs typeface="Proxima Nova Light"/>
              </a:defRPr>
            </a:lvl4pPr>
            <a:lvl5pPr marL="2057400" indent="-228600" eaLnBrk="0" hangingPunct="0">
              <a:defRPr>
                <a:solidFill>
                  <a:schemeClr val="tx1"/>
                </a:solidFill>
                <a:latin typeface="Arial" panose="020B0604020202020204" pitchFamily="34" charset="0"/>
                <a:ea typeface="Proxima Nova Light"/>
                <a:cs typeface="Proxima Nova Light"/>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Proxima Nova Light"/>
                <a:cs typeface="Proxima Nova Light"/>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Proxima Nova Light"/>
                <a:cs typeface="Proxima Nova Light"/>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Proxima Nova Light"/>
                <a:cs typeface="Proxima Nova Light"/>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Proxima Nova Light"/>
                <a:cs typeface="Proxima Nova Light"/>
              </a:defRPr>
            </a:lvl9pPr>
          </a:lstStyle>
          <a:p>
            <a:pPr eaLnBrk="1" hangingPunct="1"/>
            <a:r>
              <a:rPr lang="en-US" altLang="en-US" sz="2000" b="1" dirty="0">
                <a:solidFill>
                  <a:srgbClr val="990000"/>
                </a:solidFill>
                <a:ea typeface="Proxima Nova Regular"/>
                <a:cs typeface="Proxima Nova Regular"/>
              </a:rPr>
              <a:t>Jakarta Messaging</a:t>
            </a:r>
          </a:p>
        </p:txBody>
      </p:sp>
    </p:spTree>
    <p:extLst>
      <p:ext uri="{BB962C8B-B14F-4D97-AF65-F5344CB8AC3E}">
        <p14:creationId xmlns:p14="http://schemas.microsoft.com/office/powerpoint/2010/main" val="2682608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B1A8F993-497D-4673-AD73-A5FBF4688031}"/>
              </a:ext>
            </a:extLst>
          </p:cNvPr>
          <p:cNvSpPr>
            <a:spLocks noGrp="1"/>
          </p:cNvSpPr>
          <p:nvPr>
            <p:ph type="title" idx="4294967295"/>
          </p:nvPr>
        </p:nvSpPr>
        <p:spPr bwMode="auto">
          <a:xfrm>
            <a:off x="541338" y="445208"/>
            <a:ext cx="822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Autofit/>
          </a:bodyPr>
          <a:lstStyle/>
          <a:p>
            <a:r>
              <a:rPr lang="en-US" altLang="en-US" sz="2000" b="1" dirty="0">
                <a:solidFill>
                  <a:srgbClr val="990000"/>
                </a:solidFill>
                <a:latin typeface="Arial" panose="020B0604020202020204" pitchFamily="34" charset="0"/>
                <a:ea typeface="Proxima Nova Regular"/>
                <a:cs typeface="Proxima Nova Regular"/>
              </a:rPr>
              <a:t>@MessageListener Example</a:t>
            </a:r>
          </a:p>
        </p:txBody>
      </p:sp>
      <p:sp>
        <p:nvSpPr>
          <p:cNvPr id="104453" name="Content Placeholder 2">
            <a:extLst>
              <a:ext uri="{FF2B5EF4-FFF2-40B4-BE49-F238E27FC236}">
                <a16:creationId xmlns:a16="http://schemas.microsoft.com/office/drawing/2014/main" id="{FC53C84A-1C88-41E5-8F24-31365BD3DC7B}"/>
              </a:ext>
            </a:extLst>
          </p:cNvPr>
          <p:cNvSpPr>
            <a:spLocks/>
          </p:cNvSpPr>
          <p:nvPr/>
        </p:nvSpPr>
        <p:spPr bwMode="auto">
          <a:xfrm>
            <a:off x="411163" y="1180220"/>
            <a:ext cx="8321675"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0325" defTabSz="228600">
              <a:spcBef>
                <a:spcPct val="20000"/>
              </a:spcBef>
              <a:defRPr>
                <a:solidFill>
                  <a:schemeClr val="tx1"/>
                </a:solidFill>
                <a:latin typeface="Proxima Nova Light"/>
                <a:ea typeface="Proxima Nova Light"/>
                <a:cs typeface="Proxima Nova Light"/>
              </a:defRPr>
            </a:lvl1pPr>
            <a:lvl2pPr marL="631825" indent="-228600" defTabSz="228600">
              <a:spcBef>
                <a:spcPts val="600"/>
              </a:spcBef>
              <a:buClr>
                <a:srgbClr val="2F63AE"/>
              </a:buClr>
              <a:buSzPct val="80000"/>
              <a:buFont typeface="Arial" panose="020B0604020202020204" pitchFamily="34" charset="0"/>
              <a:buChar char="•"/>
              <a:defRPr sz="1600">
                <a:solidFill>
                  <a:schemeClr val="tx1"/>
                </a:solidFill>
                <a:latin typeface="Proxima Nova Light"/>
                <a:ea typeface="Proxima Nova Light"/>
                <a:cs typeface="Proxima Nova Light"/>
              </a:defRPr>
            </a:lvl2pPr>
            <a:lvl3pPr marL="974725" indent="-174625" defTabSz="228600">
              <a:spcBef>
                <a:spcPct val="20000"/>
              </a:spcBef>
              <a:buClr>
                <a:srgbClr val="2F63AE"/>
              </a:buClr>
              <a:buSzPct val="80000"/>
              <a:buFont typeface="Arial" panose="020B0604020202020204" pitchFamily="34" charset="0"/>
              <a:buChar char="•"/>
              <a:defRPr sz="1400">
                <a:solidFill>
                  <a:schemeClr val="tx1"/>
                </a:solidFill>
                <a:latin typeface="Proxima Nova Light"/>
                <a:ea typeface="Proxima Nova Light"/>
                <a:cs typeface="Proxima Nova Light"/>
              </a:defRPr>
            </a:lvl3pPr>
            <a:lvl4pPr marL="1431925" indent="-228600" defTabSz="228600">
              <a:spcBef>
                <a:spcPct val="20000"/>
              </a:spcBef>
              <a:buClr>
                <a:srgbClr val="2F63AE"/>
              </a:buClr>
              <a:buSzPct val="80000"/>
              <a:buFont typeface="Arial" panose="020B0604020202020204" pitchFamily="34" charset="0"/>
              <a:buChar char="•"/>
              <a:defRPr sz="1200">
                <a:solidFill>
                  <a:schemeClr val="tx1"/>
                </a:solidFill>
                <a:latin typeface="Proxima Nova Light"/>
                <a:ea typeface="Proxima Nova Light"/>
                <a:cs typeface="Proxima Nova Light"/>
              </a:defRPr>
            </a:lvl4pPr>
            <a:lvl5pPr indent="-168275" defTabSz="228600">
              <a:spcBef>
                <a:spcPct val="20000"/>
              </a:spcBef>
              <a:buClr>
                <a:srgbClr val="2F63AE"/>
              </a:buClr>
              <a:buSzPct val="80000"/>
              <a:buFont typeface="Lucida Grande"/>
              <a:buChar char="-"/>
              <a:defRPr sz="1200">
                <a:solidFill>
                  <a:schemeClr val="tx1"/>
                </a:solidFill>
                <a:latin typeface="Proxima Nova Light"/>
                <a:ea typeface="Proxima Nova Light"/>
                <a:cs typeface="Proxima Nova Light"/>
              </a:defRPr>
            </a:lvl5pPr>
            <a:lvl6pPr indent="-168275" defTabSz="228600" fontAlgn="base">
              <a:spcBef>
                <a:spcPct val="20000"/>
              </a:spcBef>
              <a:spcAft>
                <a:spcPct val="0"/>
              </a:spcAft>
              <a:buClr>
                <a:srgbClr val="2F63AE"/>
              </a:buClr>
              <a:buSzPct val="80000"/>
              <a:buFont typeface="Lucida Grande"/>
              <a:buChar char="-"/>
              <a:defRPr sz="1200">
                <a:solidFill>
                  <a:schemeClr val="tx1"/>
                </a:solidFill>
                <a:latin typeface="Proxima Nova Light"/>
                <a:ea typeface="Proxima Nova Light"/>
                <a:cs typeface="Proxima Nova Light"/>
              </a:defRPr>
            </a:lvl6pPr>
            <a:lvl7pPr indent="-168275" defTabSz="228600" fontAlgn="base">
              <a:spcBef>
                <a:spcPct val="20000"/>
              </a:spcBef>
              <a:spcAft>
                <a:spcPct val="0"/>
              </a:spcAft>
              <a:buClr>
                <a:srgbClr val="2F63AE"/>
              </a:buClr>
              <a:buSzPct val="80000"/>
              <a:buFont typeface="Lucida Grande"/>
              <a:buChar char="-"/>
              <a:defRPr sz="1200">
                <a:solidFill>
                  <a:schemeClr val="tx1"/>
                </a:solidFill>
                <a:latin typeface="Proxima Nova Light"/>
                <a:ea typeface="Proxima Nova Light"/>
                <a:cs typeface="Proxima Nova Light"/>
              </a:defRPr>
            </a:lvl7pPr>
            <a:lvl8pPr indent="-168275" defTabSz="228600" fontAlgn="base">
              <a:spcBef>
                <a:spcPct val="20000"/>
              </a:spcBef>
              <a:spcAft>
                <a:spcPct val="0"/>
              </a:spcAft>
              <a:buClr>
                <a:srgbClr val="2F63AE"/>
              </a:buClr>
              <a:buSzPct val="80000"/>
              <a:buFont typeface="Lucida Grande"/>
              <a:buChar char="-"/>
              <a:defRPr sz="1200">
                <a:solidFill>
                  <a:schemeClr val="tx1"/>
                </a:solidFill>
                <a:latin typeface="Proxima Nova Light"/>
                <a:ea typeface="Proxima Nova Light"/>
                <a:cs typeface="Proxima Nova Light"/>
              </a:defRPr>
            </a:lvl8pPr>
            <a:lvl9pPr indent="-168275" defTabSz="228600" fontAlgn="base">
              <a:spcBef>
                <a:spcPct val="20000"/>
              </a:spcBef>
              <a:spcAft>
                <a:spcPct val="0"/>
              </a:spcAft>
              <a:buClr>
                <a:srgbClr val="2F63AE"/>
              </a:buClr>
              <a:buSzPct val="80000"/>
              <a:buFont typeface="Lucida Grande"/>
              <a:buChar char="-"/>
              <a:defRPr sz="1200">
                <a:solidFill>
                  <a:schemeClr val="tx1"/>
                </a:solidFill>
                <a:latin typeface="Proxima Nova Light"/>
                <a:ea typeface="Proxima Nova Light"/>
                <a:cs typeface="Proxima Nova Light"/>
              </a:defRPr>
            </a:lvl9pPr>
          </a:lstStyle>
          <a:p>
            <a:pPr>
              <a:buFont typeface="Wingdings" panose="05000000000000000000" pitchFamily="2" charset="2"/>
              <a:buNone/>
            </a:pPr>
            <a:r>
              <a:rPr lang="en-US" altLang="en-US" sz="1600" b="1" dirty="0">
                <a:solidFill>
                  <a:srgbClr val="990000"/>
                </a:solidFill>
                <a:latin typeface="Courier New" panose="02070309020205020404" pitchFamily="49" charset="0"/>
                <a:cs typeface="Courier New" panose="02070309020205020404" pitchFamily="49" charset="0"/>
              </a:rPr>
              <a:t>@ApplicationScoped</a:t>
            </a:r>
          </a:p>
          <a:p>
            <a:pPr>
              <a:buFont typeface="Wingdings" panose="05000000000000000000" pitchFamily="2" charset="2"/>
              <a:buNone/>
            </a:pPr>
            <a:r>
              <a:rPr lang="en-US" altLang="en-US" sz="1600" b="1" dirty="0">
                <a:solidFill>
                  <a:srgbClr val="990000"/>
                </a:solidFill>
                <a:latin typeface="Courier New" panose="02070309020205020404" pitchFamily="49" charset="0"/>
                <a:cs typeface="Courier New" panose="02070309020205020404" pitchFamily="49" charset="0"/>
              </a:rPr>
              <a:t>@MaxConcurrency(10)</a:t>
            </a:r>
          </a:p>
          <a:p>
            <a:pPr>
              <a:buFont typeface="Wingdings" panose="05000000000000000000" pitchFamily="2" charset="2"/>
              <a:buNone/>
            </a:pPr>
            <a:r>
              <a:rPr lang="en-US" altLang="en-US" sz="1600" b="1" dirty="0">
                <a:latin typeface="Courier New" panose="02070309020205020404" pitchFamily="49" charset="0"/>
                <a:cs typeface="Courier New" panose="02070309020205020404" pitchFamily="49" charset="0"/>
              </a:rPr>
              <a:t>public class HandlingEventRegistrationAttemptConsumer {</a:t>
            </a:r>
          </a:p>
          <a:p>
            <a:pPr>
              <a:buFont typeface="Wingdings" panose="05000000000000000000" pitchFamily="2" charset="2"/>
              <a:buNone/>
            </a:pPr>
            <a:r>
              <a:rPr lang="en-US" altLang="en-US" sz="1600" b="1" dirty="0">
                <a:solidFill>
                  <a:schemeClr val="accent1"/>
                </a:solidFill>
                <a:latin typeface="Courier New" panose="02070309020205020404" pitchFamily="49" charset="0"/>
                <a:cs typeface="Courier New" panose="02070309020205020404" pitchFamily="49" charset="0"/>
              </a:rPr>
              <a:t> </a:t>
            </a:r>
            <a:r>
              <a:rPr lang="en-US" altLang="en-US" sz="1600" b="1" dirty="0">
                <a:solidFill>
                  <a:srgbClr val="990000"/>
                </a:solidFill>
                <a:latin typeface="Courier New" panose="02070309020205020404" pitchFamily="49" charset="0"/>
                <a:cs typeface="Courier New" panose="02070309020205020404" pitchFamily="49" charset="0"/>
              </a:rPr>
              <a:t> @MessageListener(</a:t>
            </a:r>
          </a:p>
          <a:p>
            <a:pPr>
              <a:buFont typeface="Wingdings" panose="05000000000000000000" pitchFamily="2" charset="2"/>
              <a:buNone/>
            </a:pPr>
            <a:r>
              <a:rPr lang="en-US" altLang="en-US" sz="1600" b="1" dirty="0">
                <a:solidFill>
                  <a:srgbClr val="990000"/>
                </a:solidFill>
                <a:latin typeface="Courier New" panose="02070309020205020404" pitchFamily="49" charset="0"/>
                <a:cs typeface="Courier New" panose="02070309020205020404" pitchFamily="49" charset="0"/>
              </a:rPr>
              <a:t>     destinationLookup="jms/HandlingEventRegistrationAttemptQueue",</a:t>
            </a:r>
          </a:p>
          <a:p>
            <a:pPr>
              <a:buFont typeface="Wingdings" panose="05000000000000000000" pitchFamily="2" charset="2"/>
              <a:buNone/>
            </a:pPr>
            <a:r>
              <a:rPr lang="en-US" altLang="en-US" sz="1600" b="1" dirty="0">
                <a:solidFill>
                  <a:srgbClr val="990000"/>
                </a:solidFill>
                <a:latin typeface="Courier New" panose="02070309020205020404" pitchFamily="49" charset="0"/>
                <a:cs typeface="Courier New" panose="02070309020205020404" pitchFamily="49" charset="0"/>
              </a:rPr>
              <a:t>     selector="source = 'mobile'",</a:t>
            </a:r>
          </a:p>
          <a:p>
            <a:pPr>
              <a:buFont typeface="Wingdings" panose="05000000000000000000" pitchFamily="2" charset="2"/>
              <a:buNone/>
            </a:pPr>
            <a:r>
              <a:rPr lang="en-US" altLang="en-US" sz="1600" b="1" dirty="0">
                <a:solidFill>
                  <a:srgbClr val="990000"/>
                </a:solidFill>
                <a:latin typeface="Courier New" panose="02070309020205020404" pitchFamily="49" charset="0"/>
                <a:cs typeface="Courier New" panose="02070309020205020404" pitchFamily="49" charset="0"/>
              </a:rPr>
              <a:t>     batchSize=10, retry=5, retryDelay=7000,</a:t>
            </a:r>
          </a:p>
          <a:p>
            <a:pPr>
              <a:buFont typeface="Wingdings" panose="05000000000000000000" pitchFamily="2" charset="2"/>
              <a:buNone/>
            </a:pPr>
            <a:r>
              <a:rPr lang="en-US" altLang="en-US" sz="1600" b="1" dirty="0">
                <a:solidFill>
                  <a:srgbClr val="990000"/>
                </a:solidFill>
                <a:latin typeface="Courier New" panose="02070309020205020404" pitchFamily="49" charset="0"/>
                <a:cs typeface="Courier New" panose="02070309020205020404" pitchFamily="49" charset="0"/>
              </a:rPr>
              <a:t>     orderBy=TIMESTAMP)</a:t>
            </a:r>
          </a:p>
          <a:p>
            <a:pPr>
              <a:buFont typeface="Wingdings" panose="05000000000000000000" pitchFamily="2" charset="2"/>
              <a:buNone/>
            </a:pPr>
            <a:r>
              <a:rPr lang="en-US" altLang="en-US" sz="1600" b="1" dirty="0">
                <a:latin typeface="Courier New" panose="02070309020205020404" pitchFamily="49" charset="0"/>
                <a:cs typeface="Courier New" panose="02070309020205020404" pitchFamily="49" charset="0"/>
              </a:rPr>
              <a:t>  public void onEventRegistrationAttempt(</a:t>
            </a:r>
          </a:p>
          <a:p>
            <a:pPr>
              <a:buFont typeface="Wingdings" panose="05000000000000000000" pitchFamily="2" charset="2"/>
              <a:buNone/>
            </a:pPr>
            <a:r>
              <a:rPr lang="en-US" altLang="en-US" sz="1600" b="1" dirty="0">
                <a:latin typeface="Courier New" panose="02070309020205020404" pitchFamily="49" charset="0"/>
                <a:cs typeface="Courier New" panose="02070309020205020404" pitchFamily="49" charset="0"/>
              </a:rPr>
              <a:t>      HandlingEventRegistrationAttempt... attempts) {</a:t>
            </a:r>
          </a:p>
          <a:p>
            <a:pPr>
              <a:buFont typeface="Wingdings" panose="05000000000000000000" pitchFamily="2" charset="2"/>
              <a:buNone/>
            </a:pPr>
            <a:r>
              <a:rPr lang="en-US" altLang="en-US" sz="1600" b="1" dirty="0">
                <a:latin typeface="Courier New" panose="02070309020205020404" pitchFamily="49" charset="0"/>
                <a:cs typeface="Courier New" panose="02070309020205020404" pitchFamily="49" charset="0"/>
              </a:rPr>
              <a:t>    ...</a:t>
            </a:r>
          </a:p>
          <a:p>
            <a:pPr>
              <a:buFont typeface="Wingdings" panose="05000000000000000000" pitchFamily="2" charset="2"/>
              <a:buNone/>
            </a:pPr>
            <a:r>
              <a:rPr lang="en-US" altLang="en-US" sz="1600" b="1" dirty="0">
                <a:latin typeface="Courier New" panose="02070309020205020404" pitchFamily="49" charset="0"/>
                <a:cs typeface="Courier New" panose="02070309020205020404" pitchFamily="49" charset="0"/>
              </a:rPr>
              <a:t>  }</a:t>
            </a:r>
          </a:p>
          <a:p>
            <a:pPr>
              <a:buFont typeface="Wingdings" panose="05000000000000000000" pitchFamily="2" charset="2"/>
              <a:buNone/>
            </a:pPr>
            <a:r>
              <a:rPr lang="en-US" altLang="en-US" sz="1600" b="1" dirty="0">
                <a:latin typeface="Courier New" panose="02070309020205020404" pitchFamily="49" charset="0"/>
                <a:cs typeface="Courier New" panose="02070309020205020404" pitchFamily="49" charset="0"/>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a:extLst>
              <a:ext uri="{FF2B5EF4-FFF2-40B4-BE49-F238E27FC236}">
                <a16:creationId xmlns:a16="http://schemas.microsoft.com/office/drawing/2014/main" id="{9BBB1030-DB55-4A1F-AF06-465A706EAB3B}"/>
              </a:ext>
            </a:extLst>
          </p:cNvPr>
          <p:cNvSpPr>
            <a:spLocks noGrp="1"/>
          </p:cNvSpPr>
          <p:nvPr>
            <p:ph type="title" idx="4294967295"/>
          </p:nvPr>
        </p:nvSpPr>
        <p:spPr bwMode="auto">
          <a:xfrm>
            <a:off x="541338" y="413678"/>
            <a:ext cx="822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Autofit/>
          </a:bodyPr>
          <a:lstStyle/>
          <a:p>
            <a:r>
              <a:rPr lang="en-US" altLang="en-US" sz="2000" b="1" dirty="0">
                <a:solidFill>
                  <a:srgbClr val="990000"/>
                </a:solidFill>
                <a:latin typeface="Arial" panose="020B0604020202020204" pitchFamily="34" charset="0"/>
                <a:ea typeface="Proxima Nova Regular"/>
                <a:cs typeface="Proxima Nova Regular"/>
              </a:rPr>
              <a:t>Bootstrap API for Jakarta Messaging</a:t>
            </a:r>
          </a:p>
        </p:txBody>
      </p:sp>
      <p:sp>
        <p:nvSpPr>
          <p:cNvPr id="20483" name="Content Placeholder 2">
            <a:extLst>
              <a:ext uri="{FF2B5EF4-FFF2-40B4-BE49-F238E27FC236}">
                <a16:creationId xmlns:a16="http://schemas.microsoft.com/office/drawing/2014/main" id="{A2CA19C5-89B5-4B94-911C-FC2730957FCF}"/>
              </a:ext>
            </a:extLst>
          </p:cNvPr>
          <p:cNvSpPr>
            <a:spLocks/>
          </p:cNvSpPr>
          <p:nvPr/>
        </p:nvSpPr>
        <p:spPr bwMode="auto">
          <a:xfrm>
            <a:off x="411163" y="1171826"/>
            <a:ext cx="8321675" cy="465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0325" defTabSz="228600">
              <a:spcBef>
                <a:spcPct val="20000"/>
              </a:spcBef>
              <a:defRPr>
                <a:solidFill>
                  <a:schemeClr val="tx1"/>
                </a:solidFill>
                <a:latin typeface="Proxima Nova Light"/>
                <a:ea typeface="Proxima Nova Light"/>
                <a:cs typeface="Proxima Nova Light"/>
              </a:defRPr>
            </a:lvl1pPr>
            <a:lvl2pPr marL="631825" indent="-228600" defTabSz="228600">
              <a:spcBef>
                <a:spcPts val="600"/>
              </a:spcBef>
              <a:buClr>
                <a:srgbClr val="2F63AE"/>
              </a:buClr>
              <a:buSzPct val="80000"/>
              <a:buFont typeface="Arial" panose="020B0604020202020204" pitchFamily="34" charset="0"/>
              <a:buChar char="•"/>
              <a:defRPr sz="1600">
                <a:solidFill>
                  <a:schemeClr val="tx1"/>
                </a:solidFill>
                <a:latin typeface="Proxima Nova Light"/>
                <a:ea typeface="Proxima Nova Light"/>
                <a:cs typeface="Proxima Nova Light"/>
              </a:defRPr>
            </a:lvl2pPr>
            <a:lvl3pPr marL="974725" indent="-174625" defTabSz="228600">
              <a:spcBef>
                <a:spcPct val="20000"/>
              </a:spcBef>
              <a:buClr>
                <a:srgbClr val="2F63AE"/>
              </a:buClr>
              <a:buSzPct val="80000"/>
              <a:buFont typeface="Arial" panose="020B0604020202020204" pitchFamily="34" charset="0"/>
              <a:buChar char="•"/>
              <a:defRPr sz="1400">
                <a:solidFill>
                  <a:schemeClr val="tx1"/>
                </a:solidFill>
                <a:latin typeface="Proxima Nova Light"/>
                <a:ea typeface="Proxima Nova Light"/>
                <a:cs typeface="Proxima Nova Light"/>
              </a:defRPr>
            </a:lvl3pPr>
            <a:lvl4pPr marL="1431925" indent="-228600" defTabSz="228600">
              <a:spcBef>
                <a:spcPct val="20000"/>
              </a:spcBef>
              <a:buClr>
                <a:srgbClr val="2F63AE"/>
              </a:buClr>
              <a:buSzPct val="80000"/>
              <a:buFont typeface="Arial" panose="020B0604020202020204" pitchFamily="34" charset="0"/>
              <a:buChar char="•"/>
              <a:defRPr sz="1200">
                <a:solidFill>
                  <a:schemeClr val="tx1"/>
                </a:solidFill>
                <a:latin typeface="Proxima Nova Light"/>
                <a:ea typeface="Proxima Nova Light"/>
                <a:cs typeface="Proxima Nova Light"/>
              </a:defRPr>
            </a:lvl4pPr>
            <a:lvl5pPr indent="-168275" defTabSz="228600">
              <a:spcBef>
                <a:spcPct val="20000"/>
              </a:spcBef>
              <a:buClr>
                <a:srgbClr val="2F63AE"/>
              </a:buClr>
              <a:buSzPct val="80000"/>
              <a:buFont typeface="Lucida Grande"/>
              <a:buChar char="-"/>
              <a:defRPr sz="1200">
                <a:solidFill>
                  <a:schemeClr val="tx1"/>
                </a:solidFill>
                <a:latin typeface="Proxima Nova Light"/>
                <a:ea typeface="Proxima Nova Light"/>
                <a:cs typeface="Proxima Nova Light"/>
              </a:defRPr>
            </a:lvl5pPr>
            <a:lvl6pPr indent="-168275" defTabSz="228600" fontAlgn="base">
              <a:spcBef>
                <a:spcPct val="20000"/>
              </a:spcBef>
              <a:spcAft>
                <a:spcPct val="0"/>
              </a:spcAft>
              <a:buClr>
                <a:srgbClr val="2F63AE"/>
              </a:buClr>
              <a:buSzPct val="80000"/>
              <a:buFont typeface="Lucida Grande"/>
              <a:buChar char="-"/>
              <a:defRPr sz="1200">
                <a:solidFill>
                  <a:schemeClr val="tx1"/>
                </a:solidFill>
                <a:latin typeface="Proxima Nova Light"/>
                <a:ea typeface="Proxima Nova Light"/>
                <a:cs typeface="Proxima Nova Light"/>
              </a:defRPr>
            </a:lvl6pPr>
            <a:lvl7pPr indent="-168275" defTabSz="228600" fontAlgn="base">
              <a:spcBef>
                <a:spcPct val="20000"/>
              </a:spcBef>
              <a:spcAft>
                <a:spcPct val="0"/>
              </a:spcAft>
              <a:buClr>
                <a:srgbClr val="2F63AE"/>
              </a:buClr>
              <a:buSzPct val="80000"/>
              <a:buFont typeface="Lucida Grande"/>
              <a:buChar char="-"/>
              <a:defRPr sz="1200">
                <a:solidFill>
                  <a:schemeClr val="tx1"/>
                </a:solidFill>
                <a:latin typeface="Proxima Nova Light"/>
                <a:ea typeface="Proxima Nova Light"/>
                <a:cs typeface="Proxima Nova Light"/>
              </a:defRPr>
            </a:lvl7pPr>
            <a:lvl8pPr indent="-168275" defTabSz="228600" fontAlgn="base">
              <a:spcBef>
                <a:spcPct val="20000"/>
              </a:spcBef>
              <a:spcAft>
                <a:spcPct val="0"/>
              </a:spcAft>
              <a:buClr>
                <a:srgbClr val="2F63AE"/>
              </a:buClr>
              <a:buSzPct val="80000"/>
              <a:buFont typeface="Lucida Grande"/>
              <a:buChar char="-"/>
              <a:defRPr sz="1200">
                <a:solidFill>
                  <a:schemeClr val="tx1"/>
                </a:solidFill>
                <a:latin typeface="Proxima Nova Light"/>
                <a:ea typeface="Proxima Nova Light"/>
                <a:cs typeface="Proxima Nova Light"/>
              </a:defRPr>
            </a:lvl8pPr>
            <a:lvl9pPr indent="-168275" defTabSz="228600" fontAlgn="base">
              <a:spcBef>
                <a:spcPct val="20000"/>
              </a:spcBef>
              <a:spcAft>
                <a:spcPct val="0"/>
              </a:spcAft>
              <a:buClr>
                <a:srgbClr val="2F63AE"/>
              </a:buClr>
              <a:buSzPct val="80000"/>
              <a:buFont typeface="Lucida Grande"/>
              <a:buChar char="-"/>
              <a:defRPr sz="1200">
                <a:solidFill>
                  <a:schemeClr val="tx1"/>
                </a:solidFill>
                <a:latin typeface="Proxima Nova Light"/>
                <a:ea typeface="Proxima Nova Light"/>
                <a:cs typeface="Proxima Nova Light"/>
              </a:defRPr>
            </a:lvl9pPr>
          </a:lstStyle>
          <a:p>
            <a:pPr>
              <a:buFont typeface="Wingdings" panose="05000000000000000000" pitchFamily="2" charset="2"/>
              <a:buNone/>
            </a:pPr>
            <a:r>
              <a:rPr lang="en-US" altLang="en-US" b="1" dirty="0">
                <a:latin typeface="Courier New" panose="02070309020205020404" pitchFamily="49" charset="0"/>
                <a:cs typeface="Courier New" panose="02070309020205020404" pitchFamily="49" charset="0"/>
              </a:rPr>
              <a:t>JmsContainer container = JmsContainerFactory.newInstance();</a:t>
            </a:r>
          </a:p>
          <a:p>
            <a:pPr>
              <a:buFont typeface="Wingdings" panose="05000000000000000000" pitchFamily="2" charset="2"/>
              <a:buNone/>
            </a:pPr>
            <a:r>
              <a:rPr lang="en-US" altLang="en-US" b="1" dirty="0">
                <a:latin typeface="Courier New" panose="02070309020205020404" pitchFamily="49" charset="0"/>
                <a:cs typeface="Courier New" panose="02070309020205020404" pitchFamily="49" charset="0"/>
              </a:rPr>
              <a:t>...</a:t>
            </a:r>
          </a:p>
          <a:p>
            <a:pPr>
              <a:buFont typeface="Wingdings" panose="05000000000000000000" pitchFamily="2" charset="2"/>
              <a:buNone/>
            </a:pPr>
            <a:r>
              <a:rPr lang="en-US" altLang="en-US" b="1" dirty="0">
                <a:latin typeface="Courier New" panose="02070309020205020404" pitchFamily="49" charset="0"/>
                <a:cs typeface="Courier New" panose="02070309020205020404" pitchFamily="49" charset="0"/>
              </a:rPr>
              <a:t>JMSContext jmsContext = container.getJmsContext();</a:t>
            </a:r>
          </a:p>
          <a:p>
            <a:pPr>
              <a:buFont typeface="Wingdings" panose="05000000000000000000" pitchFamily="2" charset="2"/>
              <a:buNone/>
            </a:pPr>
            <a:r>
              <a:rPr lang="en-US" altLang="en-US" b="1" dirty="0">
                <a:latin typeface="Courier New" panose="02070309020205020404" pitchFamily="49" charset="0"/>
                <a:cs typeface="Courier New" panose="02070309020205020404" pitchFamily="49" charset="0"/>
              </a:rPr>
              <a:t>Destination handlingEventQueue = container.getDestination(</a:t>
            </a:r>
          </a:p>
          <a:p>
            <a:pPr>
              <a:buFont typeface="Wingdings" panose="05000000000000000000" pitchFamily="2" charset="2"/>
              <a:buNone/>
            </a:pPr>
            <a:r>
              <a:rPr lang="en-US" altLang="en-US" b="1" dirty="0">
                <a:latin typeface="Courier New" panose="02070309020205020404" pitchFamily="49" charset="0"/>
                <a:cs typeface="Courier New" panose="02070309020205020404" pitchFamily="49" charset="0"/>
              </a:rPr>
              <a:t>        “jms/HandlingEventRegistrationAttemptQueue” true);</a:t>
            </a:r>
          </a:p>
          <a:p>
            <a:pPr>
              <a:buFont typeface="Wingdings" panose="05000000000000000000" pitchFamily="2" charset="2"/>
              <a:buNone/>
            </a:pPr>
            <a:r>
              <a:rPr lang="en-US" altLang="en-US" b="1" dirty="0">
                <a:latin typeface="Courier New" panose="02070309020205020404" pitchFamily="49" charset="0"/>
                <a:cs typeface="Courier New" panose="02070309020205020404" pitchFamily="49" charset="0"/>
              </a:rPr>
              <a:t>...</a:t>
            </a:r>
          </a:p>
          <a:p>
            <a:pPr>
              <a:buFont typeface="Wingdings" panose="05000000000000000000" pitchFamily="2" charset="2"/>
              <a:buNone/>
            </a:pPr>
            <a:r>
              <a:rPr lang="en-US" altLang="en-US" b="1" dirty="0">
                <a:latin typeface="Courier New" panose="02070309020205020404" pitchFamily="49" charset="0"/>
                <a:cs typeface="Courier New" panose="02070309020205020404" pitchFamily="49" charset="0"/>
              </a:rPr>
              <a:t>jmsContext.createProducer()</a:t>
            </a:r>
          </a:p>
          <a:p>
            <a:pPr>
              <a:buFont typeface="Wingdings" panose="05000000000000000000" pitchFamily="2" charset="2"/>
              <a:buNone/>
            </a:pPr>
            <a:r>
              <a:rPr lang="en-US" altLang="en-US" b="1" dirty="0">
                <a:latin typeface="Courier New" panose="02070309020205020404" pitchFamily="49" charset="0"/>
                <a:cs typeface="Courier New" panose="02070309020205020404" pitchFamily="49" charset="0"/>
              </a:rPr>
              <a:t>      .setDisableMessageID(true)</a:t>
            </a:r>
          </a:p>
          <a:p>
            <a:pPr>
              <a:buFont typeface="Wingdings" panose="05000000000000000000" pitchFamily="2" charset="2"/>
              <a:buNone/>
            </a:pPr>
            <a:r>
              <a:rPr lang="en-US" altLang="en-US" b="1" dirty="0">
                <a:latin typeface="Courier New" panose="02070309020205020404" pitchFamily="49" charset="0"/>
                <a:cs typeface="Courier New" panose="02070309020205020404" pitchFamily="49" charset="0"/>
              </a:rPr>
              <a:t>      .setDisableMessageTimestamp(true)</a:t>
            </a:r>
          </a:p>
          <a:p>
            <a:pPr>
              <a:buFont typeface="Wingdings" panose="05000000000000000000" pitchFamily="2" charset="2"/>
              <a:buNone/>
            </a:pPr>
            <a:r>
              <a:rPr lang="en-US" altLang="en-US" b="1" dirty="0">
                <a:latin typeface="Courier New" panose="02070309020205020404" pitchFamily="49" charset="0"/>
                <a:cs typeface="Courier New" panose="02070309020205020404" pitchFamily="49" charset="0"/>
              </a:rPr>
              <a:t>      .setStringProperty("source", source)</a:t>
            </a:r>
          </a:p>
          <a:p>
            <a:pPr>
              <a:buFont typeface="Wingdings" panose="05000000000000000000" pitchFamily="2" charset="2"/>
              <a:buNone/>
            </a:pPr>
            <a:r>
              <a:rPr lang="en-US" altLang="en-US" b="1" dirty="0">
                <a:latin typeface="Courier New" panose="02070309020205020404" pitchFamily="49" charset="0"/>
                <a:cs typeface="Courier New" panose="02070309020205020404" pitchFamily="49" charset="0"/>
              </a:rPr>
              <a:t>      .send(handlingEventQueue, attempt);</a:t>
            </a:r>
          </a:p>
          <a:p>
            <a:pPr>
              <a:buFont typeface="Wingdings" panose="05000000000000000000" pitchFamily="2" charset="2"/>
              <a:buNone/>
            </a:pPr>
            <a:r>
              <a:rPr lang="en-US" altLang="en-US" b="1" dirty="0">
                <a:latin typeface="Courier New" panose="02070309020205020404" pitchFamily="49" charset="0"/>
                <a:cs typeface="Courier New" panose="02070309020205020404" pitchFamily="49" charset="0"/>
              </a:rPr>
              <a:t>...</a:t>
            </a:r>
          </a:p>
          <a:p>
            <a:pPr>
              <a:buFont typeface="Wingdings" panose="05000000000000000000" pitchFamily="2" charset="2"/>
              <a:buNone/>
            </a:pPr>
            <a:r>
              <a:rPr lang="en-US" altLang="en-US" b="1" dirty="0">
                <a:latin typeface="Courier New" panose="02070309020205020404" pitchFamily="49" charset="0"/>
                <a:cs typeface="Courier New" panose="02070309020205020404" pitchFamily="49" charset="0"/>
              </a:rPr>
              <a:t>container.close();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Placeholder 4">
            <a:extLst>
              <a:ext uri="{FF2B5EF4-FFF2-40B4-BE49-F238E27FC236}">
                <a16:creationId xmlns:a16="http://schemas.microsoft.com/office/drawing/2014/main" id="{7EBF38A2-36C2-494A-B420-C12C03EDF4B5}"/>
              </a:ext>
            </a:extLst>
          </p:cNvPr>
          <p:cNvSpPr>
            <a:spLocks noGrp="1"/>
          </p:cNvSpPr>
          <p:nvPr>
            <p:ph type="body" sz="quarter" idx="4294967295"/>
          </p:nvPr>
        </p:nvSpPr>
        <p:spPr>
          <a:xfrm>
            <a:off x="631825" y="1347788"/>
            <a:ext cx="8148638" cy="4371975"/>
          </a:xfrm>
        </p:spPr>
        <p:txBody>
          <a:bodyPr/>
          <a:lstStyle/>
          <a:p>
            <a:pPr eaLnBrk="1" hangingPunct="1">
              <a:buFontTx/>
              <a:buChar char="•"/>
            </a:pPr>
            <a:r>
              <a:rPr lang="en-US" altLang="en-US" dirty="0">
                <a:latin typeface="Arial" panose="020B0604020202020204" pitchFamily="34" charset="0"/>
                <a:ea typeface="Proxima Nova Light"/>
              </a:rPr>
              <a:t> CDI based, modernized equivalents for </a:t>
            </a:r>
            <a:r>
              <a:rPr lang="en-US" altLang="en-US" dirty="0">
                <a:latin typeface="Courier New" panose="02070309020205020404" pitchFamily="49" charset="0"/>
                <a:ea typeface="Proxima Nova Light"/>
                <a:cs typeface="Courier New" panose="02070309020205020404" pitchFamily="49" charset="0"/>
              </a:rPr>
              <a:t>@RolesAllowed</a:t>
            </a:r>
            <a:r>
              <a:rPr lang="en-US" altLang="en-US" dirty="0">
                <a:latin typeface="Arial" panose="020B0604020202020204" pitchFamily="34" charset="0"/>
                <a:ea typeface="Proxima Nova Light"/>
              </a:rPr>
              <a:t> and </a:t>
            </a:r>
            <a:r>
              <a:rPr lang="en-US" altLang="en-US" dirty="0">
                <a:latin typeface="Courier New" panose="02070309020205020404" pitchFamily="49" charset="0"/>
                <a:ea typeface="Proxima Nova Light"/>
                <a:cs typeface="Courier New" panose="02070309020205020404" pitchFamily="49" charset="0"/>
              </a:rPr>
              <a:t>@RunAs</a:t>
            </a:r>
            <a:endParaRPr lang="en-US" altLang="en-US" dirty="0">
              <a:latin typeface="Arial" panose="020B0604020202020204" pitchFamily="34" charset="0"/>
              <a:ea typeface="Proxima Nova Light"/>
            </a:endParaRPr>
          </a:p>
          <a:p>
            <a:pPr eaLnBrk="1" hangingPunct="1">
              <a:buFontTx/>
              <a:buChar char="•"/>
            </a:pPr>
            <a:r>
              <a:rPr lang="en-US" altLang="en-US" dirty="0">
                <a:latin typeface="Arial" panose="020B0604020202020204" pitchFamily="34" charset="0"/>
                <a:ea typeface="Proxima Nova Light"/>
              </a:rPr>
              <a:t> OAuth 2.0, OpenID Connect, JWT support</a:t>
            </a:r>
          </a:p>
          <a:p>
            <a:pPr eaLnBrk="1" hangingPunct="1">
              <a:buFontTx/>
              <a:buChar char="•"/>
            </a:pPr>
            <a:r>
              <a:rPr lang="en-US" altLang="en-US" dirty="0">
                <a:latin typeface="Arial" panose="020B0604020202020204" pitchFamily="34" charset="0"/>
                <a:ea typeface="Proxima Nova Light"/>
              </a:rPr>
              <a:t> EL enabled authorization annotation</a:t>
            </a:r>
            <a:endParaRPr lang="en-US" altLang="en-US" dirty="0">
              <a:latin typeface="Courier New" panose="02070309020205020404" pitchFamily="49" charset="0"/>
              <a:ea typeface="Proxima Nova Light"/>
              <a:cs typeface="Courier New" panose="02070309020205020404" pitchFamily="49" charset="0"/>
            </a:endParaRPr>
          </a:p>
        </p:txBody>
      </p:sp>
      <p:sp>
        <p:nvSpPr>
          <p:cNvPr id="60418" name="Title 1">
            <a:extLst>
              <a:ext uri="{FF2B5EF4-FFF2-40B4-BE49-F238E27FC236}">
                <a16:creationId xmlns:a16="http://schemas.microsoft.com/office/drawing/2014/main" id="{DCB664F2-5238-403E-8B4E-AC87F9D80F70}"/>
              </a:ext>
            </a:extLst>
          </p:cNvPr>
          <p:cNvSpPr>
            <a:spLocks/>
          </p:cNvSpPr>
          <p:nvPr/>
        </p:nvSpPr>
        <p:spPr bwMode="auto">
          <a:xfrm>
            <a:off x="541338" y="319088"/>
            <a:ext cx="8229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Proxima Nova Light"/>
                <a:cs typeface="Proxima Nova Light"/>
              </a:defRPr>
            </a:lvl1pPr>
            <a:lvl2pPr marL="742950" indent="-285750" eaLnBrk="0" hangingPunct="0">
              <a:defRPr>
                <a:solidFill>
                  <a:schemeClr val="tx1"/>
                </a:solidFill>
                <a:latin typeface="Arial" panose="020B0604020202020204" pitchFamily="34" charset="0"/>
                <a:ea typeface="Proxima Nova Light"/>
                <a:cs typeface="Proxima Nova Light"/>
              </a:defRPr>
            </a:lvl2pPr>
            <a:lvl3pPr marL="1143000" indent="-228600" eaLnBrk="0" hangingPunct="0">
              <a:defRPr>
                <a:solidFill>
                  <a:schemeClr val="tx1"/>
                </a:solidFill>
                <a:latin typeface="Arial" panose="020B0604020202020204" pitchFamily="34" charset="0"/>
                <a:ea typeface="Proxima Nova Light"/>
                <a:cs typeface="Proxima Nova Light"/>
              </a:defRPr>
            </a:lvl3pPr>
            <a:lvl4pPr marL="1600200" indent="-228600" eaLnBrk="0" hangingPunct="0">
              <a:defRPr>
                <a:solidFill>
                  <a:schemeClr val="tx1"/>
                </a:solidFill>
                <a:latin typeface="Arial" panose="020B0604020202020204" pitchFamily="34" charset="0"/>
                <a:ea typeface="Proxima Nova Light"/>
                <a:cs typeface="Proxima Nova Light"/>
              </a:defRPr>
            </a:lvl4pPr>
            <a:lvl5pPr marL="2057400" indent="-228600" eaLnBrk="0" hangingPunct="0">
              <a:defRPr>
                <a:solidFill>
                  <a:schemeClr val="tx1"/>
                </a:solidFill>
                <a:latin typeface="Arial" panose="020B0604020202020204" pitchFamily="34" charset="0"/>
                <a:ea typeface="Proxima Nova Light"/>
                <a:cs typeface="Proxima Nova Light"/>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Proxima Nova Light"/>
                <a:cs typeface="Proxima Nova Light"/>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Proxima Nova Light"/>
                <a:cs typeface="Proxima Nova Light"/>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Proxima Nova Light"/>
                <a:cs typeface="Proxima Nova Light"/>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Proxima Nova Light"/>
                <a:cs typeface="Proxima Nova Light"/>
              </a:defRPr>
            </a:lvl9pPr>
          </a:lstStyle>
          <a:p>
            <a:pPr eaLnBrk="1" hangingPunct="1"/>
            <a:r>
              <a:rPr lang="en-US" altLang="en-US" sz="2000" b="1" dirty="0">
                <a:solidFill>
                  <a:srgbClr val="990000"/>
                </a:solidFill>
                <a:ea typeface="Proxima Nova Regular"/>
                <a:cs typeface="Proxima Nova Regular"/>
              </a:rPr>
              <a:t>Jakarta Security</a:t>
            </a:r>
          </a:p>
        </p:txBody>
      </p:sp>
    </p:spTree>
    <p:extLst>
      <p:ext uri="{BB962C8B-B14F-4D97-AF65-F5344CB8AC3E}">
        <p14:creationId xmlns:p14="http://schemas.microsoft.com/office/powerpoint/2010/main" val="1497793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id="{31EED863-6DAA-4B8A-A3E6-F3CA090F36DE}"/>
              </a:ext>
            </a:extLst>
          </p:cNvPr>
          <p:cNvSpPr>
            <a:spLocks noGrp="1"/>
          </p:cNvSpPr>
          <p:nvPr>
            <p:ph type="title" idx="4294967295"/>
          </p:nvPr>
        </p:nvSpPr>
        <p:spPr/>
        <p:txBody>
          <a:bodyPr>
            <a:normAutofit fontScale="90000"/>
          </a:bodyPr>
          <a:lstStyle/>
          <a:p>
            <a:pPr eaLnBrk="1" hangingPunct="1"/>
            <a:r>
              <a:rPr lang="en-US" altLang="en-US" sz="2000" b="1" dirty="0">
                <a:solidFill>
                  <a:srgbClr val="990000"/>
                </a:solidFill>
                <a:latin typeface="Arial" panose="020B0604020202020204" pitchFamily="34" charset="0"/>
                <a:ea typeface="Proxima Nova Regular"/>
                <a:cs typeface="Proxima Nova Regular"/>
              </a:rPr>
              <a:t>Modern Security Providers</a:t>
            </a:r>
          </a:p>
        </p:txBody>
      </p:sp>
      <p:sp>
        <p:nvSpPr>
          <p:cNvPr id="4" name="Text Placeholder 4">
            <a:extLst>
              <a:ext uri="{FF2B5EF4-FFF2-40B4-BE49-F238E27FC236}">
                <a16:creationId xmlns:a16="http://schemas.microsoft.com/office/drawing/2014/main" id="{D2AD43E7-723B-4736-9A8F-BD5CF5007E30}"/>
              </a:ext>
            </a:extLst>
          </p:cNvPr>
          <p:cNvSpPr>
            <a:spLocks/>
          </p:cNvSpPr>
          <p:nvPr/>
        </p:nvSpPr>
        <p:spPr bwMode="auto">
          <a:xfrm>
            <a:off x="631825" y="889075"/>
            <a:ext cx="7850438" cy="5030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Proxima Nova Light"/>
                <a:cs typeface="Proxima Nova Light"/>
              </a:defRPr>
            </a:lvl1pPr>
            <a:lvl2pPr marL="742950" indent="-285750" eaLnBrk="0" hangingPunct="0">
              <a:defRPr>
                <a:solidFill>
                  <a:schemeClr val="tx1"/>
                </a:solidFill>
                <a:latin typeface="Arial" panose="020B0604020202020204" pitchFamily="34" charset="0"/>
                <a:ea typeface="Proxima Nova Light"/>
                <a:cs typeface="Proxima Nova Light"/>
              </a:defRPr>
            </a:lvl2pPr>
            <a:lvl3pPr marL="1143000" indent="-228600" eaLnBrk="0" hangingPunct="0">
              <a:defRPr>
                <a:solidFill>
                  <a:schemeClr val="tx1"/>
                </a:solidFill>
                <a:latin typeface="Arial" panose="020B0604020202020204" pitchFamily="34" charset="0"/>
                <a:ea typeface="Proxima Nova Light"/>
                <a:cs typeface="Proxima Nova Light"/>
              </a:defRPr>
            </a:lvl3pPr>
            <a:lvl4pPr marL="1600200" indent="-228600" eaLnBrk="0" hangingPunct="0">
              <a:defRPr>
                <a:solidFill>
                  <a:schemeClr val="tx1"/>
                </a:solidFill>
                <a:latin typeface="Arial" panose="020B0604020202020204" pitchFamily="34" charset="0"/>
                <a:ea typeface="Proxima Nova Light"/>
                <a:cs typeface="Proxima Nova Light"/>
              </a:defRPr>
            </a:lvl4pPr>
            <a:lvl5pPr marL="2057400" indent="-228600" eaLnBrk="0" hangingPunct="0">
              <a:defRPr>
                <a:solidFill>
                  <a:schemeClr val="tx1"/>
                </a:solidFill>
                <a:latin typeface="Arial" panose="020B0604020202020204" pitchFamily="34" charset="0"/>
                <a:ea typeface="Proxima Nova Light"/>
                <a:cs typeface="Proxima Nova Light"/>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Proxima Nova Light"/>
                <a:cs typeface="Proxima Nova Light"/>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Proxima Nova Light"/>
                <a:cs typeface="Proxima Nova Light"/>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Proxima Nova Light"/>
                <a:cs typeface="Proxima Nova Light"/>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Proxima Nova Light"/>
                <a:cs typeface="Proxima Nova Light"/>
              </a:defRPr>
            </a:lvl9pPr>
          </a:lstStyle>
          <a:p>
            <a:pPr eaLnBrk="1" hangingPunct="1">
              <a:spcBef>
                <a:spcPct val="20000"/>
              </a:spcBef>
            </a:pPr>
            <a:r>
              <a:rPr lang="en-US" altLang="en-US" sz="1600" b="1" dirty="0">
                <a:latin typeface="Courier New" panose="02070309020205020404" pitchFamily="49" charset="0"/>
              </a:rPr>
              <a:t>@OpenIdConnectIdentityStoreDefinition(</a:t>
            </a:r>
          </a:p>
          <a:p>
            <a:pPr eaLnBrk="1" hangingPunct="1">
              <a:spcBef>
                <a:spcPct val="20000"/>
              </a:spcBef>
            </a:pPr>
            <a:r>
              <a:rPr lang="en-US" altLang="en-US" sz="1600" b="1" dirty="0">
                <a:latin typeface="Courier New" panose="02070309020205020404" pitchFamily="49" charset="0"/>
              </a:rPr>
              <a:t>    clientId=“${client.id}”, clientSecret=“${client.secret}”,    </a:t>
            </a:r>
          </a:p>
          <a:p>
            <a:pPr eaLnBrk="1" hangingPunct="1">
              <a:spcBef>
                <a:spcPct val="20000"/>
              </a:spcBef>
            </a:pPr>
            <a:r>
              <a:rPr lang="en-US" altLang="en-US" sz="1600" b="1" dirty="0">
                <a:latin typeface="Courier New" panose="02070309020205020404" pitchFamily="49" charset="0"/>
              </a:rPr>
              <a:t>    discoveryEndpoint=“https://.../openid-configuration”,</a:t>
            </a:r>
          </a:p>
          <a:p>
            <a:pPr eaLnBrk="1" hangingPunct="1">
              <a:spcBef>
                <a:spcPct val="20000"/>
              </a:spcBef>
            </a:pPr>
            <a:r>
              <a:rPr lang="en-US" altLang="en-US" sz="1600" b="1" dirty="0">
                <a:latin typeface="Courier New" panose="02070309020205020404" pitchFamily="49" charset="0"/>
              </a:rPr>
              <a:t>    userNameAttribute=“preferred_username”)</a:t>
            </a:r>
          </a:p>
          <a:p>
            <a:pPr eaLnBrk="1" hangingPunct="1">
              <a:spcBef>
                <a:spcPct val="20000"/>
              </a:spcBef>
            </a:pPr>
            <a:endParaRPr lang="en-US" altLang="en-US" sz="1600" b="1" dirty="0">
              <a:latin typeface="Courier New" panose="02070309020205020404" pitchFamily="49" charset="0"/>
            </a:endParaRPr>
          </a:p>
          <a:p>
            <a:pPr eaLnBrk="1" hangingPunct="1">
              <a:spcBef>
                <a:spcPct val="20000"/>
              </a:spcBef>
            </a:pPr>
            <a:r>
              <a:rPr lang="fr-FR" altLang="en-US" sz="1600" b="1" dirty="0">
                <a:latin typeface="Courier New" panose="02070309020205020404" pitchFamily="49" charset="0"/>
              </a:rPr>
              <a:t>@JwtIdentityStoreDefinition(</a:t>
            </a:r>
          </a:p>
          <a:p>
            <a:pPr eaLnBrk="1" hangingPunct="1">
              <a:spcBef>
                <a:spcPct val="20000"/>
              </a:spcBef>
            </a:pPr>
            <a:r>
              <a:rPr lang="fr-FR" altLang="en-US" sz="1600" b="1" dirty="0">
                <a:latin typeface="Courier New" panose="02070309020205020404" pitchFamily="49" charset="0"/>
                <a:cs typeface="Courier New" panose="02070309020205020404" pitchFamily="49" charset="0"/>
              </a:rPr>
              <a:t>    jwksUri="https://.../keys",          </a:t>
            </a:r>
          </a:p>
          <a:p>
            <a:pPr eaLnBrk="1" hangingPunct="1">
              <a:spcBef>
                <a:spcPct val="20000"/>
              </a:spcBef>
            </a:pPr>
            <a:r>
              <a:rPr lang="fr-FR" altLang="en-US" sz="1600" b="1" dirty="0">
                <a:latin typeface="Courier New" panose="02070309020205020404" pitchFamily="49" charset="0"/>
                <a:cs typeface="Courier New" panose="02070309020205020404" pitchFamily="49" charset="0"/>
              </a:rPr>
              <a:t>    issuer="https://.../${tenant.id}/v2.0",</a:t>
            </a:r>
          </a:p>
          <a:p>
            <a:pPr eaLnBrk="1" hangingPunct="1">
              <a:spcBef>
                <a:spcPct val="20000"/>
              </a:spcBef>
            </a:pPr>
            <a:r>
              <a:rPr lang="fr-FR" altLang="en-US" sz="1600" b="1" dirty="0">
                <a:latin typeface="Courier New" panose="02070309020205020404" pitchFamily="49" charset="0"/>
                <a:cs typeface="Courier New" panose="02070309020205020404" pitchFamily="49" charset="0"/>
              </a:rPr>
              <a:t>    audiences="${client.id}",</a:t>
            </a:r>
          </a:p>
          <a:p>
            <a:pPr eaLnBrk="1" hangingPunct="1">
              <a:spcBef>
                <a:spcPct val="20000"/>
              </a:spcBef>
            </a:pPr>
            <a:r>
              <a:rPr lang="fr-FR" altLang="en-US" sz="1600" b="1" dirty="0">
                <a:latin typeface="Courier New" panose="02070309020205020404" pitchFamily="49" charset="0"/>
                <a:cs typeface="Courier New" panose="02070309020205020404" pitchFamily="49" charset="0"/>
              </a:rPr>
              <a:t>    userNameAttribute="preferred_username"</a:t>
            </a:r>
            <a:r>
              <a:rPr lang="fr-FR" altLang="en-US" sz="1600" b="1" dirty="0">
                <a:latin typeface="Courier New" panose="02070309020205020404" pitchFamily="49" charset="0"/>
              </a:rPr>
              <a:t>)</a:t>
            </a:r>
          </a:p>
          <a:p>
            <a:pPr eaLnBrk="1" hangingPunct="1">
              <a:spcBef>
                <a:spcPct val="20000"/>
              </a:spcBef>
            </a:pPr>
            <a:endParaRPr lang="fr-FR" altLang="en-US" sz="1600" b="1" dirty="0">
              <a:latin typeface="Courier New" panose="02070309020205020404" pitchFamily="49" charset="0"/>
            </a:endParaRPr>
          </a:p>
          <a:p>
            <a:pPr eaLnBrk="1" hangingPunct="1">
              <a:spcBef>
                <a:spcPct val="20000"/>
              </a:spcBef>
            </a:pPr>
            <a:r>
              <a:rPr lang="fr-FR" altLang="en-US" sz="1600" b="1" dirty="0">
                <a:latin typeface="Courier New" panose="02070309020205020404" pitchFamily="49" charset="0"/>
              </a:rPr>
              <a:t>@OAuth2IdentityStoreDefinition(</a:t>
            </a:r>
          </a:p>
          <a:p>
            <a:pPr eaLnBrk="1" hangingPunct="1">
              <a:spcBef>
                <a:spcPct val="20000"/>
              </a:spcBef>
            </a:pPr>
            <a:r>
              <a:rPr lang="fr-FR" altLang="en-US" sz="1600" b="1" dirty="0">
                <a:latin typeface="Courier New" panose="02070309020205020404" pitchFamily="49" charset="0"/>
              </a:rPr>
              <a:t>    clientId="${client.id}", clientSecret="${client.secret}",</a:t>
            </a:r>
          </a:p>
          <a:p>
            <a:pPr eaLnBrk="1" hangingPunct="1">
              <a:spcBef>
                <a:spcPct val="20000"/>
              </a:spcBef>
            </a:pPr>
            <a:r>
              <a:rPr lang="fr-FR" altLang="en-US" sz="1600" b="1" dirty="0">
                <a:latin typeface="Courier New" panose="02070309020205020404" pitchFamily="49" charset="0"/>
              </a:rPr>
              <a:t>    tokenEndpointAuthMethod="client_secret_post",</a:t>
            </a:r>
          </a:p>
          <a:p>
            <a:pPr eaLnBrk="1" hangingPunct="1">
              <a:spcBef>
                <a:spcPct val="20000"/>
              </a:spcBef>
            </a:pPr>
            <a:r>
              <a:rPr lang="fr-FR" altLang="en-US" sz="1600" b="1" dirty="0">
                <a:latin typeface="Courier New" panose="02070309020205020404" pitchFamily="49" charset="0"/>
              </a:rPr>
              <a:t>    authorizationEndpoint="https://.../authorize",</a:t>
            </a:r>
          </a:p>
          <a:p>
            <a:pPr eaLnBrk="1" hangingPunct="1">
              <a:spcBef>
                <a:spcPct val="20000"/>
              </a:spcBef>
            </a:pPr>
            <a:r>
              <a:rPr lang="fr-FR" altLang="en-US" sz="1600" b="1" dirty="0">
                <a:latin typeface="Courier New" panose="02070309020205020404" pitchFamily="49" charset="0"/>
                <a:cs typeface="Courier New" panose="02070309020205020404" pitchFamily="49" charset="0"/>
              </a:rPr>
              <a:t>    userNameAttribute="preferred_username"</a:t>
            </a:r>
            <a:r>
              <a:rPr lang="fr-FR" altLang="en-US" sz="1600" b="1" dirty="0">
                <a:latin typeface="Courier New" panose="02070309020205020404" pitchFamily="49" charset="0"/>
              </a:rPr>
              <a:t>,     </a:t>
            </a:r>
          </a:p>
          <a:p>
            <a:pPr eaLnBrk="1" hangingPunct="1">
              <a:spcBef>
                <a:spcPct val="20000"/>
              </a:spcBef>
            </a:pPr>
            <a:r>
              <a:rPr lang="fr-FR" altLang="en-US" sz="1600" b="1" dirty="0">
                <a:latin typeface="Courier New" panose="02070309020205020404" pitchFamily="49" charset="0"/>
              </a:rPr>
              <a:t>    website="https://.../authentication/")</a:t>
            </a:r>
            <a:endParaRPr lang="en-US" altLang="en-US" sz="1600" b="1" dirty="0">
              <a:latin typeface="Courier New" panose="02070309020205020404" pitchFamily="49"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450E1461-6E3A-4729-871B-CE371C077FBC}"/>
              </a:ext>
            </a:extLst>
          </p:cNvPr>
          <p:cNvSpPr>
            <a:spLocks noGrp="1"/>
          </p:cNvSpPr>
          <p:nvPr>
            <p:ph type="title" idx="4294967295"/>
          </p:nvPr>
        </p:nvSpPr>
        <p:spPr/>
        <p:txBody>
          <a:bodyPr>
            <a:normAutofit fontScale="90000"/>
          </a:bodyPr>
          <a:lstStyle/>
          <a:p>
            <a:pPr eaLnBrk="1" hangingPunct="1"/>
            <a:r>
              <a:rPr lang="en-US" altLang="en-US" sz="2000" b="1" dirty="0">
                <a:solidFill>
                  <a:srgbClr val="990000"/>
                </a:solidFill>
                <a:latin typeface="Arial" panose="020B0604020202020204" pitchFamily="34" charset="0"/>
                <a:ea typeface="Proxima Nova Regular"/>
                <a:cs typeface="Proxima Nova Regular"/>
              </a:rPr>
              <a:t>EL Enabled Authorization Annotation</a:t>
            </a:r>
          </a:p>
        </p:txBody>
      </p:sp>
      <p:sp>
        <p:nvSpPr>
          <p:cNvPr id="64514" name="Text Placeholder 4">
            <a:extLst>
              <a:ext uri="{FF2B5EF4-FFF2-40B4-BE49-F238E27FC236}">
                <a16:creationId xmlns:a16="http://schemas.microsoft.com/office/drawing/2014/main" id="{B029C040-E4B4-4A4B-A254-64E9D329B834}"/>
              </a:ext>
            </a:extLst>
          </p:cNvPr>
          <p:cNvSpPr>
            <a:spLocks/>
          </p:cNvSpPr>
          <p:nvPr/>
        </p:nvSpPr>
        <p:spPr bwMode="auto">
          <a:xfrm>
            <a:off x="631825" y="1262064"/>
            <a:ext cx="8148638" cy="1625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Proxima Nova Light"/>
                <a:cs typeface="Proxima Nova Light"/>
              </a:defRPr>
            </a:lvl1pPr>
            <a:lvl2pPr marL="742950" indent="-285750" eaLnBrk="0" hangingPunct="0">
              <a:defRPr>
                <a:solidFill>
                  <a:schemeClr val="tx1"/>
                </a:solidFill>
                <a:latin typeface="Arial" panose="020B0604020202020204" pitchFamily="34" charset="0"/>
                <a:ea typeface="Proxima Nova Light"/>
                <a:cs typeface="Proxima Nova Light"/>
              </a:defRPr>
            </a:lvl2pPr>
            <a:lvl3pPr marL="1143000" indent="-228600" eaLnBrk="0" hangingPunct="0">
              <a:defRPr>
                <a:solidFill>
                  <a:schemeClr val="tx1"/>
                </a:solidFill>
                <a:latin typeface="Arial" panose="020B0604020202020204" pitchFamily="34" charset="0"/>
                <a:ea typeface="Proxima Nova Light"/>
                <a:cs typeface="Proxima Nova Light"/>
              </a:defRPr>
            </a:lvl3pPr>
            <a:lvl4pPr marL="1600200" indent="-228600" eaLnBrk="0" hangingPunct="0">
              <a:defRPr>
                <a:solidFill>
                  <a:schemeClr val="tx1"/>
                </a:solidFill>
                <a:latin typeface="Arial" panose="020B0604020202020204" pitchFamily="34" charset="0"/>
                <a:ea typeface="Proxima Nova Light"/>
                <a:cs typeface="Proxima Nova Light"/>
              </a:defRPr>
            </a:lvl4pPr>
            <a:lvl5pPr marL="2057400" indent="-228600" eaLnBrk="0" hangingPunct="0">
              <a:defRPr>
                <a:solidFill>
                  <a:schemeClr val="tx1"/>
                </a:solidFill>
                <a:latin typeface="Arial" panose="020B0604020202020204" pitchFamily="34" charset="0"/>
                <a:ea typeface="Proxima Nova Light"/>
                <a:cs typeface="Proxima Nova Light"/>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Proxima Nova Light"/>
                <a:cs typeface="Proxima Nova Light"/>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Proxima Nova Light"/>
                <a:cs typeface="Proxima Nova Light"/>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Proxima Nova Light"/>
                <a:cs typeface="Proxima Nova Light"/>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Proxima Nova Light"/>
                <a:cs typeface="Proxima Nova Light"/>
              </a:defRPr>
            </a:lvl9pPr>
          </a:lstStyle>
          <a:p>
            <a:pPr eaLnBrk="1" hangingPunct="1">
              <a:spcBef>
                <a:spcPct val="20000"/>
              </a:spcBef>
            </a:pPr>
            <a:r>
              <a:rPr lang="en-US" altLang="en-US" sz="1600" b="1" dirty="0">
                <a:solidFill>
                  <a:srgbClr val="990000"/>
                </a:solidFill>
                <a:latin typeface="Courier New" panose="02070309020205020404" pitchFamily="49" charset="0"/>
              </a:rPr>
              <a:t>@Authorized("hasRoles('Manager') &amp;&amp; schedule.officeHours")</a:t>
            </a:r>
          </a:p>
          <a:p>
            <a:pPr eaLnBrk="1" hangingPunct="1">
              <a:spcBef>
                <a:spcPct val="20000"/>
              </a:spcBef>
            </a:pPr>
            <a:r>
              <a:rPr lang="en-US" altLang="en-US" sz="1600" b="1" dirty="0">
                <a:latin typeface="Courier New" panose="02070309020205020404" pitchFamily="49" charset="0"/>
              </a:rPr>
              <a:t>public void transferFunds();</a:t>
            </a:r>
            <a:endParaRPr lang="en-US" altLang="en-US" sz="1600" b="1" dirty="0">
              <a:latin typeface="Courier New" panose="02070309020205020404" pitchFamily="49" charset="0"/>
              <a:cs typeface="Courier New" panose="02070309020205020404" pitchFamily="49" charset="0"/>
            </a:endParaRPr>
          </a:p>
          <a:p>
            <a:pPr eaLnBrk="1" hangingPunct="1">
              <a:spcBef>
                <a:spcPct val="20000"/>
              </a:spcBef>
            </a:pPr>
            <a:endParaRPr lang="en-US" altLang="en-US" sz="1600" b="1" dirty="0">
              <a:latin typeface="Courier New" panose="02070309020205020404" pitchFamily="49" charset="0"/>
            </a:endParaRPr>
          </a:p>
          <a:p>
            <a:pPr eaLnBrk="1" hangingPunct="1">
              <a:spcBef>
                <a:spcPct val="20000"/>
              </a:spcBef>
            </a:pPr>
            <a:r>
              <a:rPr lang="en-US" altLang="en-US" sz="1600" b="1" dirty="0">
                <a:solidFill>
                  <a:srgbClr val="990000"/>
                </a:solidFill>
                <a:latin typeface="Courier New" panose="02070309020205020404" pitchFamily="49" charset="0"/>
              </a:rPr>
              <a:t>@Authorized("hasAttribute('directReports', employeeId)")</a:t>
            </a:r>
            <a:endParaRPr lang="en-US" altLang="en-US" sz="1600" b="1" dirty="0">
              <a:solidFill>
                <a:srgbClr val="990000"/>
              </a:solidFill>
              <a:latin typeface="Courier New" panose="02070309020205020404" pitchFamily="49" charset="0"/>
              <a:cs typeface="Courier New" panose="02070309020205020404" pitchFamily="49" charset="0"/>
            </a:endParaRPr>
          </a:p>
          <a:p>
            <a:pPr eaLnBrk="1" hangingPunct="1">
              <a:spcBef>
                <a:spcPct val="20000"/>
              </a:spcBef>
            </a:pPr>
            <a:r>
              <a:rPr lang="en-US" altLang="en-US" sz="1600" b="1" dirty="0">
                <a:latin typeface="Courier New" panose="02070309020205020404" pitchFamily="49" charset="0"/>
              </a:rPr>
              <a:t>public double getSalary(long employeeId);</a:t>
            </a:r>
            <a:endParaRPr lang="en-US" altLang="en-US" sz="16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49731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Placeholder 4">
            <a:extLst>
              <a:ext uri="{FF2B5EF4-FFF2-40B4-BE49-F238E27FC236}">
                <a16:creationId xmlns:a16="http://schemas.microsoft.com/office/drawing/2014/main" id="{7EBF38A2-36C2-494A-B420-C12C03EDF4B5}"/>
              </a:ext>
            </a:extLst>
          </p:cNvPr>
          <p:cNvSpPr>
            <a:spLocks noGrp="1"/>
          </p:cNvSpPr>
          <p:nvPr>
            <p:ph type="body" sz="quarter" idx="4294967295"/>
          </p:nvPr>
        </p:nvSpPr>
        <p:spPr>
          <a:xfrm>
            <a:off x="631825" y="1191374"/>
            <a:ext cx="8148638" cy="4371975"/>
          </a:xfrm>
        </p:spPr>
        <p:txBody>
          <a:bodyPr/>
          <a:lstStyle/>
          <a:p>
            <a:pPr eaLnBrk="1" hangingPunct="1">
              <a:buFontTx/>
              <a:buChar char="•"/>
            </a:pPr>
            <a:r>
              <a:rPr lang="en-US" altLang="en-US" dirty="0">
                <a:latin typeface="Arial" panose="020B0604020202020204" pitchFamily="34" charset="0"/>
                <a:ea typeface="Proxima Nova Light"/>
              </a:rPr>
              <a:t> Jakarta Persistence </a:t>
            </a:r>
          </a:p>
          <a:p>
            <a:pPr lvl="1" eaLnBrk="1" hangingPunct="1">
              <a:buFontTx/>
              <a:buChar char="•"/>
            </a:pPr>
            <a:r>
              <a:rPr lang="en-US" altLang="en-US" sz="1800" dirty="0">
                <a:latin typeface="Arial" panose="020B0604020202020204" pitchFamily="34" charset="0"/>
                <a:ea typeface="Proxima Nova Light"/>
              </a:rPr>
              <a:t>Make persistence.xml optional/empty marker</a:t>
            </a:r>
          </a:p>
          <a:p>
            <a:pPr lvl="1" eaLnBrk="1" hangingPunct="1">
              <a:buFontTx/>
              <a:buChar char="•"/>
            </a:pPr>
            <a:r>
              <a:rPr lang="en-US" altLang="en-US" sz="1800" dirty="0">
                <a:latin typeface="Arial" panose="020B0604020202020204" pitchFamily="34" charset="0"/>
                <a:ea typeface="Proxima Nova Light"/>
              </a:rPr>
              <a:t>More SQL features in JPQL such as sub-selects</a:t>
            </a:r>
          </a:p>
          <a:p>
            <a:pPr lvl="1" eaLnBrk="1" hangingPunct="1">
              <a:buFontTx/>
              <a:buChar char="•"/>
            </a:pPr>
            <a:r>
              <a:rPr lang="en-US" altLang="en-US" sz="1800" dirty="0">
                <a:latin typeface="Arial" panose="020B0604020202020204" pitchFamily="34" charset="0"/>
                <a:ea typeface="Proxima Nova Light"/>
              </a:rPr>
              <a:t>JCache as a second-level cache provider</a:t>
            </a:r>
          </a:p>
          <a:p>
            <a:pPr eaLnBrk="1" hangingPunct="1">
              <a:buFontTx/>
              <a:buChar char="•"/>
            </a:pPr>
            <a:r>
              <a:rPr lang="en-US" altLang="en-US" dirty="0">
                <a:latin typeface="Arial" panose="020B0604020202020204" pitchFamily="34" charset="0"/>
                <a:ea typeface="Proxima Nova Light"/>
              </a:rPr>
              <a:t> Jakarta REST</a:t>
            </a:r>
          </a:p>
          <a:p>
            <a:pPr lvl="1" eaLnBrk="1" hangingPunct="1">
              <a:buFontTx/>
              <a:buChar char="•"/>
            </a:pPr>
            <a:r>
              <a:rPr lang="en-US" altLang="en-US" sz="1800" dirty="0">
                <a:latin typeface="Courier New" panose="02070309020205020404" pitchFamily="49" charset="0"/>
                <a:ea typeface="Proxima Nova Light"/>
                <a:cs typeface="Courier New" panose="02070309020205020404" pitchFamily="49" charset="0"/>
              </a:rPr>
              <a:t>@Inject</a:t>
            </a:r>
            <a:r>
              <a:rPr lang="en-US" altLang="en-US" sz="1800" dirty="0">
                <a:latin typeface="Arial" panose="020B0604020202020204" pitchFamily="34" charset="0"/>
                <a:ea typeface="Proxima Nova Light"/>
              </a:rPr>
              <a:t> instead of </a:t>
            </a:r>
            <a:r>
              <a:rPr lang="en-US" altLang="en-US" sz="1800" dirty="0">
                <a:latin typeface="Courier New" panose="02070309020205020404" pitchFamily="49" charset="0"/>
                <a:ea typeface="Proxima Nova Light"/>
                <a:cs typeface="Courier New" panose="02070309020205020404" pitchFamily="49" charset="0"/>
              </a:rPr>
              <a:t>@Context</a:t>
            </a:r>
          </a:p>
          <a:p>
            <a:pPr lvl="1" eaLnBrk="1" hangingPunct="1">
              <a:buFontTx/>
              <a:buChar char="•"/>
            </a:pPr>
            <a:r>
              <a:rPr lang="en-US" altLang="en-US" sz="1800" dirty="0">
                <a:latin typeface="Arial" panose="020B0604020202020204" pitchFamily="34" charset="0"/>
                <a:ea typeface="Proxima Nova Light"/>
              </a:rPr>
              <a:t>Standalone bootstrap API</a:t>
            </a:r>
          </a:p>
          <a:p>
            <a:pPr eaLnBrk="1" hangingPunct="1">
              <a:buFontTx/>
              <a:buChar char="•"/>
            </a:pPr>
            <a:r>
              <a:rPr lang="en-US" altLang="en-US" dirty="0">
                <a:latin typeface="Arial" panose="020B0604020202020204" pitchFamily="34" charset="0"/>
                <a:ea typeface="Proxima Nova Light"/>
              </a:rPr>
              <a:t> Jakarta Batch</a:t>
            </a:r>
          </a:p>
          <a:p>
            <a:pPr lvl="1" eaLnBrk="1" hangingPunct="1">
              <a:buFontTx/>
              <a:buChar char="•"/>
            </a:pPr>
            <a:r>
              <a:rPr lang="en-US" altLang="en-US" sz="1800" dirty="0">
                <a:latin typeface="Arial" panose="020B0604020202020204" pitchFamily="34" charset="0"/>
                <a:ea typeface="Proxima Nova Light"/>
              </a:rPr>
              <a:t>CDI alignment</a:t>
            </a:r>
          </a:p>
          <a:p>
            <a:pPr lvl="1" eaLnBrk="1" hangingPunct="1">
              <a:buFontTx/>
              <a:buChar char="•"/>
            </a:pPr>
            <a:r>
              <a:rPr lang="en-US" altLang="en-US" sz="1800" dirty="0">
                <a:latin typeface="Arial" panose="020B0604020202020204" pitchFamily="34" charset="0"/>
                <a:ea typeface="Proxima Nova Light"/>
              </a:rPr>
              <a:t>Java job definition API as alternative to XML</a:t>
            </a:r>
          </a:p>
          <a:p>
            <a:pPr eaLnBrk="1" hangingPunct="1">
              <a:buFontTx/>
              <a:buChar char="•"/>
            </a:pPr>
            <a:r>
              <a:rPr lang="en-US" altLang="en-US" dirty="0">
                <a:latin typeface="Arial" panose="020B0604020202020204" pitchFamily="34" charset="0"/>
                <a:ea typeface="Proxima Nova Light"/>
              </a:rPr>
              <a:t> Jakarta Transactions</a:t>
            </a:r>
          </a:p>
          <a:p>
            <a:pPr lvl="1" eaLnBrk="1" hangingPunct="1">
              <a:buFontTx/>
              <a:buChar char="•"/>
            </a:pPr>
            <a:r>
              <a:rPr lang="en-US" altLang="en-US" sz="1800" dirty="0">
                <a:latin typeface="Arial" panose="020B0604020202020204" pitchFamily="34" charset="0"/>
                <a:ea typeface="Proxima Nova Light"/>
              </a:rPr>
              <a:t>Standardize common performance optimizations</a:t>
            </a:r>
          </a:p>
        </p:txBody>
      </p:sp>
      <p:sp>
        <p:nvSpPr>
          <p:cNvPr id="60418" name="Title 1">
            <a:extLst>
              <a:ext uri="{FF2B5EF4-FFF2-40B4-BE49-F238E27FC236}">
                <a16:creationId xmlns:a16="http://schemas.microsoft.com/office/drawing/2014/main" id="{DCB664F2-5238-403E-8B4E-AC87F9D80F70}"/>
              </a:ext>
            </a:extLst>
          </p:cNvPr>
          <p:cNvSpPr>
            <a:spLocks/>
          </p:cNvSpPr>
          <p:nvPr/>
        </p:nvSpPr>
        <p:spPr bwMode="auto">
          <a:xfrm>
            <a:off x="541338" y="319088"/>
            <a:ext cx="8229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Proxima Nova Light"/>
                <a:cs typeface="Proxima Nova Light"/>
              </a:defRPr>
            </a:lvl1pPr>
            <a:lvl2pPr marL="742950" indent="-285750" eaLnBrk="0" hangingPunct="0">
              <a:defRPr>
                <a:solidFill>
                  <a:schemeClr val="tx1"/>
                </a:solidFill>
                <a:latin typeface="Arial" panose="020B0604020202020204" pitchFamily="34" charset="0"/>
                <a:ea typeface="Proxima Nova Light"/>
                <a:cs typeface="Proxima Nova Light"/>
              </a:defRPr>
            </a:lvl2pPr>
            <a:lvl3pPr marL="1143000" indent="-228600" eaLnBrk="0" hangingPunct="0">
              <a:defRPr>
                <a:solidFill>
                  <a:schemeClr val="tx1"/>
                </a:solidFill>
                <a:latin typeface="Arial" panose="020B0604020202020204" pitchFamily="34" charset="0"/>
                <a:ea typeface="Proxima Nova Light"/>
                <a:cs typeface="Proxima Nova Light"/>
              </a:defRPr>
            </a:lvl3pPr>
            <a:lvl4pPr marL="1600200" indent="-228600" eaLnBrk="0" hangingPunct="0">
              <a:defRPr>
                <a:solidFill>
                  <a:schemeClr val="tx1"/>
                </a:solidFill>
                <a:latin typeface="Arial" panose="020B0604020202020204" pitchFamily="34" charset="0"/>
                <a:ea typeface="Proxima Nova Light"/>
                <a:cs typeface="Proxima Nova Light"/>
              </a:defRPr>
            </a:lvl4pPr>
            <a:lvl5pPr marL="2057400" indent="-228600" eaLnBrk="0" hangingPunct="0">
              <a:defRPr>
                <a:solidFill>
                  <a:schemeClr val="tx1"/>
                </a:solidFill>
                <a:latin typeface="Arial" panose="020B0604020202020204" pitchFamily="34" charset="0"/>
                <a:ea typeface="Proxima Nova Light"/>
                <a:cs typeface="Proxima Nova Light"/>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Proxima Nova Light"/>
                <a:cs typeface="Proxima Nova Light"/>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Proxima Nova Light"/>
                <a:cs typeface="Proxima Nova Light"/>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Proxima Nova Light"/>
                <a:cs typeface="Proxima Nova Light"/>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Proxima Nova Light"/>
                <a:cs typeface="Proxima Nova Light"/>
              </a:defRPr>
            </a:lvl9pPr>
          </a:lstStyle>
          <a:p>
            <a:pPr eaLnBrk="1" hangingPunct="1"/>
            <a:r>
              <a:rPr lang="en-US" altLang="en-US" sz="2000" b="1" dirty="0">
                <a:solidFill>
                  <a:srgbClr val="990000"/>
                </a:solidFill>
                <a:ea typeface="Proxima Nova Regular"/>
                <a:cs typeface="Proxima Nova Regular"/>
              </a:rPr>
              <a:t>Other Possibilities</a:t>
            </a:r>
          </a:p>
        </p:txBody>
      </p:sp>
    </p:spTree>
    <p:extLst>
      <p:ext uri="{BB962C8B-B14F-4D97-AF65-F5344CB8AC3E}">
        <p14:creationId xmlns:p14="http://schemas.microsoft.com/office/powerpoint/2010/main" val="703872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a:extLst>
              <a:ext uri="{FF2B5EF4-FFF2-40B4-BE49-F238E27FC236}">
                <a16:creationId xmlns:a16="http://schemas.microsoft.com/office/drawing/2014/main" id="{D1533EF8-AE15-4EFC-8D14-ED0E2EB5B97C}"/>
              </a:ext>
            </a:extLst>
          </p:cNvPr>
          <p:cNvSpPr>
            <a:spLocks noGrp="1"/>
          </p:cNvSpPr>
          <p:nvPr>
            <p:ph type="title" idx="4294967295"/>
          </p:nvPr>
        </p:nvSpPr>
        <p:spPr/>
        <p:txBody>
          <a:bodyPr>
            <a:noAutofit/>
          </a:bodyPr>
          <a:lstStyle/>
          <a:p>
            <a:pPr eaLnBrk="1" hangingPunct="1"/>
            <a:r>
              <a:rPr lang="en-US" altLang="en-US" sz="2000" b="1" dirty="0">
                <a:solidFill>
                  <a:srgbClr val="990000"/>
                </a:solidFill>
                <a:latin typeface="Arial" panose="020B0604020202020204" pitchFamily="34" charset="0"/>
                <a:ea typeface="Proxima Nova Regular"/>
                <a:cs typeface="Proxima Nova Regular"/>
              </a:rPr>
              <a:t>Jakarta EE</a:t>
            </a:r>
          </a:p>
        </p:txBody>
      </p:sp>
      <p:sp>
        <p:nvSpPr>
          <p:cNvPr id="80898" name="Text Box 4">
            <a:extLst>
              <a:ext uri="{FF2B5EF4-FFF2-40B4-BE49-F238E27FC236}">
                <a16:creationId xmlns:a16="http://schemas.microsoft.com/office/drawing/2014/main" id="{7A639BC1-93AE-49AC-9CAF-1D0A70E7DC1D}"/>
              </a:ext>
            </a:extLst>
          </p:cNvPr>
          <p:cNvSpPr txBox="1">
            <a:spLocks noChangeArrowheads="1"/>
          </p:cNvSpPr>
          <p:nvPr/>
        </p:nvSpPr>
        <p:spPr bwMode="auto">
          <a:xfrm>
            <a:off x="315913" y="5532703"/>
            <a:ext cx="8442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Proxima Nova Light"/>
                <a:cs typeface="Proxima Nova Light"/>
              </a:defRPr>
            </a:lvl1pPr>
            <a:lvl2pPr marL="742950" indent="-285750" eaLnBrk="0" hangingPunct="0">
              <a:defRPr>
                <a:solidFill>
                  <a:schemeClr val="tx1"/>
                </a:solidFill>
                <a:latin typeface="Arial" panose="020B0604020202020204" pitchFamily="34" charset="0"/>
                <a:ea typeface="Proxima Nova Light"/>
                <a:cs typeface="Proxima Nova Light"/>
              </a:defRPr>
            </a:lvl2pPr>
            <a:lvl3pPr marL="1143000" indent="-228600" eaLnBrk="0" hangingPunct="0">
              <a:defRPr>
                <a:solidFill>
                  <a:schemeClr val="tx1"/>
                </a:solidFill>
                <a:latin typeface="Arial" panose="020B0604020202020204" pitchFamily="34" charset="0"/>
                <a:ea typeface="Proxima Nova Light"/>
                <a:cs typeface="Proxima Nova Light"/>
              </a:defRPr>
            </a:lvl3pPr>
            <a:lvl4pPr marL="1600200" indent="-228600" eaLnBrk="0" hangingPunct="0">
              <a:defRPr>
                <a:solidFill>
                  <a:schemeClr val="tx1"/>
                </a:solidFill>
                <a:latin typeface="Arial" panose="020B0604020202020204" pitchFamily="34" charset="0"/>
                <a:ea typeface="Proxima Nova Light"/>
                <a:cs typeface="Proxima Nova Light"/>
              </a:defRPr>
            </a:lvl4pPr>
            <a:lvl5pPr marL="2057400" indent="-228600" eaLnBrk="0" hangingPunct="0">
              <a:defRPr>
                <a:solidFill>
                  <a:schemeClr val="tx1"/>
                </a:solidFill>
                <a:latin typeface="Arial" panose="020B0604020202020204" pitchFamily="34" charset="0"/>
                <a:ea typeface="Proxima Nova Light"/>
                <a:cs typeface="Proxima Nova Light"/>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Proxima Nova Light"/>
                <a:cs typeface="Proxima Nova Light"/>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Proxima Nova Light"/>
                <a:cs typeface="Proxima Nova Light"/>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Proxima Nova Light"/>
                <a:cs typeface="Proxima Nova Light"/>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Proxima Nova Light"/>
                <a:cs typeface="Proxima Nova Light"/>
              </a:defRPr>
            </a:lvl9pPr>
          </a:lstStyle>
          <a:p>
            <a:pPr algn="ctr" eaLnBrk="1" hangingPunct="1">
              <a:spcBef>
                <a:spcPct val="50000"/>
              </a:spcBef>
            </a:pPr>
            <a:r>
              <a:rPr lang="en-US" altLang="en-US" sz="2400" b="1" dirty="0">
                <a:cs typeface="Arial" panose="020B0604020202020204" pitchFamily="34" charset="0"/>
                <a:hlinkClick r:id="rId3"/>
              </a:rPr>
              <a:t>https://jakarta.ee</a:t>
            </a:r>
            <a:endParaRPr lang="en-US" altLang="en-US" sz="2400" b="1" dirty="0">
              <a:cs typeface="Arial" panose="020B0604020202020204" pitchFamily="34" charset="0"/>
            </a:endParaRPr>
          </a:p>
        </p:txBody>
      </p:sp>
      <p:pic>
        <p:nvPicPr>
          <p:cNvPr id="80899" name="Picture 5" descr="jakarta_ee_logo">
            <a:extLst>
              <a:ext uri="{FF2B5EF4-FFF2-40B4-BE49-F238E27FC236}">
                <a16:creationId xmlns:a16="http://schemas.microsoft.com/office/drawing/2014/main" id="{5C8B9846-3B64-45DA-A883-65463BF5A9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5622" y="3547645"/>
            <a:ext cx="1918550" cy="1830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Java EE MVC to be Based on JAX-RS | Oracle The Aquarium Blog">
            <a:extLst>
              <a:ext uri="{FF2B5EF4-FFF2-40B4-BE49-F238E27FC236}">
                <a16:creationId xmlns:a16="http://schemas.microsoft.com/office/drawing/2014/main" id="{AEEC17DF-7DBA-42BE-B213-E7D23D1B62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544" y="3133683"/>
            <a:ext cx="2509172" cy="2671671"/>
          </a:xfrm>
          <a:prstGeom prst="rect">
            <a:avLst/>
          </a:prstGeom>
          <a:noFill/>
          <a:extLst>
            <a:ext uri="{909E8E84-426E-40DD-AFC4-6F175D3DCCD1}">
              <a14:hiddenFill xmlns:a14="http://schemas.microsoft.com/office/drawing/2010/main">
                <a:solidFill>
                  <a:srgbClr val="FFFFFF"/>
                </a:solidFill>
              </a14:hiddenFill>
            </a:ext>
          </a:extLst>
        </p:spPr>
      </p:pic>
      <p:sp>
        <p:nvSpPr>
          <p:cNvPr id="3" name="Arrow: Right 2">
            <a:extLst>
              <a:ext uri="{FF2B5EF4-FFF2-40B4-BE49-F238E27FC236}">
                <a16:creationId xmlns:a16="http://schemas.microsoft.com/office/drawing/2014/main" id="{8E9CFF94-D8C5-49CD-B237-DCE2C1E68A36}"/>
              </a:ext>
            </a:extLst>
          </p:cNvPr>
          <p:cNvSpPr/>
          <p:nvPr/>
        </p:nvSpPr>
        <p:spPr>
          <a:xfrm>
            <a:off x="3657602" y="4136067"/>
            <a:ext cx="1812225" cy="63795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4">
            <a:extLst>
              <a:ext uri="{FF2B5EF4-FFF2-40B4-BE49-F238E27FC236}">
                <a16:creationId xmlns:a16="http://schemas.microsoft.com/office/drawing/2014/main" id="{9F2A53BA-8947-4CF8-A605-EF19830D3552}"/>
              </a:ext>
            </a:extLst>
          </p:cNvPr>
          <p:cNvSpPr txBox="1">
            <a:spLocks/>
          </p:cNvSpPr>
          <p:nvPr/>
        </p:nvSpPr>
        <p:spPr bwMode="auto">
          <a:xfrm>
            <a:off x="514866" y="943749"/>
            <a:ext cx="8148638" cy="2485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20000"/>
              </a:spcBef>
              <a:spcAft>
                <a:spcPct val="0"/>
              </a:spcAft>
              <a:defRPr kern="1200">
                <a:solidFill>
                  <a:schemeClr val="tx1"/>
                </a:solidFill>
                <a:latin typeface="Proxima Nova Light"/>
                <a:ea typeface="Proxima Nova Light" charset="0"/>
                <a:cs typeface="Proxima Nova Light"/>
              </a:defRPr>
            </a:lvl1pPr>
            <a:lvl2pPr marL="547688" indent="-182563" algn="l" defTabSz="457200" rtl="0" eaLnBrk="0" fontAlgn="base" hangingPunct="0">
              <a:spcBef>
                <a:spcPts val="600"/>
              </a:spcBef>
              <a:spcAft>
                <a:spcPct val="0"/>
              </a:spcAft>
              <a:buClr>
                <a:srgbClr val="2F63AE"/>
              </a:buClr>
              <a:buSzPct val="80000"/>
              <a:buFont typeface="Arial" panose="020B0604020202020204" pitchFamily="34" charset="0"/>
              <a:buChar char="•"/>
              <a:defRPr sz="1600" kern="1200">
                <a:solidFill>
                  <a:schemeClr val="tx1"/>
                </a:solidFill>
                <a:latin typeface="Proxima Nova Light"/>
                <a:ea typeface="Proxima Nova Light" charset="0"/>
                <a:cs typeface="Proxima Nova Light"/>
              </a:defRPr>
            </a:lvl2pPr>
            <a:lvl3pPr marL="895350" indent="-163513" algn="l" defTabSz="457200" rtl="0" eaLnBrk="0" fontAlgn="base" hangingPunct="0">
              <a:spcBef>
                <a:spcPct val="20000"/>
              </a:spcBef>
              <a:spcAft>
                <a:spcPct val="0"/>
              </a:spcAft>
              <a:buClr>
                <a:srgbClr val="2F63AE"/>
              </a:buClr>
              <a:buSzPct val="80000"/>
              <a:buFont typeface="Arial" panose="020B0604020202020204" pitchFamily="34" charset="0"/>
              <a:buChar char="•"/>
              <a:defRPr sz="1400" kern="1200">
                <a:solidFill>
                  <a:schemeClr val="tx1"/>
                </a:solidFill>
                <a:latin typeface="Proxima Nova Light"/>
                <a:ea typeface="Proxima Nova Light" charset="0"/>
                <a:cs typeface="Proxima Nova Light"/>
              </a:defRPr>
            </a:lvl3pPr>
            <a:lvl4pPr marL="1260475" indent="-163513" algn="l" defTabSz="457200" rtl="0" eaLnBrk="0" fontAlgn="base" hangingPunct="0">
              <a:spcBef>
                <a:spcPct val="20000"/>
              </a:spcBef>
              <a:spcAft>
                <a:spcPct val="0"/>
              </a:spcAft>
              <a:buClr>
                <a:srgbClr val="2F63AE"/>
              </a:buClr>
              <a:buSzPct val="80000"/>
              <a:buFont typeface="Arial" panose="020B0604020202020204" pitchFamily="34" charset="0"/>
              <a:buChar char="•"/>
              <a:defRPr sz="1200" kern="1200">
                <a:solidFill>
                  <a:schemeClr val="tx1"/>
                </a:solidFill>
                <a:latin typeface="Proxima Nova Light"/>
                <a:ea typeface="Proxima Nova Light" charset="0"/>
                <a:cs typeface="Proxima Nova Light"/>
              </a:defRPr>
            </a:lvl4pPr>
            <a:lvl5pPr marL="1717675" indent="-163513" algn="l" defTabSz="457200" rtl="0" eaLnBrk="0" fontAlgn="base" hangingPunct="0">
              <a:spcBef>
                <a:spcPct val="20000"/>
              </a:spcBef>
              <a:spcAft>
                <a:spcPct val="0"/>
              </a:spcAft>
              <a:buClr>
                <a:srgbClr val="2F63AE"/>
              </a:buClr>
              <a:buSzPct val="80000"/>
              <a:buFont typeface="Lucida Grande"/>
              <a:buChar char="-"/>
              <a:defRPr sz="1200" kern="1200">
                <a:solidFill>
                  <a:schemeClr val="tx1"/>
                </a:solidFill>
                <a:latin typeface="Proxima Nova Light"/>
                <a:ea typeface="Proxima Nova Light" charset="0"/>
                <a:cs typeface="Proxima Nov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buFontTx/>
              <a:buChar char="•"/>
            </a:pPr>
            <a:r>
              <a:rPr lang="en-US" altLang="en-US" dirty="0">
                <a:latin typeface="Arial" panose="020B0604020202020204" pitchFamily="34" charset="0"/>
                <a:ea typeface="Proxima Nova Light"/>
              </a:rPr>
              <a:t> Java EE transitioned from JCP to Eclipse Foundation as Jakarta EE</a:t>
            </a:r>
          </a:p>
          <a:p>
            <a:pPr eaLnBrk="1" hangingPunct="1">
              <a:buFontTx/>
              <a:buChar char="•"/>
            </a:pPr>
            <a:r>
              <a:rPr lang="en-US" altLang="en-US" dirty="0">
                <a:latin typeface="Arial" panose="020B0604020202020204" pitchFamily="34" charset="0"/>
                <a:ea typeface="Proxima Nova Light"/>
              </a:rPr>
              <a:t> Open governance, open source, open compatibility testing</a:t>
            </a:r>
          </a:p>
          <a:p>
            <a:pPr eaLnBrk="1" hangingPunct="1">
              <a:buFontTx/>
              <a:buChar char="•"/>
            </a:pPr>
            <a:r>
              <a:rPr lang="en-US" altLang="en-US" dirty="0">
                <a:latin typeface="Arial" panose="020B0604020202020204" pitchFamily="34" charset="0"/>
                <a:ea typeface="Proxima Nova Light"/>
              </a:rPr>
              <a:t> Well defined specification process, clear IP flow, vendor-neutral open collaboration, level playing field</a:t>
            </a:r>
          </a:p>
          <a:p>
            <a:pPr eaLnBrk="1" hangingPunct="1">
              <a:buFontTx/>
              <a:buChar char="•"/>
            </a:pPr>
            <a:r>
              <a:rPr lang="en-US" altLang="en-US" dirty="0">
                <a:latin typeface="Arial" panose="020B0604020202020204" pitchFamily="34" charset="0"/>
                <a:ea typeface="Proxima Nova Light"/>
              </a:rPr>
              <a:t> Key stakeholders maintained if not expanded including Oracle, IBM, Red Hat, Payara and VMware</a:t>
            </a:r>
          </a:p>
          <a:p>
            <a:pPr eaLnBrk="1" hangingPunct="1">
              <a:buFontTx/>
              <a:buChar char="•"/>
            </a:pPr>
            <a:r>
              <a:rPr lang="en-US" altLang="en-US" dirty="0">
                <a:latin typeface="Arial" panose="020B0604020202020204" pitchFamily="34" charset="0"/>
                <a:ea typeface="Proxima Nova Light"/>
              </a:rPr>
              <a:t> Community participation and contribution key</a:t>
            </a:r>
          </a:p>
        </p:txBody>
      </p:sp>
    </p:spTree>
    <p:extLst>
      <p:ext uri="{BB962C8B-B14F-4D97-AF65-F5344CB8AC3E}">
        <p14:creationId xmlns:p14="http://schemas.microsoft.com/office/powerpoint/2010/main" val="1123780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9C177BCA-21C0-4F36-BE27-FE2B275E2986}"/>
              </a:ext>
            </a:extLst>
          </p:cNvPr>
          <p:cNvSpPr>
            <a:spLocks noGrp="1"/>
          </p:cNvSpPr>
          <p:nvPr>
            <p:ph type="title" idx="4294967295"/>
          </p:nvPr>
        </p:nvSpPr>
        <p:spPr/>
        <p:txBody>
          <a:bodyPr>
            <a:normAutofit fontScale="90000"/>
          </a:bodyPr>
          <a:lstStyle/>
          <a:p>
            <a:pPr eaLnBrk="1" hangingPunct="1"/>
            <a:r>
              <a:rPr lang="en-US" altLang="en-US" sz="2000" b="1" dirty="0">
                <a:solidFill>
                  <a:srgbClr val="990000"/>
                </a:solidFill>
                <a:latin typeface="Arial" panose="020B0604020202020204" pitchFamily="34" charset="0"/>
                <a:ea typeface="Proxima Nova Regular"/>
                <a:cs typeface="Proxima Nova Regular"/>
              </a:rPr>
              <a:t>Job Definition API Example</a:t>
            </a:r>
          </a:p>
        </p:txBody>
      </p:sp>
      <p:sp>
        <p:nvSpPr>
          <p:cNvPr id="70658" name="Text Placeholder 4">
            <a:extLst>
              <a:ext uri="{FF2B5EF4-FFF2-40B4-BE49-F238E27FC236}">
                <a16:creationId xmlns:a16="http://schemas.microsoft.com/office/drawing/2014/main" id="{7B1B455B-B326-4493-AB63-710F9B03F47A}"/>
              </a:ext>
            </a:extLst>
          </p:cNvPr>
          <p:cNvSpPr>
            <a:spLocks/>
          </p:cNvSpPr>
          <p:nvPr/>
        </p:nvSpPr>
        <p:spPr bwMode="auto">
          <a:xfrm>
            <a:off x="469233" y="974806"/>
            <a:ext cx="8229601" cy="4800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Proxima Nova Light"/>
                <a:cs typeface="Proxima Nova Light"/>
              </a:defRPr>
            </a:lvl1pPr>
            <a:lvl2pPr marL="742950" indent="-285750" eaLnBrk="0" hangingPunct="0">
              <a:defRPr>
                <a:solidFill>
                  <a:schemeClr val="tx1"/>
                </a:solidFill>
                <a:latin typeface="Arial" panose="020B0604020202020204" pitchFamily="34" charset="0"/>
                <a:ea typeface="Proxima Nova Light"/>
                <a:cs typeface="Proxima Nova Light"/>
              </a:defRPr>
            </a:lvl2pPr>
            <a:lvl3pPr marL="1143000" indent="-228600" eaLnBrk="0" hangingPunct="0">
              <a:defRPr>
                <a:solidFill>
                  <a:schemeClr val="tx1"/>
                </a:solidFill>
                <a:latin typeface="Arial" panose="020B0604020202020204" pitchFamily="34" charset="0"/>
                <a:ea typeface="Proxima Nova Light"/>
                <a:cs typeface="Proxima Nova Light"/>
              </a:defRPr>
            </a:lvl3pPr>
            <a:lvl4pPr marL="1600200" indent="-228600" eaLnBrk="0" hangingPunct="0">
              <a:defRPr>
                <a:solidFill>
                  <a:schemeClr val="tx1"/>
                </a:solidFill>
                <a:latin typeface="Arial" panose="020B0604020202020204" pitchFamily="34" charset="0"/>
                <a:ea typeface="Proxima Nova Light"/>
                <a:cs typeface="Proxima Nova Light"/>
              </a:defRPr>
            </a:lvl4pPr>
            <a:lvl5pPr marL="2057400" indent="-228600" eaLnBrk="0" hangingPunct="0">
              <a:defRPr>
                <a:solidFill>
                  <a:schemeClr val="tx1"/>
                </a:solidFill>
                <a:latin typeface="Arial" panose="020B0604020202020204" pitchFamily="34" charset="0"/>
                <a:ea typeface="Proxima Nova Light"/>
                <a:cs typeface="Proxima Nova Light"/>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Proxima Nova Light"/>
                <a:cs typeface="Proxima Nova Light"/>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Proxima Nova Light"/>
                <a:cs typeface="Proxima Nova Light"/>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Proxima Nova Light"/>
                <a:cs typeface="Proxima Nova Light"/>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Proxima Nova Light"/>
                <a:cs typeface="Proxima Nova Light"/>
              </a:defRPr>
            </a:lvl9pPr>
          </a:lstStyle>
          <a:p>
            <a:pPr eaLnBrk="1" hangingPunct="1">
              <a:spcBef>
                <a:spcPct val="20000"/>
              </a:spcBef>
            </a:pPr>
            <a:r>
              <a:rPr lang="en-US" altLang="en-US" sz="1600" b="1" dirty="0">
                <a:latin typeface="Courier New" panose="02070309020205020404" pitchFamily="49" charset="0"/>
              </a:rPr>
              <a:t>Job job = new JobBuilder(jobName).property("jobk1", "J")</a:t>
            </a:r>
          </a:p>
          <a:p>
            <a:pPr eaLnBrk="1" hangingPunct="1">
              <a:spcBef>
                <a:spcPct val="20000"/>
              </a:spcBef>
            </a:pPr>
            <a:r>
              <a:rPr lang="en-US" altLang="en-US" sz="1600" b="1" dirty="0">
                <a:latin typeface="Courier New" panose="02070309020205020404" pitchFamily="49" charset="0"/>
              </a:rPr>
              <a:t>    .listener("jobListener1", new String[]{"jobListenerk1", </a:t>
            </a:r>
          </a:p>
          <a:p>
            <a:pPr eaLnBrk="1" hangingPunct="1">
              <a:spcBef>
                <a:spcPct val="20000"/>
              </a:spcBef>
            </a:pPr>
            <a:r>
              <a:rPr lang="en-US" altLang="en-US" sz="1600" b="1" dirty="0">
                <a:latin typeface="Courier New" panose="02070309020205020404" pitchFamily="49" charset="0"/>
              </a:rPr>
              <a:t>        "#{jobParameters['jobListenerPropVal']}"},</a:t>
            </a:r>
          </a:p>
          <a:p>
            <a:pPr eaLnBrk="1" hangingPunct="1">
              <a:spcBef>
                <a:spcPct val="20000"/>
              </a:spcBef>
            </a:pPr>
            <a:r>
              <a:rPr lang="en-US" altLang="en-US" sz="1600" b="1" dirty="0">
                <a:latin typeface="Courier New" panose="02070309020205020404" pitchFamily="49" charset="0"/>
              </a:rPr>
              <a:t>    .step(new StepBuilder(stepName)</a:t>
            </a:r>
          </a:p>
          <a:p>
            <a:pPr eaLnBrk="1" hangingPunct="1">
              <a:spcBef>
                <a:spcPct val="20000"/>
              </a:spcBef>
            </a:pPr>
            <a:r>
              <a:rPr lang="en-US" altLang="en-US" sz="1600" b="1" dirty="0">
                <a:latin typeface="Courier New" panose="02070309020205020404" pitchFamily="49" charset="0"/>
              </a:rPr>
              <a:t>        .properties(new String[]{"stepk1", "S"}, </a:t>
            </a:r>
          </a:p>
          <a:p>
            <a:pPr eaLnBrk="1" hangingPunct="1">
              <a:spcBef>
                <a:spcPct val="20000"/>
              </a:spcBef>
            </a:pPr>
            <a:r>
              <a:rPr lang="en-US" altLang="en-US" sz="1600" b="1" dirty="0">
                <a:latin typeface="Courier New" panose="02070309020205020404" pitchFamily="49" charset="0"/>
              </a:rPr>
              <a:t>            new String[]{"stepk2", "S"})</a:t>
            </a:r>
          </a:p>
          <a:p>
            <a:pPr eaLnBrk="1" hangingPunct="1">
              <a:spcBef>
                <a:spcPct val="20000"/>
              </a:spcBef>
            </a:pPr>
            <a:r>
              <a:rPr lang="en-US" altLang="en-US" sz="1600" b="1" dirty="0">
                <a:latin typeface="Courier New" panose="02070309020205020404" pitchFamily="49" charset="0"/>
              </a:rPr>
              <a:t>        .batchlet(batchlet1Name, new String[]{"batchletk1", "B"}, </a:t>
            </a:r>
          </a:p>
          <a:p>
            <a:pPr eaLnBrk="1" hangingPunct="1">
              <a:spcBef>
                <a:spcPct val="20000"/>
              </a:spcBef>
            </a:pPr>
            <a:r>
              <a:rPr lang="en-US" altLang="en-US" sz="1600" b="1" dirty="0">
                <a:latin typeface="Courier New" panose="02070309020205020404" pitchFamily="49" charset="0"/>
              </a:rPr>
              <a:t>            new String[]{"batchletk2", "B"})</a:t>
            </a:r>
          </a:p>
          <a:p>
            <a:pPr eaLnBrk="1" hangingPunct="1">
              <a:spcBef>
                <a:spcPct val="20000"/>
              </a:spcBef>
            </a:pPr>
            <a:r>
              <a:rPr lang="en-US" altLang="en-US" sz="1600" b="1" dirty="0">
                <a:latin typeface="Courier New" panose="02070309020205020404" pitchFamily="49" charset="0"/>
              </a:rPr>
              <a:t>        .listener("stepListener1", stepListenerProps)</a:t>
            </a:r>
          </a:p>
          <a:p>
            <a:pPr eaLnBrk="1" hangingPunct="1">
              <a:spcBef>
                <a:spcPct val="20000"/>
              </a:spcBef>
            </a:pPr>
            <a:r>
              <a:rPr lang="en-US" altLang="en-US" sz="1600" b="1" dirty="0">
                <a:latin typeface="Courier New" panose="02070309020205020404" pitchFamily="49" charset="0"/>
              </a:rPr>
              <a:t>        .stopOn("STOP").restartFrom(stepName).exitStatus()</a:t>
            </a:r>
          </a:p>
          <a:p>
            <a:pPr eaLnBrk="1" hangingPunct="1">
              <a:spcBef>
                <a:spcPct val="20000"/>
              </a:spcBef>
            </a:pPr>
            <a:r>
              <a:rPr lang="en-US" altLang="en-US" sz="1600" b="1" dirty="0">
                <a:latin typeface="Courier New" panose="02070309020205020404" pitchFamily="49" charset="0"/>
              </a:rPr>
              <a:t>        .endOn("END").exitStatus("new status for end")</a:t>
            </a:r>
          </a:p>
          <a:p>
            <a:pPr eaLnBrk="1" hangingPunct="1">
              <a:spcBef>
                <a:spcPct val="20000"/>
              </a:spcBef>
            </a:pPr>
            <a:r>
              <a:rPr lang="en-US" altLang="en-US" sz="1600" b="1" dirty="0">
                <a:latin typeface="Courier New" panose="02070309020205020404" pitchFamily="49" charset="0"/>
              </a:rPr>
              <a:t>        .failOn("FAIL").exitStatus()</a:t>
            </a:r>
          </a:p>
          <a:p>
            <a:pPr eaLnBrk="1" hangingPunct="1">
              <a:spcBef>
                <a:spcPct val="20000"/>
              </a:spcBef>
            </a:pPr>
            <a:r>
              <a:rPr lang="en-US" altLang="en-US" sz="1600" b="1" dirty="0">
                <a:latin typeface="Courier New" panose="02070309020205020404" pitchFamily="49" charset="0"/>
              </a:rPr>
              <a:t>        .nextOn("*").to(step2Name)</a:t>
            </a:r>
          </a:p>
          <a:p>
            <a:pPr eaLnBrk="1" hangingPunct="1">
              <a:spcBef>
                <a:spcPct val="20000"/>
              </a:spcBef>
            </a:pPr>
            <a:r>
              <a:rPr lang="en-US" altLang="en-US" sz="1600" b="1" dirty="0">
                <a:latin typeface="Courier New" panose="02070309020205020404" pitchFamily="49" charset="0"/>
              </a:rPr>
              <a:t>        .build())</a:t>
            </a:r>
          </a:p>
          <a:p>
            <a:pPr eaLnBrk="1" hangingPunct="1">
              <a:spcBef>
                <a:spcPct val="20000"/>
              </a:spcBef>
            </a:pPr>
            <a:r>
              <a:rPr lang="en-US" altLang="en-US" sz="1600" b="1" dirty="0">
                <a:latin typeface="Courier New" panose="02070309020205020404" pitchFamily="49" charset="0"/>
              </a:rPr>
              <a:t>    ...</a:t>
            </a:r>
          </a:p>
          <a:p>
            <a:pPr eaLnBrk="1" hangingPunct="1">
              <a:spcBef>
                <a:spcPct val="20000"/>
              </a:spcBef>
            </a:pPr>
            <a:r>
              <a:rPr lang="en-US" altLang="en-US" sz="1600" b="1" dirty="0">
                <a:latin typeface="Courier New" panose="02070309020205020404" pitchFamily="49" charset="0"/>
              </a:rPr>
              <a:t>    .build();</a:t>
            </a:r>
          </a:p>
        </p:txBody>
      </p:sp>
    </p:spTree>
    <p:extLst>
      <p:ext uri="{BB962C8B-B14F-4D97-AF65-F5344CB8AC3E}">
        <p14:creationId xmlns:p14="http://schemas.microsoft.com/office/powerpoint/2010/main" val="2834442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Placeholder 4">
            <a:extLst>
              <a:ext uri="{FF2B5EF4-FFF2-40B4-BE49-F238E27FC236}">
                <a16:creationId xmlns:a16="http://schemas.microsoft.com/office/drawing/2014/main" id="{8DF3ABCC-5E67-47FE-88FB-32D947F38EC3}"/>
              </a:ext>
            </a:extLst>
          </p:cNvPr>
          <p:cNvSpPr>
            <a:spLocks noGrp="1"/>
          </p:cNvSpPr>
          <p:nvPr>
            <p:ph type="body" sz="quarter" idx="4294967295"/>
          </p:nvPr>
        </p:nvSpPr>
        <p:spPr>
          <a:xfrm>
            <a:off x="547601" y="1347788"/>
            <a:ext cx="7898564" cy="4371975"/>
          </a:xfrm>
        </p:spPr>
        <p:txBody>
          <a:bodyPr/>
          <a:lstStyle/>
          <a:p>
            <a:pPr eaLnBrk="1" hangingPunct="1">
              <a:buFontTx/>
              <a:buChar char="•"/>
              <a:defRPr/>
            </a:pPr>
            <a:r>
              <a:rPr lang="en-US" altLang="en-US" dirty="0">
                <a:latin typeface="Arial" panose="020B0604020202020204" pitchFamily="34" charset="0"/>
                <a:ea typeface="Proxima Nova Light"/>
              </a:rPr>
              <a:t> Standard action-based web framework</a:t>
            </a:r>
          </a:p>
          <a:p>
            <a:pPr lvl="1" eaLnBrk="1" hangingPunct="1">
              <a:defRPr/>
            </a:pPr>
            <a:r>
              <a:rPr lang="en-US" altLang="en-US" sz="1800" dirty="0">
                <a:latin typeface="Arial" panose="020B0604020202020204" pitchFamily="34" charset="0"/>
                <a:ea typeface="Proxima Nova Light"/>
              </a:rPr>
              <a:t>Jakarta Faces continues to evolve separately</a:t>
            </a:r>
          </a:p>
          <a:p>
            <a:pPr eaLnBrk="1" hangingPunct="1">
              <a:buFontTx/>
              <a:buChar char="•"/>
              <a:defRPr/>
            </a:pPr>
            <a:r>
              <a:rPr lang="en-US" altLang="en-US" dirty="0">
                <a:latin typeface="Arial" panose="020B0604020202020204" pitchFamily="34" charset="0"/>
                <a:ea typeface="Proxima Nova Light"/>
              </a:rPr>
              <a:t> Model</a:t>
            </a:r>
          </a:p>
          <a:p>
            <a:pPr lvl="1" eaLnBrk="1" hangingPunct="1">
              <a:defRPr/>
            </a:pPr>
            <a:r>
              <a:rPr lang="en-US" altLang="en-US" sz="1800" dirty="0">
                <a:latin typeface="Arial" panose="020B0604020202020204" pitchFamily="34" charset="0"/>
                <a:ea typeface="Proxima Nova Light"/>
              </a:rPr>
              <a:t>CDI, Bean Validation</a:t>
            </a:r>
          </a:p>
          <a:p>
            <a:pPr eaLnBrk="1" hangingPunct="1">
              <a:buFontTx/>
              <a:buChar char="•"/>
              <a:defRPr/>
            </a:pPr>
            <a:r>
              <a:rPr lang="en-US" altLang="en-US" dirty="0">
                <a:latin typeface="Arial" panose="020B0604020202020204" pitchFamily="34" charset="0"/>
                <a:ea typeface="Proxima Nova Light"/>
              </a:rPr>
              <a:t> View</a:t>
            </a:r>
          </a:p>
          <a:p>
            <a:pPr marL="547370" lvl="1" indent="-182245" eaLnBrk="1" hangingPunct="1">
              <a:defRPr/>
            </a:pPr>
            <a:r>
              <a:rPr lang="en-US" altLang="en-US" sz="1800" dirty="0">
                <a:latin typeface="Arial" panose="020B0604020202020204" pitchFamily="34" charset="0"/>
                <a:ea typeface="Proxima Nova Light"/>
              </a:rPr>
              <a:t>Facelets, Jakarta Server Pages</a:t>
            </a:r>
            <a:endParaRPr lang="en-US" altLang="en-US" sz="1800" dirty="0">
              <a:latin typeface="Arial" panose="020B0604020202020204" pitchFamily="34" charset="0"/>
              <a:ea typeface="Proxima Nova Light"/>
              <a:cs typeface="Arial"/>
            </a:endParaRPr>
          </a:p>
          <a:p>
            <a:pPr eaLnBrk="1" hangingPunct="1">
              <a:buFontTx/>
              <a:buChar char="•"/>
              <a:defRPr/>
            </a:pPr>
            <a:r>
              <a:rPr lang="en-US" altLang="en-US" dirty="0">
                <a:latin typeface="Arial" panose="020B0604020202020204" pitchFamily="34" charset="0"/>
                <a:ea typeface="Proxima Nova Light"/>
              </a:rPr>
              <a:t> Controller</a:t>
            </a:r>
          </a:p>
          <a:p>
            <a:pPr lvl="1" eaLnBrk="1" hangingPunct="1">
              <a:defRPr/>
            </a:pPr>
            <a:r>
              <a:rPr lang="en-US" altLang="en-US" sz="1800" dirty="0">
                <a:latin typeface="Arial" panose="020B0604020202020204" pitchFamily="34" charset="0"/>
                <a:ea typeface="Proxima Nova Light"/>
              </a:rPr>
              <a:t>Majority of work here</a:t>
            </a:r>
          </a:p>
          <a:p>
            <a:pPr lvl="1" eaLnBrk="1" hangingPunct="1">
              <a:defRPr/>
            </a:pPr>
            <a:r>
              <a:rPr lang="en-US" altLang="en-US" sz="1800" dirty="0">
                <a:latin typeface="Arial" panose="020B0604020202020204" pitchFamily="34" charset="0"/>
                <a:ea typeface="Proxima Nova Light"/>
              </a:rPr>
              <a:t>Based on Jakarta REST</a:t>
            </a:r>
          </a:p>
        </p:txBody>
      </p:sp>
      <p:sp>
        <p:nvSpPr>
          <p:cNvPr id="69634" name="Title 1">
            <a:extLst>
              <a:ext uri="{FF2B5EF4-FFF2-40B4-BE49-F238E27FC236}">
                <a16:creationId xmlns:a16="http://schemas.microsoft.com/office/drawing/2014/main" id="{F91A5C64-0D39-447E-9D10-F06EAA26C47B}"/>
              </a:ext>
            </a:extLst>
          </p:cNvPr>
          <p:cNvSpPr>
            <a:spLocks/>
          </p:cNvSpPr>
          <p:nvPr/>
        </p:nvSpPr>
        <p:spPr bwMode="auto">
          <a:xfrm>
            <a:off x="541338" y="319088"/>
            <a:ext cx="8229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Proxima Nova Light"/>
                <a:cs typeface="Proxima Nova Light"/>
              </a:defRPr>
            </a:lvl1pPr>
            <a:lvl2pPr marL="742950" indent="-285750" eaLnBrk="0" hangingPunct="0">
              <a:defRPr>
                <a:solidFill>
                  <a:schemeClr val="tx1"/>
                </a:solidFill>
                <a:latin typeface="Arial" panose="020B0604020202020204" pitchFamily="34" charset="0"/>
                <a:ea typeface="Proxima Nova Light"/>
                <a:cs typeface="Proxima Nova Light"/>
              </a:defRPr>
            </a:lvl2pPr>
            <a:lvl3pPr marL="1143000" indent="-228600" eaLnBrk="0" hangingPunct="0">
              <a:defRPr>
                <a:solidFill>
                  <a:schemeClr val="tx1"/>
                </a:solidFill>
                <a:latin typeface="Arial" panose="020B0604020202020204" pitchFamily="34" charset="0"/>
                <a:ea typeface="Proxima Nova Light"/>
                <a:cs typeface="Proxima Nova Light"/>
              </a:defRPr>
            </a:lvl3pPr>
            <a:lvl4pPr marL="1600200" indent="-228600" eaLnBrk="0" hangingPunct="0">
              <a:defRPr>
                <a:solidFill>
                  <a:schemeClr val="tx1"/>
                </a:solidFill>
                <a:latin typeface="Arial" panose="020B0604020202020204" pitchFamily="34" charset="0"/>
                <a:ea typeface="Proxima Nova Light"/>
                <a:cs typeface="Proxima Nova Light"/>
              </a:defRPr>
            </a:lvl4pPr>
            <a:lvl5pPr marL="2057400" indent="-228600" eaLnBrk="0" hangingPunct="0">
              <a:defRPr>
                <a:solidFill>
                  <a:schemeClr val="tx1"/>
                </a:solidFill>
                <a:latin typeface="Arial" panose="020B0604020202020204" pitchFamily="34" charset="0"/>
                <a:ea typeface="Proxima Nova Light"/>
                <a:cs typeface="Proxima Nova Light"/>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Proxima Nova Light"/>
                <a:cs typeface="Proxima Nova Light"/>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Proxima Nova Light"/>
                <a:cs typeface="Proxima Nova Light"/>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Proxima Nova Light"/>
                <a:cs typeface="Proxima Nova Light"/>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Proxima Nova Light"/>
                <a:cs typeface="Proxima Nova Light"/>
              </a:defRPr>
            </a:lvl9pPr>
          </a:lstStyle>
          <a:p>
            <a:pPr eaLnBrk="1" hangingPunct="1"/>
            <a:r>
              <a:rPr lang="en-US" altLang="en-US" sz="2000" b="1" dirty="0">
                <a:solidFill>
                  <a:srgbClr val="990000"/>
                </a:solidFill>
                <a:ea typeface="Proxima Nova Regular"/>
                <a:cs typeface="Proxima Nova Regular"/>
              </a:rPr>
              <a:t>Jakarta MVC</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9C177BCA-21C0-4F36-BE27-FE2B275E2986}"/>
              </a:ext>
            </a:extLst>
          </p:cNvPr>
          <p:cNvSpPr>
            <a:spLocks noGrp="1"/>
          </p:cNvSpPr>
          <p:nvPr>
            <p:ph type="title" idx="4294967295"/>
          </p:nvPr>
        </p:nvSpPr>
        <p:spPr/>
        <p:txBody>
          <a:bodyPr>
            <a:normAutofit fontScale="90000"/>
          </a:bodyPr>
          <a:lstStyle/>
          <a:p>
            <a:pPr eaLnBrk="1" hangingPunct="1"/>
            <a:r>
              <a:rPr lang="en-US" altLang="en-US" sz="2000" b="1" dirty="0">
                <a:solidFill>
                  <a:srgbClr val="990000"/>
                </a:solidFill>
                <a:latin typeface="Arial" panose="020B0604020202020204" pitchFamily="34" charset="0"/>
                <a:ea typeface="Proxima Nova Regular"/>
                <a:cs typeface="Proxima Nova Regular"/>
              </a:rPr>
              <a:t>Jakarta MVC Example</a:t>
            </a:r>
          </a:p>
        </p:txBody>
      </p:sp>
      <p:sp>
        <p:nvSpPr>
          <p:cNvPr id="70658" name="Text Placeholder 4">
            <a:extLst>
              <a:ext uri="{FF2B5EF4-FFF2-40B4-BE49-F238E27FC236}">
                <a16:creationId xmlns:a16="http://schemas.microsoft.com/office/drawing/2014/main" id="{7B1B455B-B326-4493-AB63-710F9B03F47A}"/>
              </a:ext>
            </a:extLst>
          </p:cNvPr>
          <p:cNvSpPr>
            <a:spLocks/>
          </p:cNvSpPr>
          <p:nvPr/>
        </p:nvSpPr>
        <p:spPr bwMode="auto">
          <a:xfrm>
            <a:off x="571665" y="974806"/>
            <a:ext cx="7826375"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Proxima Nova Light"/>
                <a:cs typeface="Proxima Nova Light"/>
              </a:defRPr>
            </a:lvl1pPr>
            <a:lvl2pPr marL="742950" indent="-285750" eaLnBrk="0" hangingPunct="0">
              <a:defRPr>
                <a:solidFill>
                  <a:schemeClr val="tx1"/>
                </a:solidFill>
                <a:latin typeface="Arial" panose="020B0604020202020204" pitchFamily="34" charset="0"/>
                <a:ea typeface="Proxima Nova Light"/>
                <a:cs typeface="Proxima Nova Light"/>
              </a:defRPr>
            </a:lvl2pPr>
            <a:lvl3pPr marL="1143000" indent="-228600" eaLnBrk="0" hangingPunct="0">
              <a:defRPr>
                <a:solidFill>
                  <a:schemeClr val="tx1"/>
                </a:solidFill>
                <a:latin typeface="Arial" panose="020B0604020202020204" pitchFamily="34" charset="0"/>
                <a:ea typeface="Proxima Nova Light"/>
                <a:cs typeface="Proxima Nova Light"/>
              </a:defRPr>
            </a:lvl3pPr>
            <a:lvl4pPr marL="1600200" indent="-228600" eaLnBrk="0" hangingPunct="0">
              <a:defRPr>
                <a:solidFill>
                  <a:schemeClr val="tx1"/>
                </a:solidFill>
                <a:latin typeface="Arial" panose="020B0604020202020204" pitchFamily="34" charset="0"/>
                <a:ea typeface="Proxima Nova Light"/>
                <a:cs typeface="Proxima Nova Light"/>
              </a:defRPr>
            </a:lvl4pPr>
            <a:lvl5pPr marL="2057400" indent="-228600" eaLnBrk="0" hangingPunct="0">
              <a:defRPr>
                <a:solidFill>
                  <a:schemeClr val="tx1"/>
                </a:solidFill>
                <a:latin typeface="Arial" panose="020B0604020202020204" pitchFamily="34" charset="0"/>
                <a:ea typeface="Proxima Nova Light"/>
                <a:cs typeface="Proxima Nova Light"/>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Proxima Nova Light"/>
                <a:cs typeface="Proxima Nova Light"/>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Proxima Nova Light"/>
                <a:cs typeface="Proxima Nova Light"/>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Proxima Nova Light"/>
                <a:cs typeface="Proxima Nova Light"/>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Proxima Nova Light"/>
                <a:cs typeface="Proxima Nova Light"/>
              </a:defRPr>
            </a:lvl9pPr>
          </a:lstStyle>
          <a:p>
            <a:pPr eaLnBrk="1" hangingPunct="1">
              <a:spcBef>
                <a:spcPct val="20000"/>
              </a:spcBef>
            </a:pPr>
            <a:r>
              <a:rPr lang="en-US" altLang="en-US" b="1" dirty="0">
                <a:solidFill>
                  <a:srgbClr val="990000"/>
                </a:solidFill>
                <a:latin typeface="Courier New" panose="02070309020205020404" pitchFamily="49" charset="0"/>
              </a:rPr>
              <a:t>@Controller</a:t>
            </a:r>
          </a:p>
          <a:p>
            <a:pPr eaLnBrk="1" hangingPunct="1">
              <a:spcBef>
                <a:spcPct val="20000"/>
              </a:spcBef>
            </a:pPr>
            <a:r>
              <a:rPr lang="en-US" altLang="en-US" b="1" dirty="0">
                <a:latin typeface="Courier New" panose="02070309020205020404" pitchFamily="49" charset="0"/>
              </a:rPr>
              <a:t>@Path("/")</a:t>
            </a:r>
          </a:p>
          <a:p>
            <a:pPr eaLnBrk="1" hangingPunct="1">
              <a:spcBef>
                <a:spcPct val="20000"/>
              </a:spcBef>
            </a:pPr>
            <a:r>
              <a:rPr lang="en-US" altLang="en-US" b="1" dirty="0">
                <a:solidFill>
                  <a:srgbClr val="990000"/>
                </a:solidFill>
                <a:latin typeface="Courier New" panose="02070309020205020404" pitchFamily="49" charset="0"/>
              </a:rPr>
              <a:t>@View("my-index.xhtml")</a:t>
            </a:r>
            <a:endParaRPr lang="en-US" altLang="en-US" b="1" dirty="0">
              <a:solidFill>
                <a:srgbClr val="990000"/>
              </a:solidFill>
              <a:latin typeface="Courier New" panose="02070309020205020404" pitchFamily="49" charset="0"/>
              <a:cs typeface="Courier New" panose="02070309020205020404" pitchFamily="49" charset="0"/>
            </a:endParaRPr>
          </a:p>
          <a:p>
            <a:pPr eaLnBrk="1" hangingPunct="1">
              <a:spcBef>
                <a:spcPct val="20000"/>
              </a:spcBef>
            </a:pPr>
            <a:r>
              <a:rPr lang="en-US" altLang="en-US" b="1" dirty="0">
                <a:latin typeface="Courier New" panose="02070309020205020404" pitchFamily="49" charset="0"/>
              </a:rPr>
              <a:t>public class Bookstore {</a:t>
            </a:r>
          </a:p>
          <a:p>
            <a:pPr eaLnBrk="1" hangingPunct="1">
              <a:spcBef>
                <a:spcPct val="20000"/>
              </a:spcBef>
            </a:pPr>
            <a:r>
              <a:rPr lang="en-US" altLang="en-US" b="1" dirty="0">
                <a:solidFill>
                  <a:srgbClr val="990000"/>
                </a:solidFill>
                <a:latin typeface="Courier New" panose="02070309020205020404" pitchFamily="49" charset="0"/>
              </a:rPr>
              <a:t>  @Inject private Models model;</a:t>
            </a:r>
          </a:p>
          <a:p>
            <a:pPr eaLnBrk="1" hangingPunct="1">
              <a:spcBef>
                <a:spcPct val="20000"/>
              </a:spcBef>
            </a:pPr>
            <a:r>
              <a:rPr lang="en-US" altLang="en-US" b="1" dirty="0">
                <a:latin typeface="Courier New" panose="02070309020205020404" pitchFamily="49" charset="0"/>
              </a:rPr>
              <a:t>  @Inject private BookService service;</a:t>
            </a:r>
          </a:p>
          <a:p>
            <a:pPr eaLnBrk="1" hangingPunct="1">
              <a:spcBef>
                <a:spcPct val="20000"/>
              </a:spcBef>
            </a:pPr>
            <a:r>
              <a:rPr lang="en-US" altLang="en-US" b="1" dirty="0">
                <a:latin typeface="Courier New" panose="02070309020205020404" pitchFamily="49" charset="0"/>
              </a:rPr>
              <a:t>  ...</a:t>
            </a:r>
          </a:p>
          <a:p>
            <a:pPr eaLnBrk="1" hangingPunct="1">
              <a:spcBef>
                <a:spcPct val="20000"/>
              </a:spcBef>
            </a:pPr>
            <a:r>
              <a:rPr lang="en-US" altLang="en-US" b="1" dirty="0">
                <a:latin typeface="Courier New" panose="02070309020205020404" pitchFamily="49" charset="0"/>
              </a:rPr>
              <a:t>  @GET</a:t>
            </a:r>
          </a:p>
          <a:p>
            <a:pPr eaLnBrk="1" hangingPunct="1">
              <a:spcBef>
                <a:spcPct val="20000"/>
              </a:spcBef>
            </a:pPr>
            <a:r>
              <a:rPr lang="en-US" altLang="en-US" b="1" dirty="0">
                <a:latin typeface="Courier New" panose="02070309020205020404" pitchFamily="49" charset="0"/>
              </a:rPr>
              <a:t>  public void index() {</a:t>
            </a:r>
          </a:p>
          <a:p>
            <a:pPr eaLnBrk="1" hangingPunct="1">
              <a:spcBef>
                <a:spcPct val="20000"/>
              </a:spcBef>
            </a:pPr>
            <a:r>
              <a:rPr lang="en-US" altLang="en-US" b="1" dirty="0">
                <a:latin typeface="Courier New" panose="02070309020205020404" pitchFamily="49" charset="0"/>
              </a:rPr>
              <a:t>    ...</a:t>
            </a:r>
          </a:p>
          <a:p>
            <a:pPr eaLnBrk="1" hangingPunct="1">
              <a:spcBef>
                <a:spcPct val="20000"/>
              </a:spcBef>
            </a:pPr>
            <a:r>
              <a:rPr lang="en-US" altLang="en-US" b="1" dirty="0">
                <a:solidFill>
                  <a:srgbClr val="990000"/>
                </a:solidFill>
                <a:latin typeface="Courier New" panose="02070309020205020404" pitchFamily="49" charset="0"/>
              </a:rPr>
              <a:t>    model.put(“books”, books);</a:t>
            </a:r>
            <a:endParaRPr lang="en-US" altLang="en-US" b="1" dirty="0">
              <a:solidFill>
                <a:srgbClr val="990000"/>
              </a:solidFill>
              <a:latin typeface="Courier New" panose="02070309020205020404" pitchFamily="49" charset="0"/>
              <a:cs typeface="Courier New" panose="02070309020205020404" pitchFamily="49" charset="0"/>
            </a:endParaRPr>
          </a:p>
          <a:p>
            <a:pPr eaLnBrk="1" hangingPunct="1">
              <a:spcBef>
                <a:spcPct val="20000"/>
              </a:spcBef>
            </a:pPr>
            <a:r>
              <a:rPr lang="en-US" altLang="en-US" b="1" dirty="0">
                <a:latin typeface="Courier New" panose="02070309020205020404" pitchFamily="49" charset="0"/>
              </a:rPr>
              <a:t>  }</a:t>
            </a:r>
          </a:p>
          <a:p>
            <a:pPr eaLnBrk="1" hangingPunct="1">
              <a:spcBef>
                <a:spcPct val="20000"/>
              </a:spcBef>
            </a:pPr>
            <a:r>
              <a:rPr lang="en-US" altLang="en-US" b="1" dirty="0">
                <a:latin typeface="Courier New" panose="02070309020205020404" pitchFamily="49" charset="0"/>
              </a:rPr>
              <a:t>}</a:t>
            </a:r>
            <a:endParaRPr lang="en-US" altLang="en-US" b="1" dirty="0">
              <a:solidFill>
                <a:schemeClr val="accent1"/>
              </a:solidFill>
              <a:latin typeface="Courier New" panose="02070309020205020404" pitchFamily="49"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Placeholder 4">
            <a:extLst>
              <a:ext uri="{FF2B5EF4-FFF2-40B4-BE49-F238E27FC236}">
                <a16:creationId xmlns:a16="http://schemas.microsoft.com/office/drawing/2014/main" id="{8DF3ABCC-5E67-47FE-88FB-32D947F38EC3}"/>
              </a:ext>
            </a:extLst>
          </p:cNvPr>
          <p:cNvSpPr>
            <a:spLocks noGrp="1"/>
          </p:cNvSpPr>
          <p:nvPr>
            <p:ph type="body" sz="quarter" idx="4294967295"/>
          </p:nvPr>
        </p:nvSpPr>
        <p:spPr>
          <a:xfrm>
            <a:off x="511506" y="1347789"/>
            <a:ext cx="7994820" cy="2815138"/>
          </a:xfrm>
        </p:spPr>
        <p:txBody>
          <a:bodyPr/>
          <a:lstStyle/>
          <a:p>
            <a:pPr eaLnBrk="1" hangingPunct="1">
              <a:buFontTx/>
              <a:buChar char="•"/>
              <a:defRPr/>
            </a:pPr>
            <a:r>
              <a:rPr lang="en-US" altLang="en-US" dirty="0">
                <a:latin typeface="Arial" panose="020B0604020202020204" pitchFamily="34" charset="0"/>
                <a:ea typeface="Proxima Nova Light"/>
              </a:rPr>
              <a:t> Specification for accessing NoSQL databases</a:t>
            </a:r>
          </a:p>
          <a:p>
            <a:pPr eaLnBrk="1" hangingPunct="1">
              <a:buFontTx/>
              <a:buChar char="•"/>
              <a:defRPr/>
            </a:pPr>
            <a:r>
              <a:rPr lang="en-US" altLang="en-US" dirty="0">
                <a:latin typeface="Arial" panose="020B0604020202020204" pitchFamily="34" charset="0"/>
                <a:ea typeface="Proxima Nova Light"/>
              </a:rPr>
              <a:t> Layers of flexible abstractions</a:t>
            </a:r>
          </a:p>
          <a:p>
            <a:pPr lvl="1" eaLnBrk="1" hangingPunct="1">
              <a:buFontTx/>
              <a:buChar char="•"/>
              <a:defRPr/>
            </a:pPr>
            <a:r>
              <a:rPr lang="en-US" altLang="en-US" sz="1800" dirty="0">
                <a:latin typeface="Arial" panose="020B0604020202020204" pitchFamily="34" charset="0"/>
                <a:ea typeface="Proxima Nova Light"/>
              </a:rPr>
              <a:t>Communication API akin to JDBC</a:t>
            </a:r>
          </a:p>
          <a:p>
            <a:pPr lvl="1" eaLnBrk="1" hangingPunct="1">
              <a:buFontTx/>
              <a:buChar char="•"/>
              <a:defRPr/>
            </a:pPr>
            <a:r>
              <a:rPr lang="en-US" altLang="en-US" sz="1800" dirty="0">
                <a:latin typeface="Arial" panose="020B0604020202020204" pitchFamily="34" charset="0"/>
                <a:ea typeface="Proxima Nova Light"/>
              </a:rPr>
              <a:t>Mapping/template API akin to JPA</a:t>
            </a:r>
          </a:p>
          <a:p>
            <a:pPr lvl="1" eaLnBrk="1" hangingPunct="1">
              <a:buFontTx/>
              <a:buChar char="•"/>
              <a:defRPr/>
            </a:pPr>
            <a:r>
              <a:rPr lang="en-US" altLang="en-US" sz="1800" dirty="0">
                <a:latin typeface="Arial" panose="020B0604020202020204" pitchFamily="34" charset="0"/>
                <a:ea typeface="Proxima Nova Light"/>
              </a:rPr>
              <a:t>Repository API akin to DeltaSpike/Spring Data</a:t>
            </a:r>
          </a:p>
          <a:p>
            <a:pPr eaLnBrk="1" hangingPunct="1">
              <a:buFontTx/>
              <a:buChar char="•"/>
              <a:defRPr/>
            </a:pPr>
            <a:r>
              <a:rPr lang="en-US" altLang="en-US" dirty="0">
                <a:latin typeface="Arial" panose="020B0604020202020204" pitchFamily="34" charset="0"/>
                <a:ea typeface="Proxima Nova Light"/>
              </a:rPr>
              <a:t> API variants by NoSQL taxonomy</a:t>
            </a:r>
          </a:p>
          <a:p>
            <a:pPr lvl="1" eaLnBrk="1" hangingPunct="1">
              <a:buFontTx/>
              <a:buChar char="•"/>
              <a:defRPr/>
            </a:pPr>
            <a:r>
              <a:rPr lang="en-US" altLang="en-US" sz="1800" dirty="0">
                <a:latin typeface="Arial" panose="020B0604020202020204" pitchFamily="34" charset="0"/>
                <a:ea typeface="Proxima Nova Light"/>
              </a:rPr>
              <a:t>Key-value pair, column family, document and graph</a:t>
            </a:r>
          </a:p>
          <a:p>
            <a:pPr eaLnBrk="1" hangingPunct="1">
              <a:buFontTx/>
              <a:buChar char="•"/>
              <a:defRPr/>
            </a:pPr>
            <a:r>
              <a:rPr lang="en-US" altLang="en-US" dirty="0">
                <a:latin typeface="Arial" panose="020B0604020202020204" pitchFamily="34" charset="0"/>
                <a:ea typeface="Proxima Nova Light"/>
              </a:rPr>
              <a:t> Bean validation, externalized configuration</a:t>
            </a:r>
          </a:p>
        </p:txBody>
      </p:sp>
      <p:sp>
        <p:nvSpPr>
          <p:cNvPr id="69634" name="Title 1">
            <a:extLst>
              <a:ext uri="{FF2B5EF4-FFF2-40B4-BE49-F238E27FC236}">
                <a16:creationId xmlns:a16="http://schemas.microsoft.com/office/drawing/2014/main" id="{F91A5C64-0D39-447E-9D10-F06EAA26C47B}"/>
              </a:ext>
            </a:extLst>
          </p:cNvPr>
          <p:cNvSpPr>
            <a:spLocks/>
          </p:cNvSpPr>
          <p:nvPr/>
        </p:nvSpPr>
        <p:spPr bwMode="auto">
          <a:xfrm>
            <a:off x="541338" y="319088"/>
            <a:ext cx="8229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Proxima Nova Light"/>
                <a:cs typeface="Proxima Nova Light"/>
              </a:defRPr>
            </a:lvl1pPr>
            <a:lvl2pPr marL="742950" indent="-285750" eaLnBrk="0" hangingPunct="0">
              <a:defRPr>
                <a:solidFill>
                  <a:schemeClr val="tx1"/>
                </a:solidFill>
                <a:latin typeface="Arial" panose="020B0604020202020204" pitchFamily="34" charset="0"/>
                <a:ea typeface="Proxima Nova Light"/>
                <a:cs typeface="Proxima Nova Light"/>
              </a:defRPr>
            </a:lvl2pPr>
            <a:lvl3pPr marL="1143000" indent="-228600" eaLnBrk="0" hangingPunct="0">
              <a:defRPr>
                <a:solidFill>
                  <a:schemeClr val="tx1"/>
                </a:solidFill>
                <a:latin typeface="Arial" panose="020B0604020202020204" pitchFamily="34" charset="0"/>
                <a:ea typeface="Proxima Nova Light"/>
                <a:cs typeface="Proxima Nova Light"/>
              </a:defRPr>
            </a:lvl3pPr>
            <a:lvl4pPr marL="1600200" indent="-228600" eaLnBrk="0" hangingPunct="0">
              <a:defRPr>
                <a:solidFill>
                  <a:schemeClr val="tx1"/>
                </a:solidFill>
                <a:latin typeface="Arial" panose="020B0604020202020204" pitchFamily="34" charset="0"/>
                <a:ea typeface="Proxima Nova Light"/>
                <a:cs typeface="Proxima Nova Light"/>
              </a:defRPr>
            </a:lvl4pPr>
            <a:lvl5pPr marL="2057400" indent="-228600" eaLnBrk="0" hangingPunct="0">
              <a:defRPr>
                <a:solidFill>
                  <a:schemeClr val="tx1"/>
                </a:solidFill>
                <a:latin typeface="Arial" panose="020B0604020202020204" pitchFamily="34" charset="0"/>
                <a:ea typeface="Proxima Nova Light"/>
                <a:cs typeface="Proxima Nova Light"/>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Proxima Nova Light"/>
                <a:cs typeface="Proxima Nova Light"/>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Proxima Nova Light"/>
                <a:cs typeface="Proxima Nova Light"/>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Proxima Nova Light"/>
                <a:cs typeface="Proxima Nova Light"/>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Proxima Nova Light"/>
                <a:cs typeface="Proxima Nova Light"/>
              </a:defRPr>
            </a:lvl9pPr>
          </a:lstStyle>
          <a:p>
            <a:pPr eaLnBrk="1" hangingPunct="1"/>
            <a:r>
              <a:rPr lang="en-US" altLang="en-US" sz="2000" b="1" dirty="0">
                <a:solidFill>
                  <a:srgbClr val="990000"/>
                </a:solidFill>
                <a:ea typeface="Proxima Nova Regular"/>
                <a:cs typeface="Proxima Nova Regular"/>
              </a:rPr>
              <a:t>Jakarta NoSQL</a:t>
            </a:r>
          </a:p>
        </p:txBody>
      </p:sp>
    </p:spTree>
    <p:extLst>
      <p:ext uri="{BB962C8B-B14F-4D97-AF65-F5344CB8AC3E}">
        <p14:creationId xmlns:p14="http://schemas.microsoft.com/office/powerpoint/2010/main" val="3652173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9C177BCA-21C0-4F36-BE27-FE2B275E2986}"/>
              </a:ext>
            </a:extLst>
          </p:cNvPr>
          <p:cNvSpPr>
            <a:spLocks noGrp="1"/>
          </p:cNvSpPr>
          <p:nvPr>
            <p:ph type="title" idx="4294967295"/>
          </p:nvPr>
        </p:nvSpPr>
        <p:spPr/>
        <p:txBody>
          <a:bodyPr>
            <a:normAutofit fontScale="90000"/>
          </a:bodyPr>
          <a:lstStyle/>
          <a:p>
            <a:pPr eaLnBrk="1" hangingPunct="1"/>
            <a:r>
              <a:rPr lang="en-US" altLang="en-US" sz="2000" b="1" dirty="0">
                <a:solidFill>
                  <a:srgbClr val="990000"/>
                </a:solidFill>
                <a:latin typeface="Arial" panose="020B0604020202020204" pitchFamily="34" charset="0"/>
                <a:ea typeface="Proxima Nova Regular"/>
                <a:cs typeface="Proxima Nova Regular"/>
              </a:rPr>
              <a:t>Jakarta NoSQL Example</a:t>
            </a:r>
          </a:p>
        </p:txBody>
      </p:sp>
      <p:sp>
        <p:nvSpPr>
          <p:cNvPr id="70658" name="Text Placeholder 4">
            <a:extLst>
              <a:ext uri="{FF2B5EF4-FFF2-40B4-BE49-F238E27FC236}">
                <a16:creationId xmlns:a16="http://schemas.microsoft.com/office/drawing/2014/main" id="{7B1B455B-B326-4493-AB63-710F9B03F47A}"/>
              </a:ext>
            </a:extLst>
          </p:cNvPr>
          <p:cNvSpPr>
            <a:spLocks/>
          </p:cNvSpPr>
          <p:nvPr/>
        </p:nvSpPr>
        <p:spPr bwMode="auto">
          <a:xfrm>
            <a:off x="535569" y="998873"/>
            <a:ext cx="8148638" cy="205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Proxima Nova Light"/>
                <a:cs typeface="Proxima Nova Light"/>
              </a:defRPr>
            </a:lvl1pPr>
            <a:lvl2pPr marL="742950" indent="-285750" eaLnBrk="0" hangingPunct="0">
              <a:defRPr>
                <a:solidFill>
                  <a:schemeClr val="tx1"/>
                </a:solidFill>
                <a:latin typeface="Arial" panose="020B0604020202020204" pitchFamily="34" charset="0"/>
                <a:ea typeface="Proxima Nova Light"/>
                <a:cs typeface="Proxima Nova Light"/>
              </a:defRPr>
            </a:lvl2pPr>
            <a:lvl3pPr marL="1143000" indent="-228600" eaLnBrk="0" hangingPunct="0">
              <a:defRPr>
                <a:solidFill>
                  <a:schemeClr val="tx1"/>
                </a:solidFill>
                <a:latin typeface="Arial" panose="020B0604020202020204" pitchFamily="34" charset="0"/>
                <a:ea typeface="Proxima Nova Light"/>
                <a:cs typeface="Proxima Nova Light"/>
              </a:defRPr>
            </a:lvl3pPr>
            <a:lvl4pPr marL="1600200" indent="-228600" eaLnBrk="0" hangingPunct="0">
              <a:defRPr>
                <a:solidFill>
                  <a:schemeClr val="tx1"/>
                </a:solidFill>
                <a:latin typeface="Arial" panose="020B0604020202020204" pitchFamily="34" charset="0"/>
                <a:ea typeface="Proxima Nova Light"/>
                <a:cs typeface="Proxima Nova Light"/>
              </a:defRPr>
            </a:lvl4pPr>
            <a:lvl5pPr marL="2057400" indent="-228600" eaLnBrk="0" hangingPunct="0">
              <a:defRPr>
                <a:solidFill>
                  <a:schemeClr val="tx1"/>
                </a:solidFill>
                <a:latin typeface="Arial" panose="020B0604020202020204" pitchFamily="34" charset="0"/>
                <a:ea typeface="Proxima Nova Light"/>
                <a:cs typeface="Proxima Nova Light"/>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Proxima Nova Light"/>
                <a:cs typeface="Proxima Nova Light"/>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Proxima Nova Light"/>
                <a:cs typeface="Proxima Nova Light"/>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Proxima Nova Light"/>
                <a:cs typeface="Proxima Nova Light"/>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Proxima Nova Light"/>
                <a:cs typeface="Proxima Nova Light"/>
              </a:defRPr>
            </a:lvl9pPr>
          </a:lstStyle>
          <a:p>
            <a:pPr eaLnBrk="1" hangingPunct="1">
              <a:spcBef>
                <a:spcPct val="20000"/>
              </a:spcBef>
            </a:pPr>
            <a:r>
              <a:rPr lang="en-US" altLang="en-US" b="1" dirty="0">
                <a:solidFill>
                  <a:srgbClr val="990000"/>
                </a:solidFill>
                <a:latin typeface="Courier New" panose="02070309020205020404" pitchFamily="49" charset="0"/>
              </a:rPr>
              <a:t>@Entity </a:t>
            </a:r>
            <a:r>
              <a:rPr lang="en-US" altLang="en-US" b="1" dirty="0">
                <a:latin typeface="Courier New" panose="02070309020205020404" pitchFamily="49" charset="0"/>
              </a:rPr>
              <a:t>public class Order {</a:t>
            </a:r>
          </a:p>
          <a:p>
            <a:pPr eaLnBrk="1" hangingPunct="1">
              <a:spcBef>
                <a:spcPct val="20000"/>
              </a:spcBef>
            </a:pPr>
            <a:r>
              <a:rPr lang="en-US" altLang="en-US" b="1" dirty="0">
                <a:latin typeface="Courier New" panose="02070309020205020404" pitchFamily="49" charset="0"/>
              </a:rPr>
              <a:t>	</a:t>
            </a:r>
            <a:r>
              <a:rPr lang="en-US" altLang="en-US" b="1" dirty="0">
                <a:solidFill>
                  <a:srgbClr val="990000"/>
                </a:solidFill>
                <a:latin typeface="Courier New" panose="02070309020205020404" pitchFamily="49" charset="0"/>
              </a:rPr>
              <a:t>@Id</a:t>
            </a:r>
            <a:r>
              <a:rPr lang="en-US" altLang="en-US" b="1" dirty="0">
                <a:latin typeface="Courier New" panose="02070309020205020404" pitchFamily="49" charset="0"/>
              </a:rPr>
              <a:t> private long id;</a:t>
            </a:r>
          </a:p>
          <a:p>
            <a:pPr eaLnBrk="1" hangingPunct="1">
              <a:spcBef>
                <a:spcPct val="20000"/>
              </a:spcBef>
            </a:pPr>
            <a:r>
              <a:rPr lang="en-US" altLang="en-US" b="1" dirty="0">
                <a:latin typeface="Courier New" panose="02070309020205020404" pitchFamily="49" charset="0"/>
              </a:rPr>
              <a:t>	</a:t>
            </a:r>
            <a:r>
              <a:rPr lang="en-US" altLang="en-US" b="1" dirty="0">
                <a:solidFill>
                  <a:srgbClr val="990000"/>
                </a:solidFill>
                <a:latin typeface="Courier New" panose="02070309020205020404" pitchFamily="49" charset="0"/>
              </a:rPr>
              <a:t>@Column @NotBlank</a:t>
            </a:r>
            <a:r>
              <a:rPr lang="en-US" altLang="en-US" b="1" dirty="0">
                <a:latin typeface="Courier New" panose="02070309020205020404" pitchFamily="49" charset="0"/>
              </a:rPr>
              <a:t> private String description;</a:t>
            </a:r>
          </a:p>
          <a:p>
            <a:pPr eaLnBrk="1" hangingPunct="1">
              <a:spcBef>
                <a:spcPct val="20000"/>
              </a:spcBef>
            </a:pPr>
            <a:r>
              <a:rPr lang="en-US" altLang="en-US" b="1" dirty="0">
                <a:latin typeface="Courier New" panose="02070309020205020404" pitchFamily="49" charset="0"/>
              </a:rPr>
              <a:t>	</a:t>
            </a:r>
            <a:r>
              <a:rPr lang="en-US" altLang="en-US" b="1" dirty="0">
                <a:solidFill>
                  <a:srgbClr val="990000"/>
                </a:solidFill>
                <a:latin typeface="Courier New" panose="02070309020205020404" pitchFamily="49" charset="0"/>
              </a:rPr>
              <a:t>@Column @NotEmpty</a:t>
            </a:r>
            <a:r>
              <a:rPr lang="en-US" altLang="en-US" b="1" dirty="0">
                <a:latin typeface="Courier New" panose="02070309020205020404" pitchFamily="49" charset="0"/>
              </a:rPr>
              <a:t> private List&lt;OrderLine&gt; orderLines;</a:t>
            </a:r>
          </a:p>
          <a:p>
            <a:pPr eaLnBrk="1" hangingPunct="1">
              <a:spcBef>
                <a:spcPct val="20000"/>
              </a:spcBef>
            </a:pPr>
            <a:r>
              <a:rPr lang="en-US" altLang="en-US" b="1" dirty="0">
                <a:latin typeface="Courier New" panose="02070309020205020404" pitchFamily="49" charset="0"/>
              </a:rPr>
              <a:t>	</a:t>
            </a:r>
            <a:r>
              <a:rPr lang="en-US" altLang="en-US" b="1" dirty="0">
                <a:solidFill>
                  <a:srgbClr val="990000"/>
                </a:solidFill>
                <a:latin typeface="Courier New" panose="02070309020205020404" pitchFamily="49" charset="0"/>
              </a:rPr>
              <a:t>@Column @NotNull</a:t>
            </a:r>
            <a:r>
              <a:rPr lang="en-US" altLang="en-US" b="1" dirty="0">
                <a:latin typeface="Courier New" panose="02070309020205020404" pitchFamily="49" charset="0"/>
              </a:rPr>
              <a:t>	private Customer customer;</a:t>
            </a:r>
          </a:p>
          <a:p>
            <a:pPr eaLnBrk="1" hangingPunct="1">
              <a:spcBef>
                <a:spcPct val="20000"/>
              </a:spcBef>
            </a:pPr>
            <a:r>
              <a:rPr lang="en-US" altLang="en-US" b="1" dirty="0">
                <a:latin typeface="Courier New" panose="02070309020205020404" pitchFamily="49" charset="0"/>
              </a:rPr>
              <a:t>	</a:t>
            </a:r>
            <a:r>
              <a:rPr lang="en-US" altLang="en-US" b="1" dirty="0">
                <a:solidFill>
                  <a:srgbClr val="990000"/>
                </a:solidFill>
                <a:latin typeface="Courier New" panose="02070309020205020404" pitchFamily="49" charset="0"/>
              </a:rPr>
              <a:t>@Column @NotNull</a:t>
            </a:r>
            <a:r>
              <a:rPr lang="en-US" altLang="en-US" b="1" dirty="0">
                <a:latin typeface="Courier New" panose="02070309020205020404" pitchFamily="49" charset="0"/>
              </a:rPr>
              <a:t>	private Address address;</a:t>
            </a:r>
          </a:p>
        </p:txBody>
      </p:sp>
      <p:cxnSp>
        <p:nvCxnSpPr>
          <p:cNvPr id="4" name="AutoShape 6">
            <a:extLst>
              <a:ext uri="{FF2B5EF4-FFF2-40B4-BE49-F238E27FC236}">
                <a16:creationId xmlns:a16="http://schemas.microsoft.com/office/drawing/2014/main" id="{2E1035D5-DEE5-4159-BC75-CF22B1906D6D}"/>
              </a:ext>
            </a:extLst>
          </p:cNvPr>
          <p:cNvCxnSpPr>
            <a:cxnSpLocks noChangeShapeType="1"/>
          </p:cNvCxnSpPr>
          <p:nvPr/>
        </p:nvCxnSpPr>
        <p:spPr bwMode="auto">
          <a:xfrm>
            <a:off x="1595438" y="3340665"/>
            <a:ext cx="6026150" cy="0"/>
          </a:xfrm>
          <a:prstGeom prst="straightConnector1">
            <a:avLst/>
          </a:prstGeom>
          <a:noFill/>
          <a:ln w="50800">
            <a:solidFill>
              <a:srgbClr val="990000"/>
            </a:solidFill>
            <a:round/>
            <a:headEnd/>
            <a:tailEnd/>
          </a:ln>
          <a:extLst>
            <a:ext uri="{909E8E84-426E-40DD-AFC4-6F175D3DCCD1}">
              <a14:hiddenFill xmlns:a14="http://schemas.microsoft.com/office/drawing/2010/main">
                <a:noFill/>
              </a14:hiddenFill>
            </a:ext>
          </a:extLst>
        </p:spPr>
      </p:cxnSp>
      <p:sp>
        <p:nvSpPr>
          <p:cNvPr id="5" name="Text Placeholder 4">
            <a:extLst>
              <a:ext uri="{FF2B5EF4-FFF2-40B4-BE49-F238E27FC236}">
                <a16:creationId xmlns:a16="http://schemas.microsoft.com/office/drawing/2014/main" id="{42839FAC-03DB-478F-A288-801EE3ED4B25}"/>
              </a:ext>
            </a:extLst>
          </p:cNvPr>
          <p:cNvSpPr>
            <a:spLocks/>
          </p:cNvSpPr>
          <p:nvPr/>
        </p:nvSpPr>
        <p:spPr bwMode="auto">
          <a:xfrm>
            <a:off x="531555" y="3701967"/>
            <a:ext cx="8148638" cy="205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Proxima Nova Light"/>
                <a:cs typeface="Proxima Nova Light"/>
              </a:defRPr>
            </a:lvl1pPr>
            <a:lvl2pPr marL="742950" indent="-285750" eaLnBrk="0" hangingPunct="0">
              <a:defRPr>
                <a:solidFill>
                  <a:schemeClr val="tx1"/>
                </a:solidFill>
                <a:latin typeface="Arial" panose="020B0604020202020204" pitchFamily="34" charset="0"/>
                <a:ea typeface="Proxima Nova Light"/>
                <a:cs typeface="Proxima Nova Light"/>
              </a:defRPr>
            </a:lvl2pPr>
            <a:lvl3pPr marL="1143000" indent="-228600" eaLnBrk="0" hangingPunct="0">
              <a:defRPr>
                <a:solidFill>
                  <a:schemeClr val="tx1"/>
                </a:solidFill>
                <a:latin typeface="Arial" panose="020B0604020202020204" pitchFamily="34" charset="0"/>
                <a:ea typeface="Proxima Nova Light"/>
                <a:cs typeface="Proxima Nova Light"/>
              </a:defRPr>
            </a:lvl3pPr>
            <a:lvl4pPr marL="1600200" indent="-228600" eaLnBrk="0" hangingPunct="0">
              <a:defRPr>
                <a:solidFill>
                  <a:schemeClr val="tx1"/>
                </a:solidFill>
                <a:latin typeface="Arial" panose="020B0604020202020204" pitchFamily="34" charset="0"/>
                <a:ea typeface="Proxima Nova Light"/>
                <a:cs typeface="Proxima Nova Light"/>
              </a:defRPr>
            </a:lvl4pPr>
            <a:lvl5pPr marL="2057400" indent="-228600" eaLnBrk="0" hangingPunct="0">
              <a:defRPr>
                <a:solidFill>
                  <a:schemeClr val="tx1"/>
                </a:solidFill>
                <a:latin typeface="Arial" panose="020B0604020202020204" pitchFamily="34" charset="0"/>
                <a:ea typeface="Proxima Nova Light"/>
                <a:cs typeface="Proxima Nova Light"/>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Proxima Nova Light"/>
                <a:cs typeface="Proxima Nova Light"/>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Proxima Nova Light"/>
                <a:cs typeface="Proxima Nova Light"/>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Proxima Nova Light"/>
                <a:cs typeface="Proxima Nova Light"/>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Proxima Nova Light"/>
                <a:cs typeface="Proxima Nova Light"/>
              </a:defRPr>
            </a:lvl9pPr>
          </a:lstStyle>
          <a:p>
            <a:pPr eaLnBrk="1" hangingPunct="1">
              <a:spcBef>
                <a:spcPct val="20000"/>
              </a:spcBef>
            </a:pPr>
            <a:r>
              <a:rPr lang="en-US" altLang="en-US" b="1" dirty="0">
                <a:latin typeface="Courier New" panose="02070309020205020404" pitchFamily="49" charset="0"/>
              </a:rPr>
              <a:t>template.insert(order);</a:t>
            </a:r>
          </a:p>
          <a:p>
            <a:pPr eaLnBrk="1" hangingPunct="1">
              <a:spcBef>
                <a:spcPct val="20000"/>
              </a:spcBef>
            </a:pPr>
            <a:r>
              <a:rPr lang="en-US" altLang="en-US" b="1" dirty="0">
                <a:latin typeface="Courier New" panose="02070309020205020404" pitchFamily="49" charset="0"/>
              </a:rPr>
              <a:t>...</a:t>
            </a:r>
          </a:p>
          <a:p>
            <a:pPr eaLnBrk="1" hangingPunct="1">
              <a:spcBef>
                <a:spcPct val="20000"/>
              </a:spcBef>
            </a:pPr>
            <a:r>
              <a:rPr lang="en-US" altLang="en-US" b="1" dirty="0">
                <a:latin typeface="Courier New" panose="02070309020205020404" pitchFamily="49" charset="0"/>
              </a:rPr>
              <a:t>DocumentQuery query = select().from("Order")</a:t>
            </a:r>
          </a:p>
          <a:p>
            <a:pPr eaLnBrk="1" hangingPunct="1">
              <a:spcBef>
                <a:spcPct val="20000"/>
              </a:spcBef>
            </a:pPr>
            <a:r>
              <a:rPr lang="en-US" altLang="en-US" b="1" dirty="0">
                <a:latin typeface="Courier New" panose="02070309020205020404" pitchFamily="49" charset="0"/>
              </a:rPr>
              <a:t>        .where("description").like("^Pinball").build();</a:t>
            </a:r>
          </a:p>
          <a:p>
            <a:pPr eaLnBrk="1" hangingPunct="1">
              <a:spcBef>
                <a:spcPct val="20000"/>
              </a:spcBef>
            </a:pPr>
            <a:r>
              <a:rPr lang="en-US" altLang="en-US" b="1" dirty="0">
                <a:latin typeface="Courier New" panose="02070309020205020404" pitchFamily="49" charset="0"/>
              </a:rPr>
              <a:t>logger.info("Found orders for pinball: " </a:t>
            </a:r>
          </a:p>
          <a:p>
            <a:pPr eaLnBrk="1" hangingPunct="1">
              <a:spcBef>
                <a:spcPct val="20000"/>
              </a:spcBef>
            </a:pPr>
            <a:r>
              <a:rPr lang="en-US" altLang="en-US" b="1" dirty="0">
                <a:latin typeface="Courier New" panose="02070309020205020404" pitchFamily="49" charset="0"/>
              </a:rPr>
              <a:t>        + template.select(query).count());</a:t>
            </a:r>
          </a:p>
        </p:txBody>
      </p:sp>
    </p:spTree>
    <p:extLst>
      <p:ext uri="{BB962C8B-B14F-4D97-AF65-F5344CB8AC3E}">
        <p14:creationId xmlns:p14="http://schemas.microsoft.com/office/powerpoint/2010/main" val="2032396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a:extLst>
              <a:ext uri="{FF2B5EF4-FFF2-40B4-BE49-F238E27FC236}">
                <a16:creationId xmlns:a16="http://schemas.microsoft.com/office/drawing/2014/main" id="{8C26215B-1B6E-4D47-ADC1-278BD26647C0}"/>
              </a:ext>
            </a:extLst>
          </p:cNvPr>
          <p:cNvSpPr>
            <a:spLocks noGrp="1"/>
          </p:cNvSpPr>
          <p:nvPr>
            <p:ph type="title" idx="4294967295"/>
          </p:nvPr>
        </p:nvSpPr>
        <p:spPr>
          <a:xfrm>
            <a:off x="541338" y="307056"/>
            <a:ext cx="8229600" cy="365125"/>
          </a:xfrm>
        </p:spPr>
        <p:txBody>
          <a:bodyPr>
            <a:noAutofit/>
          </a:bodyPr>
          <a:lstStyle/>
          <a:p>
            <a:pPr eaLnBrk="1" hangingPunct="1"/>
            <a:r>
              <a:rPr lang="en-US" altLang="en-US" sz="2000" b="1" dirty="0">
                <a:solidFill>
                  <a:srgbClr val="990000"/>
                </a:solidFill>
                <a:latin typeface="Arial" panose="020B0604020202020204" pitchFamily="34" charset="0"/>
                <a:ea typeface="Proxima Nova Regular"/>
                <a:cs typeface="Proxima Nova Regular"/>
              </a:rPr>
              <a:t>Configuration</a:t>
            </a:r>
          </a:p>
        </p:txBody>
      </p:sp>
      <p:sp>
        <p:nvSpPr>
          <p:cNvPr id="75778" name="Text Placeholder 4">
            <a:extLst>
              <a:ext uri="{FF2B5EF4-FFF2-40B4-BE49-F238E27FC236}">
                <a16:creationId xmlns:a16="http://schemas.microsoft.com/office/drawing/2014/main" id="{AF4BED3E-5BC7-473E-86BE-04A373AD994F}"/>
              </a:ext>
            </a:extLst>
          </p:cNvPr>
          <p:cNvSpPr>
            <a:spLocks noGrp="1"/>
          </p:cNvSpPr>
          <p:nvPr>
            <p:ph type="body" sz="quarter" idx="4294967295"/>
          </p:nvPr>
        </p:nvSpPr>
        <p:spPr>
          <a:xfrm>
            <a:off x="550863" y="938709"/>
            <a:ext cx="8229600" cy="3910017"/>
          </a:xfrm>
        </p:spPr>
        <p:txBody>
          <a:bodyPr/>
          <a:lstStyle/>
          <a:p>
            <a:pPr eaLnBrk="1" hangingPunct="1">
              <a:buFontTx/>
              <a:buChar char="•"/>
            </a:pPr>
            <a:r>
              <a:rPr lang="en-US" altLang="en-US" dirty="0">
                <a:latin typeface="Arial" panose="020B0604020202020204" pitchFamily="34" charset="0"/>
                <a:ea typeface="Proxima Nova Light"/>
              </a:rPr>
              <a:t> Externalizing application configuration</a:t>
            </a:r>
          </a:p>
          <a:p>
            <a:pPr eaLnBrk="1" hangingPunct="1">
              <a:buFontTx/>
              <a:buChar char="•"/>
            </a:pPr>
            <a:r>
              <a:rPr lang="en-US" altLang="en-US" dirty="0">
                <a:latin typeface="Arial" panose="020B0604020202020204" pitchFamily="34" charset="0"/>
                <a:ea typeface="Proxima Nova Light"/>
              </a:rPr>
              <a:t> Built-in stores</a:t>
            </a:r>
          </a:p>
          <a:p>
            <a:pPr lvl="1" eaLnBrk="1" hangingPunct="1">
              <a:buFontTx/>
              <a:buChar char="•"/>
            </a:pPr>
            <a:r>
              <a:rPr lang="en-US" altLang="en-US" sz="1800" dirty="0">
                <a:latin typeface="Arial" panose="020B0604020202020204" pitchFamily="34" charset="0"/>
                <a:ea typeface="Proxima Nova Light"/>
              </a:rPr>
              <a:t>Property files, Java system properties, environment variables</a:t>
            </a:r>
          </a:p>
          <a:p>
            <a:pPr eaLnBrk="1" hangingPunct="1">
              <a:buFontTx/>
              <a:buChar char="•"/>
            </a:pPr>
            <a:r>
              <a:rPr lang="en-US" altLang="en-US" dirty="0">
                <a:latin typeface="Arial" panose="020B0604020202020204" pitchFamily="34" charset="0"/>
                <a:ea typeface="Proxima Nova Light"/>
              </a:rPr>
              <a:t> Extensible stores</a:t>
            </a:r>
          </a:p>
          <a:p>
            <a:pPr lvl="1" eaLnBrk="1" hangingPunct="1">
              <a:buFontTx/>
              <a:buChar char="•"/>
            </a:pPr>
            <a:r>
              <a:rPr lang="en-US" altLang="en-US" sz="1800" dirty="0">
                <a:latin typeface="Arial" panose="020B0604020202020204" pitchFamily="34" charset="0"/>
                <a:ea typeface="Proxima Nova Light"/>
              </a:rPr>
              <a:t>Kubernetes secrets</a:t>
            </a:r>
          </a:p>
          <a:p>
            <a:pPr lvl="1" eaLnBrk="1" hangingPunct="1">
              <a:buFontTx/>
              <a:buChar char="•"/>
            </a:pPr>
            <a:r>
              <a:rPr lang="en-US" altLang="en-US" sz="1800" dirty="0">
                <a:latin typeface="Arial" panose="020B0604020202020204" pitchFamily="34" charset="0"/>
                <a:ea typeface="Proxima Nova Light"/>
              </a:rPr>
              <a:t>Secure cloud storage </a:t>
            </a:r>
          </a:p>
          <a:p>
            <a:pPr lvl="1" eaLnBrk="1" hangingPunct="1">
              <a:buFontTx/>
              <a:buChar char="•"/>
            </a:pPr>
            <a:r>
              <a:rPr lang="en-US" altLang="en-US" sz="1800" dirty="0">
                <a:latin typeface="Arial" panose="020B0604020202020204" pitchFamily="34" charset="0"/>
                <a:ea typeface="Proxima Nova Light"/>
              </a:rPr>
              <a:t>NoSQL stores</a:t>
            </a:r>
          </a:p>
          <a:p>
            <a:pPr eaLnBrk="1" hangingPunct="1">
              <a:buFontTx/>
              <a:buChar char="•"/>
            </a:pPr>
            <a:r>
              <a:rPr lang="en-US" altLang="en-US" dirty="0">
                <a:latin typeface="Arial" panose="020B0604020202020204" pitchFamily="34" charset="0"/>
                <a:ea typeface="Proxima Nova Light"/>
              </a:rPr>
              <a:t> </a:t>
            </a:r>
            <a:r>
              <a:rPr lang="en-US" altLang="en-US" dirty="0">
                <a:latin typeface="Courier New" panose="02070309020205020404" pitchFamily="49" charset="0"/>
                <a:ea typeface="Proxima Nova Light"/>
                <a:cs typeface="Courier New" panose="02070309020205020404" pitchFamily="49" charset="0"/>
              </a:rPr>
              <a:t>@Inject</a:t>
            </a:r>
            <a:r>
              <a:rPr lang="en-US" altLang="en-US" dirty="0">
                <a:latin typeface="Arial" panose="020B0604020202020204" pitchFamily="34" charset="0"/>
                <a:ea typeface="Proxima Nova Light"/>
              </a:rPr>
              <a:t> into code</a:t>
            </a:r>
          </a:p>
          <a:p>
            <a:pPr eaLnBrk="1" hangingPunct="1">
              <a:buFontTx/>
              <a:buChar char="•"/>
            </a:pPr>
            <a:r>
              <a:rPr lang="en-US" altLang="en-US" dirty="0">
                <a:latin typeface="Arial" panose="020B0604020202020204" pitchFamily="34" charset="0"/>
                <a:ea typeface="Proxima Nova Light"/>
              </a:rPr>
              <a:t> Reference in EL</a:t>
            </a:r>
          </a:p>
          <a:p>
            <a:pPr eaLnBrk="1" hangingPunct="1">
              <a:buFontTx/>
              <a:buChar char="•"/>
            </a:pPr>
            <a:r>
              <a:rPr lang="en-US" altLang="en-US" dirty="0">
                <a:latin typeface="Arial" panose="020B0604020202020204" pitchFamily="34" charset="0"/>
                <a:ea typeface="Proxima Nova Light"/>
              </a:rPr>
              <a:t> Reference in XML </a:t>
            </a:r>
          </a:p>
          <a:p>
            <a:pPr eaLnBrk="1" hangingPunct="1">
              <a:buFontTx/>
              <a:buChar char="•"/>
            </a:pPr>
            <a:r>
              <a:rPr lang="en-US" altLang="en-US" dirty="0">
                <a:latin typeface="Arial" panose="020B0604020202020204" pitchFamily="34" charset="0"/>
                <a:ea typeface="Proxima Nova Light"/>
              </a:rPr>
              <a:t> MicroProfile alignment</a:t>
            </a:r>
          </a:p>
          <a:p>
            <a:pPr eaLnBrk="1" hangingPunct="1">
              <a:buFontTx/>
              <a:buChar char="•"/>
            </a:pPr>
            <a:endParaRPr lang="en-US" altLang="en-US" dirty="0">
              <a:latin typeface="Arial" panose="020B0604020202020204" pitchFamily="34" charset="0"/>
              <a:ea typeface="Proxima Nova Light"/>
            </a:endParaRPr>
          </a:p>
        </p:txBody>
      </p:sp>
      <p:pic>
        <p:nvPicPr>
          <p:cNvPr id="4" name="Picture 3">
            <a:extLst>
              <a:ext uri="{FF2B5EF4-FFF2-40B4-BE49-F238E27FC236}">
                <a16:creationId xmlns:a16="http://schemas.microsoft.com/office/drawing/2014/main" id="{3338DF47-7372-4691-B9AD-35F731F2F129}"/>
              </a:ext>
            </a:extLst>
          </p:cNvPr>
          <p:cNvPicPr>
            <a:picLocks noChangeAspect="1"/>
          </p:cNvPicPr>
          <p:nvPr/>
        </p:nvPicPr>
        <p:blipFill>
          <a:blip r:embed="rId3"/>
          <a:stretch>
            <a:fillRect/>
          </a:stretch>
        </p:blipFill>
        <p:spPr>
          <a:xfrm>
            <a:off x="3585408" y="2242365"/>
            <a:ext cx="5227086" cy="3526209"/>
          </a:xfrm>
          <a:prstGeom prst="rect">
            <a:avLst/>
          </a:prstGeom>
        </p:spPr>
      </p:pic>
    </p:spTree>
    <p:extLst>
      <p:ext uri="{BB962C8B-B14F-4D97-AF65-F5344CB8AC3E}">
        <p14:creationId xmlns:p14="http://schemas.microsoft.com/office/powerpoint/2010/main" val="3919468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9C177BCA-21C0-4F36-BE27-FE2B275E2986}"/>
              </a:ext>
            </a:extLst>
          </p:cNvPr>
          <p:cNvSpPr>
            <a:spLocks noGrp="1"/>
          </p:cNvSpPr>
          <p:nvPr>
            <p:ph type="title" idx="4294967295"/>
          </p:nvPr>
        </p:nvSpPr>
        <p:spPr/>
        <p:txBody>
          <a:bodyPr>
            <a:normAutofit fontScale="90000"/>
          </a:bodyPr>
          <a:lstStyle/>
          <a:p>
            <a:pPr eaLnBrk="1" hangingPunct="1"/>
            <a:r>
              <a:rPr lang="en-US" altLang="en-US" sz="2000" b="1" dirty="0">
                <a:solidFill>
                  <a:srgbClr val="990000"/>
                </a:solidFill>
                <a:latin typeface="Arial" panose="020B0604020202020204" pitchFamily="34" charset="0"/>
                <a:ea typeface="Proxima Nova Regular"/>
                <a:cs typeface="Proxima Nova Regular"/>
              </a:rPr>
              <a:t>Configuration Examples</a:t>
            </a:r>
          </a:p>
        </p:txBody>
      </p:sp>
      <p:sp>
        <p:nvSpPr>
          <p:cNvPr id="70658" name="Text Placeholder 4">
            <a:extLst>
              <a:ext uri="{FF2B5EF4-FFF2-40B4-BE49-F238E27FC236}">
                <a16:creationId xmlns:a16="http://schemas.microsoft.com/office/drawing/2014/main" id="{7B1B455B-B326-4493-AB63-710F9B03F47A}"/>
              </a:ext>
            </a:extLst>
          </p:cNvPr>
          <p:cNvSpPr>
            <a:spLocks/>
          </p:cNvSpPr>
          <p:nvPr/>
        </p:nvSpPr>
        <p:spPr bwMode="auto">
          <a:xfrm>
            <a:off x="631825" y="914650"/>
            <a:ext cx="8148638" cy="107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Proxima Nova Light"/>
                <a:cs typeface="Proxima Nova Light"/>
              </a:defRPr>
            </a:lvl1pPr>
            <a:lvl2pPr marL="742950" indent="-285750" eaLnBrk="0" hangingPunct="0">
              <a:defRPr>
                <a:solidFill>
                  <a:schemeClr val="tx1"/>
                </a:solidFill>
                <a:latin typeface="Arial" panose="020B0604020202020204" pitchFamily="34" charset="0"/>
                <a:ea typeface="Proxima Nova Light"/>
                <a:cs typeface="Proxima Nova Light"/>
              </a:defRPr>
            </a:lvl2pPr>
            <a:lvl3pPr marL="1143000" indent="-228600" eaLnBrk="0" hangingPunct="0">
              <a:defRPr>
                <a:solidFill>
                  <a:schemeClr val="tx1"/>
                </a:solidFill>
                <a:latin typeface="Arial" panose="020B0604020202020204" pitchFamily="34" charset="0"/>
                <a:ea typeface="Proxima Nova Light"/>
                <a:cs typeface="Proxima Nova Light"/>
              </a:defRPr>
            </a:lvl3pPr>
            <a:lvl4pPr marL="1600200" indent="-228600" eaLnBrk="0" hangingPunct="0">
              <a:defRPr>
                <a:solidFill>
                  <a:schemeClr val="tx1"/>
                </a:solidFill>
                <a:latin typeface="Arial" panose="020B0604020202020204" pitchFamily="34" charset="0"/>
                <a:ea typeface="Proxima Nova Light"/>
                <a:cs typeface="Proxima Nova Light"/>
              </a:defRPr>
            </a:lvl4pPr>
            <a:lvl5pPr marL="2057400" indent="-228600" eaLnBrk="0" hangingPunct="0">
              <a:defRPr>
                <a:solidFill>
                  <a:schemeClr val="tx1"/>
                </a:solidFill>
                <a:latin typeface="Arial" panose="020B0604020202020204" pitchFamily="34" charset="0"/>
                <a:ea typeface="Proxima Nova Light"/>
                <a:cs typeface="Proxima Nova Light"/>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Proxima Nova Light"/>
                <a:cs typeface="Proxima Nova Light"/>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Proxima Nova Light"/>
                <a:cs typeface="Proxima Nova Light"/>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Proxima Nova Light"/>
                <a:cs typeface="Proxima Nova Light"/>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Proxima Nova Light"/>
                <a:cs typeface="Proxima Nova Light"/>
              </a:defRPr>
            </a:lvl9pPr>
          </a:lstStyle>
          <a:p>
            <a:pPr eaLnBrk="1" hangingPunct="1">
              <a:spcBef>
                <a:spcPct val="20000"/>
              </a:spcBef>
            </a:pPr>
            <a:r>
              <a:rPr lang="en-US" altLang="en-US" sz="1600" b="1" dirty="0">
                <a:latin typeface="Courier New" panose="02070309020205020404" pitchFamily="49" charset="0"/>
              </a:rPr>
              <a:t>@Inject</a:t>
            </a:r>
          </a:p>
          <a:p>
            <a:pPr eaLnBrk="1" hangingPunct="1">
              <a:spcBef>
                <a:spcPct val="20000"/>
              </a:spcBef>
            </a:pPr>
            <a:r>
              <a:rPr lang="en-US" altLang="en-US" sz="1600" b="1" dirty="0">
                <a:solidFill>
                  <a:srgbClr val="990000"/>
                </a:solidFill>
                <a:latin typeface="Courier New" panose="02070309020205020404" pitchFamily="49" charset="0"/>
              </a:rPr>
              <a:t>@ConfigProperty(name = “admin.group”, defaultValue=“admin”)</a:t>
            </a:r>
          </a:p>
          <a:p>
            <a:pPr eaLnBrk="1" hangingPunct="1">
              <a:spcBef>
                <a:spcPct val="20000"/>
              </a:spcBef>
            </a:pPr>
            <a:r>
              <a:rPr lang="en-US" altLang="en-US" sz="1600" b="1" dirty="0">
                <a:latin typeface="Courier New" panose="02070309020205020404" pitchFamily="49" charset="0"/>
              </a:rPr>
              <a:t>private String adminGroup;</a:t>
            </a:r>
          </a:p>
          <a:p>
            <a:pPr eaLnBrk="1" hangingPunct="1">
              <a:spcBef>
                <a:spcPct val="20000"/>
              </a:spcBef>
            </a:pPr>
            <a:endParaRPr lang="en-US" altLang="en-US" sz="1600" b="1" dirty="0">
              <a:latin typeface="Courier New" panose="02070309020205020404" pitchFamily="49" charset="0"/>
            </a:endParaRPr>
          </a:p>
        </p:txBody>
      </p:sp>
      <p:cxnSp>
        <p:nvCxnSpPr>
          <p:cNvPr id="4" name="AutoShape 6">
            <a:extLst>
              <a:ext uri="{FF2B5EF4-FFF2-40B4-BE49-F238E27FC236}">
                <a16:creationId xmlns:a16="http://schemas.microsoft.com/office/drawing/2014/main" id="{35760567-704D-4405-B0DF-B64433EFE667}"/>
              </a:ext>
            </a:extLst>
          </p:cNvPr>
          <p:cNvCxnSpPr>
            <a:cxnSpLocks noChangeShapeType="1"/>
          </p:cNvCxnSpPr>
          <p:nvPr/>
        </p:nvCxnSpPr>
        <p:spPr bwMode="auto">
          <a:xfrm>
            <a:off x="1595438" y="2245792"/>
            <a:ext cx="6026150" cy="0"/>
          </a:xfrm>
          <a:prstGeom prst="straightConnector1">
            <a:avLst/>
          </a:prstGeom>
          <a:noFill/>
          <a:ln w="50800">
            <a:solidFill>
              <a:srgbClr val="990000"/>
            </a:solidFill>
            <a:round/>
            <a:headEnd/>
            <a:tailEnd/>
          </a:ln>
          <a:extLst>
            <a:ext uri="{909E8E84-426E-40DD-AFC4-6F175D3DCCD1}">
              <a14:hiddenFill xmlns:a14="http://schemas.microsoft.com/office/drawing/2010/main">
                <a:noFill/>
              </a14:hiddenFill>
            </a:ext>
          </a:extLst>
        </p:spPr>
      </p:cxnSp>
      <p:sp>
        <p:nvSpPr>
          <p:cNvPr id="5" name="Text Placeholder 4">
            <a:extLst>
              <a:ext uri="{FF2B5EF4-FFF2-40B4-BE49-F238E27FC236}">
                <a16:creationId xmlns:a16="http://schemas.microsoft.com/office/drawing/2014/main" id="{09A368C8-92EE-487C-B526-7CB217A52F53}"/>
              </a:ext>
            </a:extLst>
          </p:cNvPr>
          <p:cNvSpPr>
            <a:spLocks/>
          </p:cNvSpPr>
          <p:nvPr/>
        </p:nvSpPr>
        <p:spPr bwMode="auto">
          <a:xfrm>
            <a:off x="639842" y="2631151"/>
            <a:ext cx="8148638" cy="107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Proxima Nova Light"/>
                <a:cs typeface="Proxima Nova Light"/>
              </a:defRPr>
            </a:lvl1pPr>
            <a:lvl2pPr marL="742950" indent="-285750" eaLnBrk="0" hangingPunct="0">
              <a:defRPr>
                <a:solidFill>
                  <a:schemeClr val="tx1"/>
                </a:solidFill>
                <a:latin typeface="Arial" panose="020B0604020202020204" pitchFamily="34" charset="0"/>
                <a:ea typeface="Proxima Nova Light"/>
                <a:cs typeface="Proxima Nova Light"/>
              </a:defRPr>
            </a:lvl2pPr>
            <a:lvl3pPr marL="1143000" indent="-228600" eaLnBrk="0" hangingPunct="0">
              <a:defRPr>
                <a:solidFill>
                  <a:schemeClr val="tx1"/>
                </a:solidFill>
                <a:latin typeface="Arial" panose="020B0604020202020204" pitchFamily="34" charset="0"/>
                <a:ea typeface="Proxima Nova Light"/>
                <a:cs typeface="Proxima Nova Light"/>
              </a:defRPr>
            </a:lvl3pPr>
            <a:lvl4pPr marL="1600200" indent="-228600" eaLnBrk="0" hangingPunct="0">
              <a:defRPr>
                <a:solidFill>
                  <a:schemeClr val="tx1"/>
                </a:solidFill>
                <a:latin typeface="Arial" panose="020B0604020202020204" pitchFamily="34" charset="0"/>
                <a:ea typeface="Proxima Nova Light"/>
                <a:cs typeface="Proxima Nova Light"/>
              </a:defRPr>
            </a:lvl4pPr>
            <a:lvl5pPr marL="2057400" indent="-228600" eaLnBrk="0" hangingPunct="0">
              <a:defRPr>
                <a:solidFill>
                  <a:schemeClr val="tx1"/>
                </a:solidFill>
                <a:latin typeface="Arial" panose="020B0604020202020204" pitchFamily="34" charset="0"/>
                <a:ea typeface="Proxima Nova Light"/>
                <a:cs typeface="Proxima Nova Light"/>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Proxima Nova Light"/>
                <a:cs typeface="Proxima Nova Light"/>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Proxima Nova Light"/>
                <a:cs typeface="Proxima Nova Light"/>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Proxima Nova Light"/>
                <a:cs typeface="Proxima Nova Light"/>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Proxima Nova Light"/>
                <a:cs typeface="Proxima Nova Light"/>
              </a:defRPr>
            </a:lvl9pPr>
          </a:lstStyle>
          <a:p>
            <a:pPr eaLnBrk="1" hangingPunct="1">
              <a:spcBef>
                <a:spcPct val="20000"/>
              </a:spcBef>
            </a:pPr>
            <a:r>
              <a:rPr lang="en-US" altLang="en-US" sz="1600" b="1" dirty="0">
                <a:latin typeface="Courier New" panose="02070309020205020404" pitchFamily="49" charset="0"/>
              </a:rPr>
              <a:t>persistence.provider=org.hibernate.ejb.HibernatePersistence</a:t>
            </a:r>
          </a:p>
          <a:p>
            <a:pPr eaLnBrk="1" hangingPunct="1">
              <a:spcBef>
                <a:spcPct val="20000"/>
              </a:spcBef>
            </a:pPr>
            <a:r>
              <a:rPr lang="en-US" altLang="en-US" sz="1600" b="1" dirty="0">
                <a:latin typeface="Courier New" panose="02070309020205020404" pitchFamily="49" charset="0"/>
              </a:rPr>
              <a:t>persistence.datasource=java:app/jdbc/CargoTrackerDatabase</a:t>
            </a:r>
          </a:p>
          <a:p>
            <a:pPr eaLnBrk="1" hangingPunct="1">
              <a:spcBef>
                <a:spcPct val="20000"/>
              </a:spcBef>
            </a:pPr>
            <a:r>
              <a:rPr lang="en-US" altLang="en-US" sz="1600" b="1" dirty="0">
                <a:latin typeface="Courier New" panose="02070309020205020404" pitchFamily="49" charset="0"/>
              </a:rPr>
              <a:t>persistence.schema.generation.database.action=create</a:t>
            </a:r>
          </a:p>
        </p:txBody>
      </p:sp>
      <p:cxnSp>
        <p:nvCxnSpPr>
          <p:cNvPr id="6" name="AutoShape 6">
            <a:extLst>
              <a:ext uri="{FF2B5EF4-FFF2-40B4-BE49-F238E27FC236}">
                <a16:creationId xmlns:a16="http://schemas.microsoft.com/office/drawing/2014/main" id="{A703E54C-28F9-4748-B419-B1079303ACB5}"/>
              </a:ext>
            </a:extLst>
          </p:cNvPr>
          <p:cNvCxnSpPr>
            <a:cxnSpLocks noChangeShapeType="1"/>
          </p:cNvCxnSpPr>
          <p:nvPr/>
        </p:nvCxnSpPr>
        <p:spPr bwMode="auto">
          <a:xfrm>
            <a:off x="1555328" y="3950263"/>
            <a:ext cx="6026150" cy="0"/>
          </a:xfrm>
          <a:prstGeom prst="straightConnector1">
            <a:avLst/>
          </a:prstGeom>
          <a:noFill/>
          <a:ln w="50800">
            <a:solidFill>
              <a:srgbClr val="990000"/>
            </a:solidFill>
            <a:round/>
            <a:headEnd/>
            <a:tailEnd/>
          </a:ln>
          <a:extLst>
            <a:ext uri="{909E8E84-426E-40DD-AFC4-6F175D3DCCD1}">
              <a14:hiddenFill xmlns:a14="http://schemas.microsoft.com/office/drawing/2010/main">
                <a:noFill/>
              </a14:hiddenFill>
            </a:ext>
          </a:extLst>
        </p:spPr>
      </p:cxnSp>
      <p:sp>
        <p:nvSpPr>
          <p:cNvPr id="7" name="Text Placeholder 4">
            <a:extLst>
              <a:ext uri="{FF2B5EF4-FFF2-40B4-BE49-F238E27FC236}">
                <a16:creationId xmlns:a16="http://schemas.microsoft.com/office/drawing/2014/main" id="{D4E71FA3-D945-4A04-8835-452AE08ABC91}"/>
              </a:ext>
            </a:extLst>
          </p:cNvPr>
          <p:cNvSpPr>
            <a:spLocks/>
          </p:cNvSpPr>
          <p:nvPr/>
        </p:nvSpPr>
        <p:spPr bwMode="auto">
          <a:xfrm>
            <a:off x="639844" y="4315581"/>
            <a:ext cx="8148638" cy="151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Proxima Nova Light"/>
                <a:cs typeface="Proxima Nova Light"/>
              </a:defRPr>
            </a:lvl1pPr>
            <a:lvl2pPr marL="742950" indent="-285750" eaLnBrk="0" hangingPunct="0">
              <a:defRPr>
                <a:solidFill>
                  <a:schemeClr val="tx1"/>
                </a:solidFill>
                <a:latin typeface="Arial" panose="020B0604020202020204" pitchFamily="34" charset="0"/>
                <a:ea typeface="Proxima Nova Light"/>
                <a:cs typeface="Proxima Nova Light"/>
              </a:defRPr>
            </a:lvl2pPr>
            <a:lvl3pPr marL="1143000" indent="-228600" eaLnBrk="0" hangingPunct="0">
              <a:defRPr>
                <a:solidFill>
                  <a:schemeClr val="tx1"/>
                </a:solidFill>
                <a:latin typeface="Arial" panose="020B0604020202020204" pitchFamily="34" charset="0"/>
                <a:ea typeface="Proxima Nova Light"/>
                <a:cs typeface="Proxima Nova Light"/>
              </a:defRPr>
            </a:lvl3pPr>
            <a:lvl4pPr marL="1600200" indent="-228600" eaLnBrk="0" hangingPunct="0">
              <a:defRPr>
                <a:solidFill>
                  <a:schemeClr val="tx1"/>
                </a:solidFill>
                <a:latin typeface="Arial" panose="020B0604020202020204" pitchFamily="34" charset="0"/>
                <a:ea typeface="Proxima Nova Light"/>
                <a:cs typeface="Proxima Nova Light"/>
              </a:defRPr>
            </a:lvl4pPr>
            <a:lvl5pPr marL="2057400" indent="-228600" eaLnBrk="0" hangingPunct="0">
              <a:defRPr>
                <a:solidFill>
                  <a:schemeClr val="tx1"/>
                </a:solidFill>
                <a:latin typeface="Arial" panose="020B0604020202020204" pitchFamily="34" charset="0"/>
                <a:ea typeface="Proxima Nova Light"/>
                <a:cs typeface="Proxima Nova Light"/>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Proxima Nova Light"/>
                <a:cs typeface="Proxima Nova Light"/>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Proxima Nova Light"/>
                <a:cs typeface="Proxima Nova Light"/>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Proxima Nova Light"/>
                <a:cs typeface="Proxima Nova Light"/>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Proxima Nova Light"/>
                <a:cs typeface="Proxima Nova Light"/>
              </a:defRPr>
            </a:lvl9pPr>
          </a:lstStyle>
          <a:p>
            <a:pPr eaLnBrk="1" hangingPunct="1">
              <a:spcBef>
                <a:spcPct val="20000"/>
              </a:spcBef>
            </a:pPr>
            <a:r>
              <a:rPr lang="en-US" altLang="en-US" sz="1600" b="1" dirty="0">
                <a:latin typeface="Courier New" panose="02070309020205020404" pitchFamily="49" charset="0"/>
              </a:rPr>
              <a:t>&lt;data-source&gt;</a:t>
            </a:r>
          </a:p>
          <a:p>
            <a:pPr eaLnBrk="1" hangingPunct="1">
              <a:spcBef>
                <a:spcPct val="20000"/>
              </a:spcBef>
            </a:pPr>
            <a:r>
              <a:rPr lang="en-US" altLang="en-US" sz="1600" b="1" dirty="0">
                <a:latin typeface="Courier New" panose="02070309020205020404" pitchFamily="49" charset="0"/>
              </a:rPr>
              <a:t>    &lt;name&gt;java:app/jdbc/CargoTrackerDatabase&lt;/name&gt;</a:t>
            </a:r>
          </a:p>
          <a:p>
            <a:pPr eaLnBrk="1" hangingPunct="1">
              <a:spcBef>
                <a:spcPct val="20000"/>
              </a:spcBef>
            </a:pPr>
            <a:r>
              <a:rPr lang="en-US" altLang="en-US" sz="1600" b="1" dirty="0">
                <a:latin typeface="Courier New" panose="02070309020205020404" pitchFamily="49" charset="0"/>
              </a:rPr>
              <a:t>	&lt;class-name&gt;org.apache.derby.jdbc.EmbeddedDriver&lt;/class-name&gt;</a:t>
            </a:r>
          </a:p>
          <a:p>
            <a:pPr eaLnBrk="1" hangingPunct="1">
              <a:spcBef>
                <a:spcPct val="20000"/>
              </a:spcBef>
            </a:pPr>
            <a:r>
              <a:rPr lang="en-US" altLang="en-US" sz="1600" b="1" dirty="0">
                <a:latin typeface="Courier New" panose="02070309020205020404" pitchFamily="49" charset="0"/>
              </a:rPr>
              <a:t>	&lt;url&gt;jdbc:derby:</a:t>
            </a:r>
            <a:r>
              <a:rPr lang="en-US" altLang="en-US" sz="1600" b="1" dirty="0">
                <a:solidFill>
                  <a:srgbClr val="990000"/>
                </a:solidFill>
                <a:latin typeface="Courier New" panose="02070309020205020404" pitchFamily="49" charset="0"/>
              </a:rPr>
              <a:t>${temp.dir}</a:t>
            </a:r>
            <a:r>
              <a:rPr lang="en-US" altLang="en-US" sz="1600" b="1" dirty="0">
                <a:latin typeface="Courier New" panose="02070309020205020404" pitchFamily="49" charset="0"/>
              </a:rPr>
              <a:t>/cargo-tracker-database&lt;/url&gt;</a:t>
            </a:r>
          </a:p>
          <a:p>
            <a:pPr eaLnBrk="1" hangingPunct="1">
              <a:spcBef>
                <a:spcPct val="20000"/>
              </a:spcBef>
            </a:pPr>
            <a:r>
              <a:rPr lang="en-US" altLang="en-US" sz="1600" b="1" dirty="0">
                <a:latin typeface="Courier New" panose="02070309020205020404" pitchFamily="49" charset="0"/>
              </a:rPr>
              <a:t>&lt;/data-source&gt;</a:t>
            </a:r>
          </a:p>
        </p:txBody>
      </p:sp>
    </p:spTree>
    <p:extLst>
      <p:ext uri="{BB962C8B-B14F-4D97-AF65-F5344CB8AC3E}">
        <p14:creationId xmlns:p14="http://schemas.microsoft.com/office/powerpoint/2010/main" val="2176657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FAF4DF1E-99E7-4CF4-8F41-D2AC0F559CA1}"/>
              </a:ext>
            </a:extLst>
          </p:cNvPr>
          <p:cNvSpPr>
            <a:spLocks noGrp="1"/>
          </p:cNvSpPr>
          <p:nvPr>
            <p:ph type="title" idx="4294967295"/>
          </p:nvPr>
        </p:nvSpPr>
        <p:spPr/>
        <p:txBody>
          <a:bodyPr>
            <a:noAutofit/>
          </a:bodyPr>
          <a:lstStyle/>
          <a:p>
            <a:pPr eaLnBrk="1" hangingPunct="1"/>
            <a:r>
              <a:rPr lang="en-US" altLang="en-US" sz="2000" b="1" dirty="0">
                <a:solidFill>
                  <a:srgbClr val="990000"/>
                </a:solidFill>
                <a:latin typeface="Arial" panose="020B0604020202020204" pitchFamily="34" charset="0"/>
                <a:ea typeface="Proxima Nova Regular"/>
                <a:cs typeface="Proxima Nova Regular"/>
              </a:rPr>
              <a:t>Ways of Contributing</a:t>
            </a:r>
          </a:p>
        </p:txBody>
      </p:sp>
      <p:sp>
        <p:nvSpPr>
          <p:cNvPr id="82946" name="Text Placeholder 4">
            <a:extLst>
              <a:ext uri="{FF2B5EF4-FFF2-40B4-BE49-F238E27FC236}">
                <a16:creationId xmlns:a16="http://schemas.microsoft.com/office/drawing/2014/main" id="{71CCF73D-6617-4197-A871-1FDEBB099FA6}"/>
              </a:ext>
            </a:extLst>
          </p:cNvPr>
          <p:cNvSpPr>
            <a:spLocks noGrp="1"/>
          </p:cNvSpPr>
          <p:nvPr>
            <p:ph type="body" sz="quarter" idx="4294967295"/>
          </p:nvPr>
        </p:nvSpPr>
        <p:spPr>
          <a:xfrm>
            <a:off x="631825" y="1347788"/>
            <a:ext cx="8148638" cy="4371975"/>
          </a:xfrm>
        </p:spPr>
        <p:txBody>
          <a:bodyPr/>
          <a:lstStyle/>
          <a:p>
            <a:pPr eaLnBrk="1" hangingPunct="1">
              <a:buFontTx/>
              <a:buChar char="•"/>
            </a:pPr>
            <a:r>
              <a:rPr lang="en-US" altLang="en-US" dirty="0">
                <a:latin typeface="Arial" panose="020B0604020202020204" pitchFamily="34" charset="0"/>
                <a:ea typeface="Proxima Nova Light"/>
              </a:rPr>
              <a:t> Follow Jakarta EE technologies that interest you and share opinion</a:t>
            </a:r>
          </a:p>
          <a:p>
            <a:pPr lvl="1" eaLnBrk="1" hangingPunct="1">
              <a:buFontTx/>
              <a:buChar char="•"/>
            </a:pPr>
            <a:r>
              <a:rPr lang="en-US" altLang="en-US" sz="1800" dirty="0">
                <a:latin typeface="Arial" panose="020B0604020202020204" pitchFamily="34" charset="0"/>
                <a:ea typeface="Proxima Nova Light"/>
                <a:hlinkClick r:id="rId3"/>
              </a:rPr>
              <a:t>https://jakarta.ee/connect/mailing-lists/</a:t>
            </a:r>
            <a:endParaRPr lang="en-US" altLang="en-US" sz="1800" dirty="0">
              <a:latin typeface="Arial" panose="020B0604020202020204" pitchFamily="34" charset="0"/>
              <a:ea typeface="Proxima Nova Light"/>
            </a:endParaRPr>
          </a:p>
          <a:p>
            <a:pPr eaLnBrk="1" hangingPunct="1">
              <a:buFontTx/>
              <a:buChar char="•"/>
            </a:pPr>
            <a:r>
              <a:rPr lang="en-US" altLang="en-US" dirty="0">
                <a:latin typeface="Arial" panose="020B0604020202020204" pitchFamily="34" charset="0"/>
                <a:ea typeface="Proxima Nova Light"/>
              </a:rPr>
              <a:t> Advocate for a specific change or feature</a:t>
            </a:r>
          </a:p>
          <a:p>
            <a:pPr lvl="1" eaLnBrk="1" hangingPunct="1">
              <a:buFontTx/>
              <a:buChar char="•"/>
            </a:pPr>
            <a:r>
              <a:rPr lang="en-US" altLang="en-US" sz="1800" dirty="0">
                <a:latin typeface="Arial" panose="020B0604020202020204" pitchFamily="34" charset="0"/>
                <a:ea typeface="Proxima Nova Light"/>
                <a:hlinkClick r:id="rId4"/>
              </a:rPr>
              <a:t>https://jakarta.ee/projects/</a:t>
            </a:r>
            <a:endParaRPr lang="en-US" altLang="en-US" sz="1800" dirty="0">
              <a:latin typeface="Arial" panose="020B0604020202020204" pitchFamily="34" charset="0"/>
              <a:ea typeface="Proxima Nova Light"/>
            </a:endParaRPr>
          </a:p>
          <a:p>
            <a:pPr eaLnBrk="1" hangingPunct="1">
              <a:buFontTx/>
              <a:buChar char="•"/>
            </a:pPr>
            <a:r>
              <a:rPr lang="en-US" altLang="en-US" dirty="0">
                <a:latin typeface="Arial" panose="020B0604020202020204" pitchFamily="34" charset="0"/>
                <a:ea typeface="Proxima Nova Light"/>
              </a:rPr>
              <a:t> Help implement a change in API, specification, TCK or implementation</a:t>
            </a:r>
          </a:p>
          <a:p>
            <a:pPr lvl="1" eaLnBrk="1" hangingPunct="1">
              <a:buFontTx/>
              <a:buChar char="•"/>
            </a:pPr>
            <a:r>
              <a:rPr lang="en-US" altLang="en-US" sz="1800" dirty="0">
                <a:latin typeface="Arial" panose="020B0604020202020204" pitchFamily="34" charset="0"/>
                <a:ea typeface="Proxima Nova Light"/>
              </a:rPr>
              <a:t>Sign Eclipse Contributor Agreement</a:t>
            </a:r>
          </a:p>
          <a:p>
            <a:pPr lvl="1" eaLnBrk="1" hangingPunct="1">
              <a:buFontTx/>
              <a:buChar char="•"/>
            </a:pPr>
            <a:r>
              <a:rPr lang="en-US" altLang="en-US" sz="1800" dirty="0">
                <a:latin typeface="Arial" panose="020B0604020202020204" pitchFamily="34" charset="0"/>
                <a:ea typeface="Proxima Nova Light"/>
                <a:hlinkClick r:id="rId5"/>
              </a:rPr>
              <a:t>https://www.eclipse.org/legal/ECA.php</a:t>
            </a:r>
            <a:endParaRPr lang="en-US" altLang="en-US" sz="1800" dirty="0">
              <a:latin typeface="Arial" panose="020B0604020202020204" pitchFamily="34" charset="0"/>
              <a:ea typeface="Proxima Nova Light"/>
            </a:endParaRPr>
          </a:p>
          <a:p>
            <a:pPr lvl="1" eaLnBrk="1" hangingPunct="1">
              <a:buFontTx/>
              <a:buChar char="•"/>
            </a:pPr>
            <a:r>
              <a:rPr lang="en-US" altLang="en-US" sz="1800" dirty="0">
                <a:latin typeface="Arial" panose="020B0604020202020204" pitchFamily="34" charset="0"/>
                <a:ea typeface="Proxima Nova Light"/>
              </a:rPr>
              <a:t>Becoming a committer comes much later</a:t>
            </a:r>
          </a:p>
          <a:p>
            <a:pPr eaLnBrk="1" hangingPunct="1">
              <a:buFontTx/>
              <a:buChar char="•"/>
            </a:pPr>
            <a:r>
              <a:rPr lang="en-US" altLang="en-US" dirty="0">
                <a:latin typeface="Arial" panose="020B0604020202020204" pitchFamily="34" charset="0"/>
                <a:ea typeface="Proxima Nova Light"/>
              </a:rPr>
              <a:t> Engage an Ambassador if needed</a:t>
            </a:r>
          </a:p>
          <a:p>
            <a:pPr lvl="1" eaLnBrk="1" hangingPunct="1">
              <a:buFontTx/>
              <a:buChar char="•"/>
            </a:pPr>
            <a:r>
              <a:rPr lang="en-US" altLang="en-US" sz="1800" dirty="0">
                <a:latin typeface="Arial" panose="020B0604020202020204" pitchFamily="34" charset="0"/>
                <a:ea typeface="Proxima Nova Light"/>
                <a:hlinkClick r:id="rId6"/>
              </a:rPr>
              <a:t>https://jakartaee-ambassadors.io</a:t>
            </a:r>
            <a:endParaRPr lang="en-US" altLang="en-US" sz="1800" dirty="0">
              <a:latin typeface="Arial" panose="020B0604020202020204" pitchFamily="34" charset="0"/>
              <a:ea typeface="Proxima Nova Light"/>
            </a:endParaRPr>
          </a:p>
        </p:txBody>
      </p:sp>
    </p:spTree>
    <p:extLst>
      <p:ext uri="{BB962C8B-B14F-4D97-AF65-F5344CB8AC3E}">
        <p14:creationId xmlns:p14="http://schemas.microsoft.com/office/powerpoint/2010/main" val="327477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FAF4DF1E-99E7-4CF4-8F41-D2AC0F559CA1}"/>
              </a:ext>
            </a:extLst>
          </p:cNvPr>
          <p:cNvSpPr>
            <a:spLocks noGrp="1"/>
          </p:cNvSpPr>
          <p:nvPr>
            <p:ph type="title" idx="4294967295"/>
          </p:nvPr>
        </p:nvSpPr>
        <p:spPr/>
        <p:txBody>
          <a:bodyPr>
            <a:noAutofit/>
          </a:bodyPr>
          <a:lstStyle/>
          <a:p>
            <a:pPr eaLnBrk="1" hangingPunct="1"/>
            <a:r>
              <a:rPr lang="en-US" altLang="en-US" sz="2000" b="1" dirty="0">
                <a:solidFill>
                  <a:srgbClr val="990000"/>
                </a:solidFill>
                <a:latin typeface="Arial" panose="020B0604020202020204" pitchFamily="34" charset="0"/>
                <a:ea typeface="Proxima Nova Regular"/>
                <a:cs typeface="Proxima Nova Regular"/>
              </a:rPr>
              <a:t>Beyond Jakarta EE 10</a:t>
            </a:r>
          </a:p>
        </p:txBody>
      </p:sp>
      <p:sp>
        <p:nvSpPr>
          <p:cNvPr id="82946" name="Text Placeholder 4">
            <a:extLst>
              <a:ext uri="{FF2B5EF4-FFF2-40B4-BE49-F238E27FC236}">
                <a16:creationId xmlns:a16="http://schemas.microsoft.com/office/drawing/2014/main" id="{71CCF73D-6617-4197-A871-1FDEBB099FA6}"/>
              </a:ext>
            </a:extLst>
          </p:cNvPr>
          <p:cNvSpPr>
            <a:spLocks noGrp="1"/>
          </p:cNvSpPr>
          <p:nvPr>
            <p:ph type="body" sz="quarter" idx="4294967295"/>
          </p:nvPr>
        </p:nvSpPr>
        <p:spPr>
          <a:xfrm>
            <a:off x="631825" y="1347788"/>
            <a:ext cx="8148638" cy="4371975"/>
          </a:xfrm>
        </p:spPr>
        <p:txBody>
          <a:bodyPr/>
          <a:lstStyle/>
          <a:p>
            <a:pPr eaLnBrk="1" hangingPunct="1">
              <a:buFontTx/>
              <a:buChar char="•"/>
            </a:pPr>
            <a:r>
              <a:rPr lang="en-US" altLang="en-US" dirty="0">
                <a:latin typeface="Arial" panose="020B0604020202020204" pitchFamily="34" charset="0"/>
                <a:ea typeface="Proxima Nova Light"/>
              </a:rPr>
              <a:t> Persistence alignment with Java SE Records</a:t>
            </a:r>
          </a:p>
          <a:p>
            <a:pPr eaLnBrk="1" hangingPunct="1">
              <a:buFontTx/>
              <a:buChar char="•"/>
            </a:pPr>
            <a:r>
              <a:rPr lang="en-US" altLang="en-US" dirty="0">
                <a:latin typeface="Arial" panose="020B0604020202020204" pitchFamily="34" charset="0"/>
                <a:ea typeface="Proxima Nova Light"/>
              </a:rPr>
              <a:t> JSON schema support</a:t>
            </a:r>
          </a:p>
          <a:p>
            <a:pPr eaLnBrk="1" hangingPunct="1">
              <a:buFontTx/>
              <a:buChar char="•"/>
            </a:pPr>
            <a:r>
              <a:rPr lang="en-US" altLang="en-US" dirty="0">
                <a:latin typeface="Arial" panose="020B0604020202020204" pitchFamily="34" charset="0"/>
                <a:ea typeface="Proxima Nova Light"/>
              </a:rPr>
              <a:t> Reactive/NIO support</a:t>
            </a:r>
          </a:p>
          <a:p>
            <a:pPr lvl="1" eaLnBrk="1" hangingPunct="1">
              <a:buFontTx/>
              <a:buChar char="•"/>
            </a:pPr>
            <a:r>
              <a:rPr lang="en-US" altLang="en-US" sz="1800" dirty="0">
                <a:latin typeface="Arial" panose="020B0604020202020204" pitchFamily="34" charset="0"/>
                <a:ea typeface="Proxima Nova Light"/>
              </a:rPr>
              <a:t>Servlet, REST, MVC</a:t>
            </a:r>
          </a:p>
          <a:p>
            <a:pPr lvl="1" eaLnBrk="1" hangingPunct="1">
              <a:buFontTx/>
              <a:buChar char="•"/>
            </a:pPr>
            <a:r>
              <a:rPr lang="en-US" altLang="en-US" sz="1800" dirty="0">
                <a:latin typeface="Arial" panose="020B0604020202020204" pitchFamily="34" charset="0"/>
                <a:ea typeface="Proxima Nova Light"/>
              </a:rPr>
              <a:t>Persistence - requires reactive/NIO JDBC, ideally in Java SE</a:t>
            </a:r>
          </a:p>
          <a:p>
            <a:pPr eaLnBrk="1" hangingPunct="1">
              <a:buFontTx/>
              <a:buChar char="•"/>
            </a:pPr>
            <a:r>
              <a:rPr lang="en-US" altLang="en-US" dirty="0">
                <a:latin typeface="Arial" panose="020B0604020202020204" pitchFamily="34" charset="0"/>
                <a:ea typeface="Proxima Nova Light"/>
              </a:rPr>
              <a:t> Making modularity and embedded runtimes required</a:t>
            </a:r>
          </a:p>
        </p:txBody>
      </p:sp>
    </p:spTree>
    <p:extLst>
      <p:ext uri="{BB962C8B-B14F-4D97-AF65-F5344CB8AC3E}">
        <p14:creationId xmlns:p14="http://schemas.microsoft.com/office/powerpoint/2010/main" val="1170546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FAF4DF1E-99E7-4CF4-8F41-D2AC0F559CA1}"/>
              </a:ext>
            </a:extLst>
          </p:cNvPr>
          <p:cNvSpPr>
            <a:spLocks noGrp="1"/>
          </p:cNvSpPr>
          <p:nvPr>
            <p:ph type="title" idx="4294967295"/>
          </p:nvPr>
        </p:nvSpPr>
        <p:spPr/>
        <p:txBody>
          <a:bodyPr>
            <a:noAutofit/>
          </a:bodyPr>
          <a:lstStyle/>
          <a:p>
            <a:pPr eaLnBrk="1" hangingPunct="1"/>
            <a:r>
              <a:rPr lang="en-US" altLang="en-US" sz="2000" b="1" dirty="0">
                <a:solidFill>
                  <a:srgbClr val="990000"/>
                </a:solidFill>
                <a:latin typeface="Arial" panose="020B0604020202020204" pitchFamily="34" charset="0"/>
                <a:ea typeface="Proxima Nova Regular"/>
                <a:cs typeface="Proxima Nova Regular"/>
              </a:rPr>
              <a:t>Summary</a:t>
            </a:r>
          </a:p>
        </p:txBody>
      </p:sp>
      <p:sp>
        <p:nvSpPr>
          <p:cNvPr id="82946" name="Text Placeholder 4">
            <a:extLst>
              <a:ext uri="{FF2B5EF4-FFF2-40B4-BE49-F238E27FC236}">
                <a16:creationId xmlns:a16="http://schemas.microsoft.com/office/drawing/2014/main" id="{71CCF73D-6617-4197-A871-1FDEBB099FA6}"/>
              </a:ext>
            </a:extLst>
          </p:cNvPr>
          <p:cNvSpPr>
            <a:spLocks noGrp="1"/>
          </p:cNvSpPr>
          <p:nvPr>
            <p:ph type="body" sz="quarter" idx="4294967295"/>
          </p:nvPr>
        </p:nvSpPr>
        <p:spPr>
          <a:xfrm>
            <a:off x="631825" y="1347788"/>
            <a:ext cx="8148638" cy="4371975"/>
          </a:xfrm>
        </p:spPr>
        <p:txBody>
          <a:bodyPr/>
          <a:lstStyle/>
          <a:p>
            <a:pPr eaLnBrk="1" hangingPunct="1">
              <a:buFontTx/>
              <a:buChar char="•"/>
            </a:pPr>
            <a:r>
              <a:rPr lang="en-US" altLang="en-US" dirty="0">
                <a:latin typeface="Arial" panose="020B0604020202020204" pitchFamily="34" charset="0"/>
                <a:ea typeface="Proxima Nova Light"/>
              </a:rPr>
              <a:t> Jakarta EE 8, 9, 9.1 very significant for the future of Java</a:t>
            </a:r>
          </a:p>
          <a:p>
            <a:pPr eaLnBrk="1" hangingPunct="1">
              <a:buFontTx/>
              <a:buChar char="•"/>
            </a:pPr>
            <a:r>
              <a:rPr lang="en-US" altLang="en-US" dirty="0">
                <a:latin typeface="Arial" panose="020B0604020202020204" pitchFamily="34" charset="0"/>
                <a:ea typeface="Proxima Nova Light"/>
              </a:rPr>
              <a:t> Many possible important changes for Jakarta EE 10 and beyond</a:t>
            </a:r>
          </a:p>
          <a:p>
            <a:pPr eaLnBrk="1" hangingPunct="1">
              <a:buFontTx/>
              <a:buChar char="•"/>
            </a:pPr>
            <a:r>
              <a:rPr lang="en-US" altLang="en-US" dirty="0">
                <a:latin typeface="Arial" panose="020B0604020202020204" pitchFamily="34" charset="0"/>
                <a:ea typeface="Proxima Nova Light"/>
              </a:rPr>
              <a:t> The time to get involved is now!</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a:extLst>
              <a:ext uri="{FF2B5EF4-FFF2-40B4-BE49-F238E27FC236}">
                <a16:creationId xmlns:a16="http://schemas.microsoft.com/office/drawing/2014/main" id="{D1533EF8-AE15-4EFC-8D14-ED0E2EB5B97C}"/>
              </a:ext>
            </a:extLst>
          </p:cNvPr>
          <p:cNvSpPr>
            <a:spLocks noGrp="1"/>
          </p:cNvSpPr>
          <p:nvPr>
            <p:ph type="title" idx="4294967295"/>
          </p:nvPr>
        </p:nvSpPr>
        <p:spPr/>
        <p:txBody>
          <a:bodyPr>
            <a:noAutofit/>
          </a:bodyPr>
          <a:lstStyle/>
          <a:p>
            <a:pPr eaLnBrk="1" hangingPunct="1"/>
            <a:r>
              <a:rPr lang="en-US" altLang="en-US" sz="2000" b="1" dirty="0">
                <a:solidFill>
                  <a:srgbClr val="990000"/>
                </a:solidFill>
                <a:latin typeface="Arial" panose="020B0604020202020204" pitchFamily="34" charset="0"/>
                <a:ea typeface="Proxima Nova Regular"/>
                <a:cs typeface="Arial" panose="020B0604020202020204" pitchFamily="34" charset="0"/>
              </a:rPr>
              <a:t>The Importance of Jakarta EE</a:t>
            </a:r>
          </a:p>
        </p:txBody>
      </p:sp>
      <p:sp>
        <p:nvSpPr>
          <p:cNvPr id="80898" name="Text Box 4">
            <a:extLst>
              <a:ext uri="{FF2B5EF4-FFF2-40B4-BE49-F238E27FC236}">
                <a16:creationId xmlns:a16="http://schemas.microsoft.com/office/drawing/2014/main" id="{7A639BC1-93AE-49AC-9CAF-1D0A70E7DC1D}"/>
              </a:ext>
            </a:extLst>
          </p:cNvPr>
          <p:cNvSpPr txBox="1">
            <a:spLocks noChangeArrowheads="1"/>
          </p:cNvSpPr>
          <p:nvPr/>
        </p:nvSpPr>
        <p:spPr bwMode="auto">
          <a:xfrm>
            <a:off x="144379" y="5785369"/>
            <a:ext cx="884321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Proxima Nova Light"/>
                <a:cs typeface="Proxima Nova Light"/>
              </a:defRPr>
            </a:lvl1pPr>
            <a:lvl2pPr marL="742950" indent="-285750" eaLnBrk="0" hangingPunct="0">
              <a:defRPr>
                <a:solidFill>
                  <a:schemeClr val="tx1"/>
                </a:solidFill>
                <a:latin typeface="Arial" panose="020B0604020202020204" pitchFamily="34" charset="0"/>
                <a:ea typeface="Proxima Nova Light"/>
                <a:cs typeface="Proxima Nova Light"/>
              </a:defRPr>
            </a:lvl2pPr>
            <a:lvl3pPr marL="1143000" indent="-228600" eaLnBrk="0" hangingPunct="0">
              <a:defRPr>
                <a:solidFill>
                  <a:schemeClr val="tx1"/>
                </a:solidFill>
                <a:latin typeface="Arial" panose="020B0604020202020204" pitchFamily="34" charset="0"/>
                <a:ea typeface="Proxima Nova Light"/>
                <a:cs typeface="Proxima Nova Light"/>
              </a:defRPr>
            </a:lvl3pPr>
            <a:lvl4pPr marL="1600200" indent="-228600" eaLnBrk="0" hangingPunct="0">
              <a:defRPr>
                <a:solidFill>
                  <a:schemeClr val="tx1"/>
                </a:solidFill>
                <a:latin typeface="Arial" panose="020B0604020202020204" pitchFamily="34" charset="0"/>
                <a:ea typeface="Proxima Nova Light"/>
                <a:cs typeface="Proxima Nova Light"/>
              </a:defRPr>
            </a:lvl4pPr>
            <a:lvl5pPr marL="2057400" indent="-228600" eaLnBrk="0" hangingPunct="0">
              <a:defRPr>
                <a:solidFill>
                  <a:schemeClr val="tx1"/>
                </a:solidFill>
                <a:latin typeface="Arial" panose="020B0604020202020204" pitchFamily="34" charset="0"/>
                <a:ea typeface="Proxima Nova Light"/>
                <a:cs typeface="Proxima Nova Light"/>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Proxima Nova Light"/>
                <a:cs typeface="Proxima Nova Light"/>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Proxima Nova Light"/>
                <a:cs typeface="Proxima Nova Light"/>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Proxima Nova Light"/>
                <a:cs typeface="Proxima Nova Light"/>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Proxima Nova Light"/>
                <a:cs typeface="Proxima Nova Light"/>
              </a:defRPr>
            </a:lvl9pPr>
          </a:lstStyle>
          <a:p>
            <a:pPr algn="ctr" eaLnBrk="1" hangingPunct="1">
              <a:spcBef>
                <a:spcPct val="50000"/>
              </a:spcBef>
            </a:pPr>
            <a:r>
              <a:rPr lang="en-US" altLang="en-US" sz="1450" b="1" dirty="0">
                <a:cs typeface="Arial" panose="020B0604020202020204" pitchFamily="34" charset="0"/>
              </a:rPr>
              <a:t>2020 Jakarta EE Developer Survey: </a:t>
            </a:r>
            <a:r>
              <a:rPr lang="en-US" altLang="en-US" sz="1450" b="1" dirty="0">
                <a:cs typeface="Arial" panose="020B0604020202020204" pitchFamily="34" charset="0"/>
                <a:hlinkClick r:id="rId3"/>
              </a:rPr>
              <a:t>https://outreach.jakartaee.org/2020-developer-survey-report</a:t>
            </a:r>
            <a:endParaRPr lang="en-US" altLang="en-US" sz="1450" b="1" dirty="0">
              <a:cs typeface="Arial" panose="020B0604020202020204" pitchFamily="34" charset="0"/>
            </a:endParaRPr>
          </a:p>
        </p:txBody>
      </p:sp>
      <p:sp>
        <p:nvSpPr>
          <p:cNvPr id="9" name="Text Placeholder 4">
            <a:extLst>
              <a:ext uri="{FF2B5EF4-FFF2-40B4-BE49-F238E27FC236}">
                <a16:creationId xmlns:a16="http://schemas.microsoft.com/office/drawing/2014/main" id="{9F2A53BA-8947-4CF8-A605-EF19830D3552}"/>
              </a:ext>
            </a:extLst>
          </p:cNvPr>
          <p:cNvSpPr txBox="1">
            <a:spLocks/>
          </p:cNvSpPr>
          <p:nvPr/>
        </p:nvSpPr>
        <p:spPr bwMode="auto">
          <a:xfrm>
            <a:off x="514866" y="883589"/>
            <a:ext cx="8148638" cy="1811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20000"/>
              </a:spcBef>
              <a:spcAft>
                <a:spcPct val="0"/>
              </a:spcAft>
              <a:defRPr kern="1200">
                <a:solidFill>
                  <a:schemeClr val="tx1"/>
                </a:solidFill>
                <a:latin typeface="Proxima Nova Light"/>
                <a:ea typeface="Proxima Nova Light" charset="0"/>
                <a:cs typeface="Proxima Nova Light"/>
              </a:defRPr>
            </a:lvl1pPr>
            <a:lvl2pPr marL="547688" indent="-182563" algn="l" defTabSz="457200" rtl="0" eaLnBrk="0" fontAlgn="base" hangingPunct="0">
              <a:spcBef>
                <a:spcPts val="600"/>
              </a:spcBef>
              <a:spcAft>
                <a:spcPct val="0"/>
              </a:spcAft>
              <a:buClr>
                <a:srgbClr val="2F63AE"/>
              </a:buClr>
              <a:buSzPct val="80000"/>
              <a:buFont typeface="Arial" panose="020B0604020202020204" pitchFamily="34" charset="0"/>
              <a:buChar char="•"/>
              <a:defRPr sz="1600" kern="1200">
                <a:solidFill>
                  <a:schemeClr val="tx1"/>
                </a:solidFill>
                <a:latin typeface="Proxima Nova Light"/>
                <a:ea typeface="Proxima Nova Light" charset="0"/>
                <a:cs typeface="Proxima Nova Light"/>
              </a:defRPr>
            </a:lvl2pPr>
            <a:lvl3pPr marL="895350" indent="-163513" algn="l" defTabSz="457200" rtl="0" eaLnBrk="0" fontAlgn="base" hangingPunct="0">
              <a:spcBef>
                <a:spcPct val="20000"/>
              </a:spcBef>
              <a:spcAft>
                <a:spcPct val="0"/>
              </a:spcAft>
              <a:buClr>
                <a:srgbClr val="2F63AE"/>
              </a:buClr>
              <a:buSzPct val="80000"/>
              <a:buFont typeface="Arial" panose="020B0604020202020204" pitchFamily="34" charset="0"/>
              <a:buChar char="•"/>
              <a:defRPr sz="1400" kern="1200">
                <a:solidFill>
                  <a:schemeClr val="tx1"/>
                </a:solidFill>
                <a:latin typeface="Proxima Nova Light"/>
                <a:ea typeface="Proxima Nova Light" charset="0"/>
                <a:cs typeface="Proxima Nova Light"/>
              </a:defRPr>
            </a:lvl3pPr>
            <a:lvl4pPr marL="1260475" indent="-163513" algn="l" defTabSz="457200" rtl="0" eaLnBrk="0" fontAlgn="base" hangingPunct="0">
              <a:spcBef>
                <a:spcPct val="20000"/>
              </a:spcBef>
              <a:spcAft>
                <a:spcPct val="0"/>
              </a:spcAft>
              <a:buClr>
                <a:srgbClr val="2F63AE"/>
              </a:buClr>
              <a:buSzPct val="80000"/>
              <a:buFont typeface="Arial" panose="020B0604020202020204" pitchFamily="34" charset="0"/>
              <a:buChar char="•"/>
              <a:defRPr sz="1200" kern="1200">
                <a:solidFill>
                  <a:schemeClr val="tx1"/>
                </a:solidFill>
                <a:latin typeface="Proxima Nova Light"/>
                <a:ea typeface="Proxima Nova Light" charset="0"/>
                <a:cs typeface="Proxima Nova Light"/>
              </a:defRPr>
            </a:lvl4pPr>
            <a:lvl5pPr marL="1717675" indent="-163513" algn="l" defTabSz="457200" rtl="0" eaLnBrk="0" fontAlgn="base" hangingPunct="0">
              <a:spcBef>
                <a:spcPct val="20000"/>
              </a:spcBef>
              <a:spcAft>
                <a:spcPct val="0"/>
              </a:spcAft>
              <a:buClr>
                <a:srgbClr val="2F63AE"/>
              </a:buClr>
              <a:buSzPct val="80000"/>
              <a:buFont typeface="Lucida Grande"/>
              <a:buChar char="-"/>
              <a:defRPr sz="1200" kern="1200">
                <a:solidFill>
                  <a:schemeClr val="tx1"/>
                </a:solidFill>
                <a:latin typeface="Proxima Nova Light"/>
                <a:ea typeface="Proxima Nova Light" charset="0"/>
                <a:cs typeface="Proxima Nov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buFontTx/>
              <a:buChar char="•"/>
            </a:pPr>
            <a:r>
              <a:rPr lang="en-US" altLang="en-US" dirty="0">
                <a:latin typeface="Arial" panose="020B0604020202020204" pitchFamily="34" charset="0"/>
                <a:ea typeface="Proxima Nova Light"/>
                <a:cs typeface="Arial" panose="020B0604020202020204" pitchFamily="34" charset="0"/>
              </a:rPr>
              <a:t> Jakarta EE is an important part of the Java ecosystem and cloud</a:t>
            </a:r>
          </a:p>
          <a:p>
            <a:pPr eaLnBrk="1" hangingPunct="1">
              <a:buFontTx/>
              <a:buChar char="•"/>
            </a:pPr>
            <a:r>
              <a:rPr lang="en-US" altLang="en-US" dirty="0">
                <a:latin typeface="Arial" panose="020B0604020202020204" pitchFamily="34" charset="0"/>
                <a:ea typeface="Proxima Nova Light"/>
                <a:cs typeface="Arial" panose="020B0604020202020204" pitchFamily="34" charset="0"/>
              </a:rPr>
              <a:t> 25-35% of Java applications run on Jakarta EE application servers</a:t>
            </a:r>
          </a:p>
          <a:p>
            <a:pPr lvl="1" eaLnBrk="1" hangingPunct="1">
              <a:buFontTx/>
              <a:buChar char="•"/>
            </a:pPr>
            <a:r>
              <a:rPr lang="en-US" altLang="en-US" sz="1800" dirty="0">
                <a:latin typeface="Arial" panose="020B0604020202020204" pitchFamily="34" charset="0"/>
                <a:ea typeface="Proxima Nova Light"/>
                <a:cs typeface="Arial" panose="020B0604020202020204" pitchFamily="34" charset="0"/>
              </a:rPr>
              <a:t>WebLogic, WebSphere/Liberty, JBoss EAP, WildFly, Payara</a:t>
            </a:r>
          </a:p>
          <a:p>
            <a:pPr eaLnBrk="1" hangingPunct="1">
              <a:buFontTx/>
              <a:buChar char="•"/>
            </a:pPr>
            <a:r>
              <a:rPr lang="en-US" altLang="en-US" dirty="0">
                <a:latin typeface="Arial" panose="020B0604020202020204" pitchFamily="34" charset="0"/>
                <a:ea typeface="Proxima Nova Light"/>
                <a:cs typeface="Arial" panose="020B0604020202020204" pitchFamily="34" charset="0"/>
              </a:rPr>
              <a:t> 70-80% of Java applications depend on at least one or more Jakarta EE APIs</a:t>
            </a:r>
          </a:p>
          <a:p>
            <a:pPr lvl="1" eaLnBrk="1" hangingPunct="1">
              <a:buFontTx/>
              <a:buChar char="•"/>
            </a:pPr>
            <a:r>
              <a:rPr lang="en-US" altLang="en-US" sz="1800" dirty="0">
                <a:latin typeface="Arial" panose="020B0604020202020204" pitchFamily="34" charset="0"/>
                <a:ea typeface="Proxima Nova Light"/>
                <a:cs typeface="Arial" panose="020B0604020202020204" pitchFamily="34" charset="0"/>
              </a:rPr>
              <a:t>Tomcat, Hibernate, ActiveMQ, Jetty, MicroProfile, Spring, Quarkus</a:t>
            </a:r>
          </a:p>
        </p:txBody>
      </p:sp>
      <p:pic>
        <p:nvPicPr>
          <p:cNvPr id="8" name="Picture 7">
            <a:extLst>
              <a:ext uri="{FF2B5EF4-FFF2-40B4-BE49-F238E27FC236}">
                <a16:creationId xmlns:a16="http://schemas.microsoft.com/office/drawing/2014/main" id="{E2ED5FCD-FD2B-43A6-BFAD-C2CC6046F696}"/>
              </a:ext>
            </a:extLst>
          </p:cNvPr>
          <p:cNvPicPr>
            <a:picLocks noChangeAspect="1"/>
          </p:cNvPicPr>
          <p:nvPr/>
        </p:nvPicPr>
        <p:blipFill>
          <a:blip r:embed="rId4"/>
          <a:stretch>
            <a:fillRect/>
          </a:stretch>
        </p:blipFill>
        <p:spPr>
          <a:xfrm>
            <a:off x="1828646" y="2709029"/>
            <a:ext cx="5262795" cy="2991484"/>
          </a:xfrm>
          <a:prstGeom prst="rect">
            <a:avLst/>
          </a:prstGeom>
        </p:spPr>
      </p:pic>
      <p:sp>
        <p:nvSpPr>
          <p:cNvPr id="10" name="Speech Bubble: Rectangle 9">
            <a:extLst>
              <a:ext uri="{FF2B5EF4-FFF2-40B4-BE49-F238E27FC236}">
                <a16:creationId xmlns:a16="http://schemas.microsoft.com/office/drawing/2014/main" id="{EED9F88D-9BC0-4C1E-AE14-D4C18E904B51}"/>
              </a:ext>
            </a:extLst>
          </p:cNvPr>
          <p:cNvSpPr/>
          <p:nvPr/>
        </p:nvSpPr>
        <p:spPr>
          <a:xfrm>
            <a:off x="4761404" y="3287824"/>
            <a:ext cx="2679372" cy="735853"/>
          </a:xfrm>
          <a:prstGeom prst="wedgeRectCallout">
            <a:avLst>
              <a:gd name="adj1" fmla="val -72123"/>
              <a:gd name="adj2" fmla="val -692"/>
            </a:avLst>
          </a:prstGeom>
          <a:solidFill>
            <a:srgbClr val="1080D7"/>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latin typeface="Arial" panose="020B0604020202020204" pitchFamily="34" charset="0"/>
                <a:cs typeface="Arial" panose="020B0604020202020204" pitchFamily="34" charset="0"/>
              </a:rPr>
              <a:t>A healthy ecosystem continues to evolve, with a stable Jakarta EE core</a:t>
            </a:r>
          </a:p>
        </p:txBody>
      </p:sp>
      <p:sp>
        <p:nvSpPr>
          <p:cNvPr id="11" name="Speech Bubble: Rectangle 10">
            <a:extLst>
              <a:ext uri="{FF2B5EF4-FFF2-40B4-BE49-F238E27FC236}">
                <a16:creationId xmlns:a16="http://schemas.microsoft.com/office/drawing/2014/main" id="{058B2FCE-9CF4-4C86-A8FD-E7EBCF3DB746}"/>
              </a:ext>
            </a:extLst>
          </p:cNvPr>
          <p:cNvSpPr/>
          <p:nvPr/>
        </p:nvSpPr>
        <p:spPr>
          <a:xfrm>
            <a:off x="4179870" y="4365536"/>
            <a:ext cx="2533744" cy="735853"/>
          </a:xfrm>
          <a:prstGeom prst="wedgeRectCallout">
            <a:avLst>
              <a:gd name="adj1" fmla="val -70548"/>
              <a:gd name="adj2" fmla="val -51917"/>
            </a:avLst>
          </a:prstGeom>
          <a:solidFill>
            <a:srgbClr val="1080D7"/>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latin typeface="Arial" panose="020B0604020202020204" pitchFamily="34" charset="0"/>
                <a:cs typeface="Arial" panose="020B0604020202020204" pitchFamily="34" charset="0"/>
              </a:rPr>
              <a:t>Quarkus and MicroProfile are enjoying a notable increase in interest</a:t>
            </a:r>
          </a:p>
        </p:txBody>
      </p:sp>
    </p:spTree>
    <p:extLst>
      <p:ext uri="{BB962C8B-B14F-4D97-AF65-F5344CB8AC3E}">
        <p14:creationId xmlns:p14="http://schemas.microsoft.com/office/powerpoint/2010/main" val="26889644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45DB5175-3BC9-4038-8208-2A56B4F202E5}"/>
              </a:ext>
            </a:extLst>
          </p:cNvPr>
          <p:cNvSpPr>
            <a:spLocks noGrp="1"/>
          </p:cNvSpPr>
          <p:nvPr>
            <p:ph type="title" idx="4294967295"/>
          </p:nvPr>
        </p:nvSpPr>
        <p:spPr/>
        <p:txBody>
          <a:bodyPr>
            <a:noAutofit/>
          </a:bodyPr>
          <a:lstStyle/>
          <a:p>
            <a:pPr eaLnBrk="1" hangingPunct="1"/>
            <a:r>
              <a:rPr lang="en-US" altLang="en-US" sz="2000" b="1" dirty="0">
                <a:solidFill>
                  <a:srgbClr val="993300"/>
                </a:solidFill>
                <a:latin typeface="Arial" panose="020B0604020202020204" pitchFamily="34" charset="0"/>
                <a:ea typeface="Proxima Nova Regular"/>
                <a:cs typeface="Proxima Nova Regular"/>
              </a:rPr>
              <a:t>Resources</a:t>
            </a:r>
          </a:p>
        </p:txBody>
      </p:sp>
      <p:sp>
        <p:nvSpPr>
          <p:cNvPr id="121859" name="Text Placeholder 4">
            <a:extLst>
              <a:ext uri="{FF2B5EF4-FFF2-40B4-BE49-F238E27FC236}">
                <a16:creationId xmlns:a16="http://schemas.microsoft.com/office/drawing/2014/main" id="{6A4856E1-6B6A-4DE3-9BA2-D40E0D9CC86C}"/>
              </a:ext>
            </a:extLst>
          </p:cNvPr>
          <p:cNvSpPr>
            <a:spLocks noGrp="1"/>
          </p:cNvSpPr>
          <p:nvPr>
            <p:ph type="body" sz="quarter" idx="4294967295"/>
          </p:nvPr>
        </p:nvSpPr>
        <p:spPr>
          <a:xfrm>
            <a:off x="631825" y="1319213"/>
            <a:ext cx="8148638" cy="4371975"/>
          </a:xfrm>
        </p:spPr>
        <p:txBody>
          <a:bodyPr/>
          <a:lstStyle/>
          <a:p>
            <a:pPr eaLnBrk="1" hangingPunct="1">
              <a:buFontTx/>
              <a:buChar char="•"/>
            </a:pPr>
            <a:r>
              <a:rPr lang="en-US" altLang="en-US" dirty="0">
                <a:latin typeface="Arial" panose="020B0604020202020204" pitchFamily="34" charset="0"/>
                <a:ea typeface="Proxima Nova Light"/>
              </a:rPr>
              <a:t> Jakarta EE Community alias</a:t>
            </a:r>
          </a:p>
          <a:p>
            <a:pPr lvl="1" eaLnBrk="1" hangingPunct="1">
              <a:buFontTx/>
              <a:buChar char="•"/>
            </a:pPr>
            <a:r>
              <a:rPr lang="en-US" altLang="en-US" sz="1800" dirty="0">
                <a:latin typeface="Arial" panose="020B0604020202020204" pitchFamily="34" charset="0"/>
                <a:ea typeface="Proxima Nova Light"/>
                <a:hlinkClick r:id="rId3"/>
              </a:rPr>
              <a:t>https://accounts.eclipse.org/mailing-list/jakarta.ee-community</a:t>
            </a:r>
            <a:endParaRPr lang="en-US" altLang="en-US" sz="1800" dirty="0">
              <a:latin typeface="Arial" panose="020B0604020202020204" pitchFamily="34" charset="0"/>
              <a:ea typeface="Proxima Nova Light"/>
            </a:endParaRPr>
          </a:p>
          <a:p>
            <a:pPr eaLnBrk="1" hangingPunct="1">
              <a:buFontTx/>
              <a:buChar char="•"/>
            </a:pPr>
            <a:r>
              <a:rPr lang="en-US" altLang="en-US" dirty="0">
                <a:latin typeface="Arial" panose="020B0604020202020204" pitchFamily="34" charset="0"/>
                <a:ea typeface="Proxima Nova Light"/>
              </a:rPr>
              <a:t> Jakarta EE Twitter handle</a:t>
            </a:r>
          </a:p>
          <a:p>
            <a:pPr lvl="1" eaLnBrk="1" hangingPunct="1">
              <a:buFontTx/>
              <a:buChar char="•"/>
            </a:pPr>
            <a:r>
              <a:rPr lang="en-US" altLang="en-US" sz="1800" dirty="0">
                <a:latin typeface="Arial" panose="020B0604020202020204" pitchFamily="34" charset="0"/>
                <a:ea typeface="Proxima Nova Light"/>
              </a:rPr>
              <a:t>@JakartaEE</a:t>
            </a:r>
          </a:p>
          <a:p>
            <a:pPr eaLnBrk="1" hangingPunct="1">
              <a:buFontTx/>
              <a:buChar char="•"/>
            </a:pPr>
            <a:r>
              <a:rPr lang="en-US" altLang="en-US" dirty="0">
                <a:latin typeface="Arial" panose="020B0604020202020204" pitchFamily="34" charset="0"/>
                <a:ea typeface="Proxima Nova Light"/>
              </a:rPr>
              <a:t> Jakarta Tech Talks</a:t>
            </a:r>
          </a:p>
          <a:p>
            <a:pPr lvl="1" eaLnBrk="1" hangingPunct="1">
              <a:buFontTx/>
              <a:buChar char="•"/>
            </a:pPr>
            <a:r>
              <a:rPr lang="en-US" altLang="en-US" sz="1800" dirty="0">
                <a:latin typeface="Arial" panose="020B0604020202020204" pitchFamily="34" charset="0"/>
                <a:ea typeface="Proxima Nova Light"/>
              </a:rPr>
              <a:t> </a:t>
            </a:r>
            <a:r>
              <a:rPr lang="en-US" altLang="en-US" sz="1800" dirty="0">
                <a:latin typeface="Arial" panose="020B0604020202020204" pitchFamily="34" charset="0"/>
                <a:ea typeface="Proxima Nova Light"/>
                <a:hlinkClick r:id="rId4"/>
              </a:rPr>
              <a:t>https://www.meetup.com/jakartatechtalks_</a:t>
            </a:r>
            <a:endParaRPr lang="en-US" altLang="en-US" sz="1800" dirty="0">
              <a:latin typeface="Arial" panose="020B0604020202020204" pitchFamily="34" charset="0"/>
              <a:ea typeface="Proxima Nova Ligh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large buildings&#10;&#10;Description automatically generated">
            <a:extLst>
              <a:ext uri="{FF2B5EF4-FFF2-40B4-BE49-F238E27FC236}">
                <a16:creationId xmlns:a16="http://schemas.microsoft.com/office/drawing/2014/main" id="{49EA2F9D-7A82-4179-81B3-D324C1979AE1}"/>
              </a:ext>
            </a:extLst>
          </p:cNvPr>
          <p:cNvPicPr>
            <a:picLocks noChangeAspect="1"/>
          </p:cNvPicPr>
          <p:nvPr/>
        </p:nvPicPr>
        <p:blipFill>
          <a:blip r:embed="rId2"/>
          <a:stretch>
            <a:fillRect/>
          </a:stretch>
        </p:blipFill>
        <p:spPr>
          <a:xfrm>
            <a:off x="-572756" y="0"/>
            <a:ext cx="10289512"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a:extLst>
              <a:ext uri="{FF2B5EF4-FFF2-40B4-BE49-F238E27FC236}">
                <a16:creationId xmlns:a16="http://schemas.microsoft.com/office/drawing/2014/main" id="{D1533EF8-AE15-4EFC-8D14-ED0E2EB5B97C}"/>
              </a:ext>
            </a:extLst>
          </p:cNvPr>
          <p:cNvSpPr>
            <a:spLocks noGrp="1"/>
          </p:cNvSpPr>
          <p:nvPr>
            <p:ph type="title" idx="4294967295"/>
          </p:nvPr>
        </p:nvSpPr>
        <p:spPr/>
        <p:txBody>
          <a:bodyPr>
            <a:noAutofit/>
          </a:bodyPr>
          <a:lstStyle/>
          <a:p>
            <a:pPr eaLnBrk="1" hangingPunct="1"/>
            <a:r>
              <a:rPr lang="en-US" altLang="en-US" sz="2000" b="1" dirty="0">
                <a:solidFill>
                  <a:srgbClr val="990000"/>
                </a:solidFill>
                <a:latin typeface="Arial" panose="020B0604020202020204" pitchFamily="34" charset="0"/>
                <a:ea typeface="Proxima Nova Regular"/>
                <a:cs typeface="Proxima Nova Regular"/>
              </a:rPr>
              <a:t>Jakarta EE Evolution</a:t>
            </a:r>
          </a:p>
        </p:txBody>
      </p:sp>
      <p:sp>
        <p:nvSpPr>
          <p:cNvPr id="8" name="Arrow: Right 7">
            <a:extLst>
              <a:ext uri="{FF2B5EF4-FFF2-40B4-BE49-F238E27FC236}">
                <a16:creationId xmlns:a16="http://schemas.microsoft.com/office/drawing/2014/main" id="{9ABC82A7-5CA1-4E1C-A487-5A20336877B0}"/>
              </a:ext>
            </a:extLst>
          </p:cNvPr>
          <p:cNvSpPr/>
          <p:nvPr/>
        </p:nvSpPr>
        <p:spPr bwMode="auto">
          <a:xfrm>
            <a:off x="1383299" y="1784640"/>
            <a:ext cx="392588" cy="242486"/>
          </a:xfrm>
          <a:prstGeom prst="rightArrow">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rgbClr val="000000"/>
              </a:solidFill>
              <a:ea typeface="Segoe UI" pitchFamily="34" charset="0"/>
              <a:cs typeface="Segoe UI" pitchFamily="34" charset="0"/>
            </a:endParaRPr>
          </a:p>
        </p:txBody>
      </p:sp>
      <p:sp>
        <p:nvSpPr>
          <p:cNvPr id="10" name="Rectangle: Rounded Corners 9">
            <a:extLst>
              <a:ext uri="{FF2B5EF4-FFF2-40B4-BE49-F238E27FC236}">
                <a16:creationId xmlns:a16="http://schemas.microsoft.com/office/drawing/2014/main" id="{4E04D6EC-C2E4-4906-BEFF-A92405FB4739}"/>
              </a:ext>
            </a:extLst>
          </p:cNvPr>
          <p:cNvSpPr/>
          <p:nvPr/>
        </p:nvSpPr>
        <p:spPr bwMode="auto">
          <a:xfrm>
            <a:off x="382634" y="1542375"/>
            <a:ext cx="869272" cy="702089"/>
          </a:xfrm>
          <a:prstGeom prst="roundRect">
            <a:avLst/>
          </a:prstGeom>
          <a:solidFill>
            <a:srgbClr val="1C90A9"/>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lang="en-US" sz="1600" b="1" dirty="0">
                <a:gradFill>
                  <a:gsLst>
                    <a:gs pos="0">
                      <a:srgbClr val="FFFFFF"/>
                    </a:gs>
                    <a:gs pos="100000">
                      <a:srgbClr val="FFFFFF"/>
                    </a:gs>
                  </a:gsLst>
                  <a:lin ang="5400000" scaled="0"/>
                </a:gradFill>
                <a:latin typeface="Segoe UI"/>
                <a:ea typeface="Segoe UI" pitchFamily="34" charset="0"/>
                <a:cs typeface="Segoe UI" pitchFamily="34" charset="0"/>
              </a:rPr>
              <a:t>JPE</a:t>
            </a:r>
            <a:endParaRPr kumimoji="0" lang="en-US" sz="1600" b="1"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 name="Rectangle: Rounded Corners 10">
            <a:extLst>
              <a:ext uri="{FF2B5EF4-FFF2-40B4-BE49-F238E27FC236}">
                <a16:creationId xmlns:a16="http://schemas.microsoft.com/office/drawing/2014/main" id="{A4AC140C-BD44-43DA-8518-CE604D4DC0F2}"/>
              </a:ext>
            </a:extLst>
          </p:cNvPr>
          <p:cNvSpPr/>
          <p:nvPr/>
        </p:nvSpPr>
        <p:spPr bwMode="auto">
          <a:xfrm>
            <a:off x="1891219" y="1542375"/>
            <a:ext cx="870985" cy="702089"/>
          </a:xfrm>
          <a:prstGeom prst="roundRect">
            <a:avLst/>
          </a:prstGeom>
          <a:solidFill>
            <a:srgbClr val="1C90A9"/>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lang="en-US" sz="1600" b="1" dirty="0">
                <a:gradFill>
                  <a:gsLst>
                    <a:gs pos="0">
                      <a:srgbClr val="FFFFFF"/>
                    </a:gs>
                    <a:gs pos="100000">
                      <a:srgbClr val="FFFFFF"/>
                    </a:gs>
                  </a:gsLst>
                  <a:lin ang="5400000" scaled="0"/>
                </a:gradFill>
                <a:latin typeface="Segoe UI"/>
                <a:ea typeface="Segoe UI" pitchFamily="34" charset="0"/>
                <a:cs typeface="Segoe UI" pitchFamily="34" charset="0"/>
              </a:rPr>
              <a:t>J2EE 1.2</a:t>
            </a:r>
            <a:endParaRPr kumimoji="0" lang="en-US" sz="1600" b="1"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2" name="TextBox 11">
            <a:extLst>
              <a:ext uri="{FF2B5EF4-FFF2-40B4-BE49-F238E27FC236}">
                <a16:creationId xmlns:a16="http://schemas.microsoft.com/office/drawing/2014/main" id="{F4FFD16D-5CB7-4897-8F1F-C4BECC081EDA}"/>
              </a:ext>
            </a:extLst>
          </p:cNvPr>
          <p:cNvSpPr txBox="1"/>
          <p:nvPr/>
        </p:nvSpPr>
        <p:spPr>
          <a:xfrm>
            <a:off x="1638897" y="852283"/>
            <a:ext cx="1349340" cy="683264"/>
          </a:xfrm>
          <a:prstGeom prst="rect">
            <a:avLst/>
          </a:prstGeom>
          <a:noFill/>
        </p:spPr>
        <p:txBody>
          <a:bodyPr wrap="square" lIns="182880" tIns="146304" rIns="182880" bIns="146304" rtlCol="0" anchor="ctr" anchorCtr="0">
            <a:spAutoFit/>
          </a:bodyPr>
          <a:lstStyle/>
          <a:p>
            <a:pPr algn="ctr">
              <a:lnSpc>
                <a:spcPct val="90000"/>
              </a:lnSpc>
              <a:spcAft>
                <a:spcPts val="600"/>
              </a:spcAft>
            </a:pPr>
            <a:r>
              <a:rPr lang="en-US" sz="1400" dirty="0">
                <a:gradFill>
                  <a:gsLst>
                    <a:gs pos="2917">
                      <a:schemeClr val="tx1"/>
                    </a:gs>
                    <a:gs pos="30000">
                      <a:schemeClr val="tx1"/>
                    </a:gs>
                  </a:gsLst>
                  <a:lin ang="5400000" scaled="0"/>
                </a:gradFill>
              </a:rPr>
              <a:t>Servlet, JSP, EJB, JMS</a:t>
            </a:r>
          </a:p>
        </p:txBody>
      </p:sp>
      <p:sp>
        <p:nvSpPr>
          <p:cNvPr id="13" name="Arrow: Right 12">
            <a:extLst>
              <a:ext uri="{FF2B5EF4-FFF2-40B4-BE49-F238E27FC236}">
                <a16:creationId xmlns:a16="http://schemas.microsoft.com/office/drawing/2014/main" id="{8C7F4445-8FE3-4DBF-96CD-009B9A9D4362}"/>
              </a:ext>
            </a:extLst>
          </p:cNvPr>
          <p:cNvSpPr/>
          <p:nvPr/>
        </p:nvSpPr>
        <p:spPr bwMode="auto">
          <a:xfrm>
            <a:off x="2881610" y="1782930"/>
            <a:ext cx="392588" cy="242486"/>
          </a:xfrm>
          <a:prstGeom prst="rightArrow">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rgbClr val="000000"/>
              </a:solidFill>
              <a:ea typeface="Segoe UI" pitchFamily="34" charset="0"/>
              <a:cs typeface="Segoe UI" pitchFamily="34" charset="0"/>
            </a:endParaRPr>
          </a:p>
        </p:txBody>
      </p:sp>
      <p:sp>
        <p:nvSpPr>
          <p:cNvPr id="14" name="Rectangle: Rounded Corners 13">
            <a:extLst>
              <a:ext uri="{FF2B5EF4-FFF2-40B4-BE49-F238E27FC236}">
                <a16:creationId xmlns:a16="http://schemas.microsoft.com/office/drawing/2014/main" id="{3393DE23-BFB0-49D9-BE23-A172A5C931DC}"/>
              </a:ext>
            </a:extLst>
          </p:cNvPr>
          <p:cNvSpPr/>
          <p:nvPr/>
        </p:nvSpPr>
        <p:spPr bwMode="auto">
          <a:xfrm>
            <a:off x="3389530" y="1540665"/>
            <a:ext cx="870985" cy="702089"/>
          </a:xfrm>
          <a:prstGeom prst="roundRect">
            <a:avLst/>
          </a:prstGeom>
          <a:solidFill>
            <a:srgbClr val="1C90A9"/>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lang="en-US" sz="1600" b="1" dirty="0">
                <a:gradFill>
                  <a:gsLst>
                    <a:gs pos="0">
                      <a:srgbClr val="FFFFFF"/>
                    </a:gs>
                    <a:gs pos="100000">
                      <a:srgbClr val="FFFFFF"/>
                    </a:gs>
                  </a:gsLst>
                  <a:lin ang="5400000" scaled="0"/>
                </a:gradFill>
                <a:latin typeface="Segoe UI"/>
                <a:ea typeface="Segoe UI" pitchFamily="34" charset="0"/>
                <a:cs typeface="Segoe UI" pitchFamily="34" charset="0"/>
              </a:rPr>
              <a:t>J2EE 1.3</a:t>
            </a:r>
            <a:endParaRPr kumimoji="0" lang="en-US" sz="1600" b="1"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5" name="TextBox 14">
            <a:extLst>
              <a:ext uri="{FF2B5EF4-FFF2-40B4-BE49-F238E27FC236}">
                <a16:creationId xmlns:a16="http://schemas.microsoft.com/office/drawing/2014/main" id="{DB18527B-DB9E-4E79-9781-54FAF91988C1}"/>
              </a:ext>
            </a:extLst>
          </p:cNvPr>
          <p:cNvSpPr txBox="1"/>
          <p:nvPr/>
        </p:nvSpPr>
        <p:spPr>
          <a:xfrm>
            <a:off x="3311867" y="850573"/>
            <a:ext cx="1022279" cy="683264"/>
          </a:xfrm>
          <a:prstGeom prst="rect">
            <a:avLst/>
          </a:prstGeom>
          <a:noFill/>
        </p:spPr>
        <p:txBody>
          <a:bodyPr wrap="square" lIns="182880" tIns="146304" rIns="182880" bIns="146304" rtlCol="0" anchor="ctr" anchorCtr="0">
            <a:spAutoFit/>
          </a:bodyPr>
          <a:lstStyle/>
          <a:p>
            <a:pPr algn="ctr">
              <a:lnSpc>
                <a:spcPct val="90000"/>
              </a:lnSpc>
              <a:spcAft>
                <a:spcPts val="600"/>
              </a:spcAft>
            </a:pPr>
            <a:r>
              <a:rPr lang="en-US" sz="1400" dirty="0">
                <a:gradFill>
                  <a:gsLst>
                    <a:gs pos="2917">
                      <a:schemeClr val="tx1"/>
                    </a:gs>
                    <a:gs pos="30000">
                      <a:schemeClr val="tx1"/>
                    </a:gs>
                  </a:gsLst>
                  <a:lin ang="5400000" scaled="0"/>
                </a:gradFill>
              </a:rPr>
              <a:t>CMP, JCA</a:t>
            </a:r>
          </a:p>
        </p:txBody>
      </p:sp>
      <p:sp>
        <p:nvSpPr>
          <p:cNvPr id="16" name="Arrow: Right 15">
            <a:extLst>
              <a:ext uri="{FF2B5EF4-FFF2-40B4-BE49-F238E27FC236}">
                <a16:creationId xmlns:a16="http://schemas.microsoft.com/office/drawing/2014/main" id="{E9878D77-9C05-4C17-B760-CAB8ED5377C0}"/>
              </a:ext>
            </a:extLst>
          </p:cNvPr>
          <p:cNvSpPr/>
          <p:nvPr/>
        </p:nvSpPr>
        <p:spPr bwMode="auto">
          <a:xfrm>
            <a:off x="4391913" y="1793204"/>
            <a:ext cx="392588" cy="242486"/>
          </a:xfrm>
          <a:prstGeom prst="rightArrow">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rgbClr val="000000"/>
              </a:solidFill>
              <a:ea typeface="Segoe UI" pitchFamily="34" charset="0"/>
              <a:cs typeface="Segoe UI" pitchFamily="34" charset="0"/>
            </a:endParaRPr>
          </a:p>
        </p:txBody>
      </p:sp>
      <p:sp>
        <p:nvSpPr>
          <p:cNvPr id="17" name="Rectangle: Rounded Corners 16">
            <a:extLst>
              <a:ext uri="{FF2B5EF4-FFF2-40B4-BE49-F238E27FC236}">
                <a16:creationId xmlns:a16="http://schemas.microsoft.com/office/drawing/2014/main" id="{8D6BC07B-2830-491E-B44E-563CD8BD6E3F}"/>
              </a:ext>
            </a:extLst>
          </p:cNvPr>
          <p:cNvSpPr/>
          <p:nvPr/>
        </p:nvSpPr>
        <p:spPr bwMode="auto">
          <a:xfrm>
            <a:off x="4899833" y="1550939"/>
            <a:ext cx="870985" cy="702089"/>
          </a:xfrm>
          <a:prstGeom prst="roundRect">
            <a:avLst/>
          </a:prstGeom>
          <a:solidFill>
            <a:srgbClr val="1C90A9"/>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lang="en-US" sz="1600" b="1" dirty="0">
                <a:gradFill>
                  <a:gsLst>
                    <a:gs pos="0">
                      <a:srgbClr val="FFFFFF"/>
                    </a:gs>
                    <a:gs pos="100000">
                      <a:srgbClr val="FFFFFF"/>
                    </a:gs>
                  </a:gsLst>
                  <a:lin ang="5400000" scaled="0"/>
                </a:gradFill>
                <a:latin typeface="Segoe UI"/>
                <a:ea typeface="Segoe UI" pitchFamily="34" charset="0"/>
                <a:cs typeface="Segoe UI" pitchFamily="34" charset="0"/>
              </a:rPr>
              <a:t>J2EE 1.4</a:t>
            </a:r>
            <a:endParaRPr kumimoji="0" lang="en-US" sz="1600" b="1"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8" name="TextBox 17">
            <a:extLst>
              <a:ext uri="{FF2B5EF4-FFF2-40B4-BE49-F238E27FC236}">
                <a16:creationId xmlns:a16="http://schemas.microsoft.com/office/drawing/2014/main" id="{BF50C327-B985-4605-B7E1-B0B7E49676B9}"/>
              </a:ext>
            </a:extLst>
          </p:cNvPr>
          <p:cNvSpPr txBox="1"/>
          <p:nvPr/>
        </p:nvSpPr>
        <p:spPr>
          <a:xfrm>
            <a:off x="4647511" y="1050262"/>
            <a:ext cx="1349340" cy="489365"/>
          </a:xfrm>
          <a:prstGeom prst="rect">
            <a:avLst/>
          </a:prstGeom>
          <a:noFill/>
        </p:spPr>
        <p:txBody>
          <a:bodyPr wrap="square" lIns="182880" tIns="146304" rIns="182880" bIns="146304" rtlCol="0" anchor="ctr" anchorCtr="0">
            <a:spAutoFit/>
          </a:bodyPr>
          <a:lstStyle/>
          <a:p>
            <a:pPr algn="ctr">
              <a:lnSpc>
                <a:spcPct val="90000"/>
              </a:lnSpc>
              <a:spcAft>
                <a:spcPts val="600"/>
              </a:spcAft>
            </a:pPr>
            <a:r>
              <a:rPr lang="en-US" sz="1400" dirty="0">
                <a:gradFill>
                  <a:gsLst>
                    <a:gs pos="2917">
                      <a:schemeClr val="tx1"/>
                    </a:gs>
                    <a:gs pos="30000">
                      <a:schemeClr val="tx1"/>
                    </a:gs>
                  </a:gsLst>
                  <a:lin ang="5400000" scaled="0"/>
                </a:gradFill>
              </a:rPr>
              <a:t>JAX-WS</a:t>
            </a:r>
          </a:p>
        </p:txBody>
      </p:sp>
      <p:sp>
        <p:nvSpPr>
          <p:cNvPr id="19" name="Arrow: Right 18">
            <a:extLst>
              <a:ext uri="{FF2B5EF4-FFF2-40B4-BE49-F238E27FC236}">
                <a16:creationId xmlns:a16="http://schemas.microsoft.com/office/drawing/2014/main" id="{2CB4D5A7-28CE-46F1-8D76-4AB0347EEE76}"/>
              </a:ext>
            </a:extLst>
          </p:cNvPr>
          <p:cNvSpPr/>
          <p:nvPr/>
        </p:nvSpPr>
        <p:spPr bwMode="auto">
          <a:xfrm>
            <a:off x="5922764" y="1782930"/>
            <a:ext cx="392588" cy="242486"/>
          </a:xfrm>
          <a:prstGeom prst="rightArrow">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rgbClr val="000000"/>
              </a:solidFill>
              <a:ea typeface="Segoe UI" pitchFamily="34" charset="0"/>
              <a:cs typeface="Segoe UI" pitchFamily="34" charset="0"/>
            </a:endParaRPr>
          </a:p>
        </p:txBody>
      </p:sp>
      <p:sp>
        <p:nvSpPr>
          <p:cNvPr id="20" name="Rectangle: Rounded Corners 19">
            <a:extLst>
              <a:ext uri="{FF2B5EF4-FFF2-40B4-BE49-F238E27FC236}">
                <a16:creationId xmlns:a16="http://schemas.microsoft.com/office/drawing/2014/main" id="{06D60BDE-6D3D-4574-B301-2E81022FCEDF}"/>
              </a:ext>
            </a:extLst>
          </p:cNvPr>
          <p:cNvSpPr/>
          <p:nvPr/>
        </p:nvSpPr>
        <p:spPr bwMode="auto">
          <a:xfrm>
            <a:off x="6430684" y="1540665"/>
            <a:ext cx="1349340" cy="702089"/>
          </a:xfrm>
          <a:prstGeom prst="roundRect">
            <a:avLst/>
          </a:prstGeom>
          <a:solidFill>
            <a:srgbClr val="1C90A9"/>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lang="en-US" sz="1600" b="1" dirty="0">
                <a:gradFill>
                  <a:gsLst>
                    <a:gs pos="0">
                      <a:srgbClr val="FFFFFF"/>
                    </a:gs>
                    <a:gs pos="100000">
                      <a:srgbClr val="FFFFFF"/>
                    </a:gs>
                  </a:gsLst>
                  <a:lin ang="5400000" scaled="0"/>
                </a:gradFill>
                <a:latin typeface="Segoe UI"/>
                <a:ea typeface="Segoe UI" pitchFamily="34" charset="0"/>
                <a:cs typeface="Segoe UI" pitchFamily="34" charset="0"/>
              </a:rPr>
              <a:t>Java EE 5</a:t>
            </a:r>
            <a:endParaRPr kumimoji="0" lang="en-US" sz="1600" b="1"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1" name="TextBox 20">
            <a:extLst>
              <a:ext uri="{FF2B5EF4-FFF2-40B4-BE49-F238E27FC236}">
                <a16:creationId xmlns:a16="http://schemas.microsoft.com/office/drawing/2014/main" id="{EF539C0B-914F-4CC6-B76B-BEC65FE87765}"/>
              </a:ext>
            </a:extLst>
          </p:cNvPr>
          <p:cNvSpPr txBox="1"/>
          <p:nvPr/>
        </p:nvSpPr>
        <p:spPr>
          <a:xfrm>
            <a:off x="6424938" y="661158"/>
            <a:ext cx="1349340" cy="877163"/>
          </a:xfrm>
          <a:prstGeom prst="rect">
            <a:avLst/>
          </a:prstGeom>
          <a:noFill/>
        </p:spPr>
        <p:txBody>
          <a:bodyPr wrap="square" lIns="182880" tIns="146304" rIns="182880" bIns="146304" rtlCol="0" anchor="ctr" anchorCtr="0">
            <a:spAutoFit/>
          </a:bodyPr>
          <a:lstStyle/>
          <a:p>
            <a:pPr algn="ctr">
              <a:lnSpc>
                <a:spcPct val="90000"/>
              </a:lnSpc>
              <a:spcAft>
                <a:spcPts val="600"/>
              </a:spcAft>
            </a:pPr>
            <a:r>
              <a:rPr lang="en-US" sz="1400" dirty="0">
                <a:gradFill>
                  <a:gsLst>
                    <a:gs pos="2917">
                      <a:schemeClr val="tx1"/>
                    </a:gs>
                    <a:gs pos="30000">
                      <a:schemeClr val="tx1"/>
                    </a:gs>
                  </a:gsLst>
                  <a:lin ang="5400000" scaled="0"/>
                </a:gradFill>
              </a:rPr>
              <a:t>EJB 3, JPA, JSF, JAXB, JAX-WS</a:t>
            </a:r>
          </a:p>
        </p:txBody>
      </p:sp>
      <p:sp>
        <p:nvSpPr>
          <p:cNvPr id="22" name="Rectangle 21">
            <a:extLst>
              <a:ext uri="{FF2B5EF4-FFF2-40B4-BE49-F238E27FC236}">
                <a16:creationId xmlns:a16="http://schemas.microsoft.com/office/drawing/2014/main" id="{6D81B286-9739-4730-AAA0-412874668A2B}"/>
              </a:ext>
            </a:extLst>
          </p:cNvPr>
          <p:cNvSpPr/>
          <p:nvPr/>
        </p:nvSpPr>
        <p:spPr bwMode="auto">
          <a:xfrm>
            <a:off x="7973328" y="1864762"/>
            <a:ext cx="434317" cy="79609"/>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3" name="Rectangle 22">
            <a:extLst>
              <a:ext uri="{FF2B5EF4-FFF2-40B4-BE49-F238E27FC236}">
                <a16:creationId xmlns:a16="http://schemas.microsoft.com/office/drawing/2014/main" id="{B99704ED-9F58-4141-B6B4-089720F11058}"/>
              </a:ext>
            </a:extLst>
          </p:cNvPr>
          <p:cNvSpPr/>
          <p:nvPr/>
        </p:nvSpPr>
        <p:spPr bwMode="auto">
          <a:xfrm flipV="1">
            <a:off x="382637" y="2431333"/>
            <a:ext cx="8025008" cy="108210"/>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4" name="Rectangle 23">
            <a:extLst>
              <a:ext uri="{FF2B5EF4-FFF2-40B4-BE49-F238E27FC236}">
                <a16:creationId xmlns:a16="http://schemas.microsoft.com/office/drawing/2014/main" id="{9CC16D28-C39D-4F1D-9BB0-70DCC21A2454}"/>
              </a:ext>
            </a:extLst>
          </p:cNvPr>
          <p:cNvSpPr/>
          <p:nvPr/>
        </p:nvSpPr>
        <p:spPr bwMode="auto">
          <a:xfrm rot="5400000">
            <a:off x="8036251" y="2157398"/>
            <a:ext cx="664026" cy="78760"/>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a:extLst>
              <a:ext uri="{FF2B5EF4-FFF2-40B4-BE49-F238E27FC236}">
                <a16:creationId xmlns:a16="http://schemas.microsoft.com/office/drawing/2014/main" id="{33483D94-7ED3-4850-B254-EDAA90196771}"/>
              </a:ext>
            </a:extLst>
          </p:cNvPr>
          <p:cNvSpPr/>
          <p:nvPr/>
        </p:nvSpPr>
        <p:spPr bwMode="auto">
          <a:xfrm rot="5400000">
            <a:off x="-248873" y="3133984"/>
            <a:ext cx="1347148" cy="82872"/>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6" name="Arrow: Right 25">
            <a:extLst>
              <a:ext uri="{FF2B5EF4-FFF2-40B4-BE49-F238E27FC236}">
                <a16:creationId xmlns:a16="http://schemas.microsoft.com/office/drawing/2014/main" id="{0755B9B9-6F4B-4DB1-AF76-8EA4DE0B67AD}"/>
              </a:ext>
            </a:extLst>
          </p:cNvPr>
          <p:cNvSpPr/>
          <p:nvPr/>
        </p:nvSpPr>
        <p:spPr bwMode="auto">
          <a:xfrm>
            <a:off x="383267" y="3739753"/>
            <a:ext cx="392588" cy="242486"/>
          </a:xfrm>
          <a:prstGeom prst="rightArrow">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rgbClr val="000000"/>
              </a:solidFill>
              <a:ea typeface="Segoe UI" pitchFamily="34" charset="0"/>
              <a:cs typeface="Segoe UI" pitchFamily="34" charset="0"/>
            </a:endParaRPr>
          </a:p>
        </p:txBody>
      </p:sp>
      <p:sp>
        <p:nvSpPr>
          <p:cNvPr id="27" name="Rectangle: Rounded Corners 26">
            <a:extLst>
              <a:ext uri="{FF2B5EF4-FFF2-40B4-BE49-F238E27FC236}">
                <a16:creationId xmlns:a16="http://schemas.microsoft.com/office/drawing/2014/main" id="{F71C93FE-E846-4FC5-A9CD-894349386B19}"/>
              </a:ext>
            </a:extLst>
          </p:cNvPr>
          <p:cNvSpPr/>
          <p:nvPr/>
        </p:nvSpPr>
        <p:spPr bwMode="auto">
          <a:xfrm>
            <a:off x="2932293" y="3508126"/>
            <a:ext cx="1349340" cy="702089"/>
          </a:xfrm>
          <a:prstGeom prst="roundRect">
            <a:avLst/>
          </a:prstGeom>
          <a:solidFill>
            <a:srgbClr val="1C90A9"/>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lang="en-US" sz="1600" b="1" dirty="0">
                <a:gradFill>
                  <a:gsLst>
                    <a:gs pos="0">
                      <a:srgbClr val="FFFFFF"/>
                    </a:gs>
                    <a:gs pos="100000">
                      <a:srgbClr val="FFFFFF"/>
                    </a:gs>
                  </a:gsLst>
                  <a:lin ang="5400000" scaled="0"/>
                </a:gradFill>
                <a:latin typeface="Segoe UI"/>
                <a:ea typeface="Segoe UI" pitchFamily="34" charset="0"/>
                <a:cs typeface="Segoe UI" pitchFamily="34" charset="0"/>
              </a:rPr>
              <a:t>Java EE 7</a:t>
            </a:r>
            <a:endParaRPr kumimoji="0" lang="en-US" sz="1600" b="1"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8" name="TextBox 27">
            <a:extLst>
              <a:ext uri="{FF2B5EF4-FFF2-40B4-BE49-F238E27FC236}">
                <a16:creationId xmlns:a16="http://schemas.microsoft.com/office/drawing/2014/main" id="{0952F620-40D7-4654-8B2D-5A501F7A65CB}"/>
              </a:ext>
            </a:extLst>
          </p:cNvPr>
          <p:cNvSpPr txBox="1"/>
          <p:nvPr/>
        </p:nvSpPr>
        <p:spPr>
          <a:xfrm>
            <a:off x="2698583" y="2628619"/>
            <a:ext cx="1836241" cy="877163"/>
          </a:xfrm>
          <a:prstGeom prst="rect">
            <a:avLst/>
          </a:prstGeom>
          <a:noFill/>
        </p:spPr>
        <p:txBody>
          <a:bodyPr wrap="square" lIns="182880" tIns="146304" rIns="182880" bIns="146304" rtlCol="0" anchor="ctr" anchorCtr="0">
            <a:spAutoFit/>
          </a:bodyPr>
          <a:lstStyle/>
          <a:p>
            <a:pPr algn="ctr">
              <a:lnSpc>
                <a:spcPct val="90000"/>
              </a:lnSpc>
              <a:spcAft>
                <a:spcPts val="600"/>
              </a:spcAft>
            </a:pPr>
            <a:r>
              <a:rPr lang="en-US" sz="1400" dirty="0">
                <a:gradFill>
                  <a:gsLst>
                    <a:gs pos="2917">
                      <a:schemeClr val="tx1"/>
                    </a:gs>
                    <a:gs pos="30000">
                      <a:schemeClr val="tx1"/>
                    </a:gs>
                  </a:gsLst>
                  <a:lin ang="5400000" scaled="0"/>
                </a:gradFill>
              </a:rPr>
              <a:t>WebSocket, JSON, Concurrency, Batch, pruning</a:t>
            </a:r>
          </a:p>
        </p:txBody>
      </p:sp>
      <p:sp>
        <p:nvSpPr>
          <p:cNvPr id="29" name="Arrow: Right 28">
            <a:extLst>
              <a:ext uri="{FF2B5EF4-FFF2-40B4-BE49-F238E27FC236}">
                <a16:creationId xmlns:a16="http://schemas.microsoft.com/office/drawing/2014/main" id="{C0F1AE8B-7A63-4992-A00F-B2314AD0C178}"/>
              </a:ext>
            </a:extLst>
          </p:cNvPr>
          <p:cNvSpPr/>
          <p:nvPr/>
        </p:nvSpPr>
        <p:spPr bwMode="auto">
          <a:xfrm>
            <a:off x="4427831" y="3770941"/>
            <a:ext cx="392588" cy="242486"/>
          </a:xfrm>
          <a:prstGeom prst="rightArrow">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rgbClr val="000000"/>
              </a:solidFill>
              <a:ea typeface="Segoe UI" pitchFamily="34" charset="0"/>
              <a:cs typeface="Segoe UI" pitchFamily="34" charset="0"/>
            </a:endParaRPr>
          </a:p>
        </p:txBody>
      </p:sp>
      <p:sp>
        <p:nvSpPr>
          <p:cNvPr id="30" name="Rectangle: Rounded Corners 29">
            <a:extLst>
              <a:ext uri="{FF2B5EF4-FFF2-40B4-BE49-F238E27FC236}">
                <a16:creationId xmlns:a16="http://schemas.microsoft.com/office/drawing/2014/main" id="{6178EA2B-B746-4F9E-8656-A3C4D0F4C94E}"/>
              </a:ext>
            </a:extLst>
          </p:cNvPr>
          <p:cNvSpPr/>
          <p:nvPr/>
        </p:nvSpPr>
        <p:spPr bwMode="auto">
          <a:xfrm>
            <a:off x="4935751" y="3528676"/>
            <a:ext cx="1349340" cy="702089"/>
          </a:xfrm>
          <a:prstGeom prst="roundRect">
            <a:avLst/>
          </a:prstGeom>
          <a:solidFill>
            <a:srgbClr val="1C90A9"/>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lang="en-US" sz="1600" b="1" dirty="0">
                <a:gradFill>
                  <a:gsLst>
                    <a:gs pos="0">
                      <a:srgbClr val="FFFFFF"/>
                    </a:gs>
                    <a:gs pos="100000">
                      <a:srgbClr val="FFFFFF"/>
                    </a:gs>
                  </a:gsLst>
                  <a:lin ang="5400000" scaled="0"/>
                </a:gradFill>
                <a:latin typeface="Segoe UI"/>
                <a:ea typeface="Segoe UI" pitchFamily="34" charset="0"/>
                <a:cs typeface="Segoe UI" pitchFamily="34" charset="0"/>
              </a:rPr>
              <a:t>Java EE 8</a:t>
            </a:r>
            <a:endParaRPr kumimoji="0" lang="en-US" sz="1600" b="1"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1" name="TextBox 30">
            <a:extLst>
              <a:ext uri="{FF2B5EF4-FFF2-40B4-BE49-F238E27FC236}">
                <a16:creationId xmlns:a16="http://schemas.microsoft.com/office/drawing/2014/main" id="{7E47CF28-B63E-4874-9AEC-F82AA5BF958E}"/>
              </a:ext>
            </a:extLst>
          </p:cNvPr>
          <p:cNvSpPr txBox="1"/>
          <p:nvPr/>
        </p:nvSpPr>
        <p:spPr>
          <a:xfrm>
            <a:off x="4847813" y="2649169"/>
            <a:ext cx="1527452" cy="877163"/>
          </a:xfrm>
          <a:prstGeom prst="rect">
            <a:avLst/>
          </a:prstGeom>
          <a:noFill/>
        </p:spPr>
        <p:txBody>
          <a:bodyPr wrap="square" lIns="182880" tIns="146304" rIns="182880" bIns="146304" rtlCol="0" anchor="ctr" anchorCtr="0">
            <a:spAutoFit/>
          </a:bodyPr>
          <a:lstStyle/>
          <a:p>
            <a:pPr algn="ctr">
              <a:lnSpc>
                <a:spcPct val="90000"/>
              </a:lnSpc>
              <a:spcAft>
                <a:spcPts val="600"/>
              </a:spcAft>
            </a:pPr>
            <a:r>
              <a:rPr lang="en-US" sz="1400" dirty="0">
                <a:gradFill>
                  <a:gsLst>
                    <a:gs pos="2917">
                      <a:schemeClr val="tx1"/>
                    </a:gs>
                    <a:gs pos="30000">
                      <a:schemeClr val="tx1"/>
                    </a:gs>
                  </a:gsLst>
                  <a:lin ang="5400000" scaled="0"/>
                </a:gradFill>
              </a:rPr>
              <a:t>HTTP/2, SSE, Security, pruning</a:t>
            </a:r>
          </a:p>
        </p:txBody>
      </p:sp>
      <p:sp>
        <p:nvSpPr>
          <p:cNvPr id="32" name="Arrow: Right 31">
            <a:extLst>
              <a:ext uri="{FF2B5EF4-FFF2-40B4-BE49-F238E27FC236}">
                <a16:creationId xmlns:a16="http://schemas.microsoft.com/office/drawing/2014/main" id="{4551ECCE-07C5-48FE-8135-C87E7F5B75F1}"/>
              </a:ext>
            </a:extLst>
          </p:cNvPr>
          <p:cNvSpPr/>
          <p:nvPr/>
        </p:nvSpPr>
        <p:spPr bwMode="auto">
          <a:xfrm>
            <a:off x="2408646" y="3760215"/>
            <a:ext cx="392588" cy="242486"/>
          </a:xfrm>
          <a:prstGeom prst="rightArrow">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rgbClr val="000000"/>
              </a:solidFill>
              <a:ea typeface="Segoe UI" pitchFamily="34" charset="0"/>
              <a:cs typeface="Segoe UI" pitchFamily="34" charset="0"/>
            </a:endParaRPr>
          </a:p>
        </p:txBody>
      </p:sp>
      <p:sp>
        <p:nvSpPr>
          <p:cNvPr id="33" name="Rectangle: Rounded Corners 32">
            <a:extLst>
              <a:ext uri="{FF2B5EF4-FFF2-40B4-BE49-F238E27FC236}">
                <a16:creationId xmlns:a16="http://schemas.microsoft.com/office/drawing/2014/main" id="{96344E01-F37D-40C8-A973-BC44BF1D998C}"/>
              </a:ext>
            </a:extLst>
          </p:cNvPr>
          <p:cNvSpPr/>
          <p:nvPr/>
        </p:nvSpPr>
        <p:spPr bwMode="auto">
          <a:xfrm>
            <a:off x="915544" y="3515531"/>
            <a:ext cx="1349340" cy="702089"/>
          </a:xfrm>
          <a:prstGeom prst="roundRect">
            <a:avLst/>
          </a:prstGeom>
          <a:solidFill>
            <a:srgbClr val="1C90A9"/>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lang="en-US" sz="1600" b="1" dirty="0">
                <a:gradFill>
                  <a:gsLst>
                    <a:gs pos="0">
                      <a:srgbClr val="FFFFFF"/>
                    </a:gs>
                    <a:gs pos="100000">
                      <a:srgbClr val="FFFFFF"/>
                    </a:gs>
                  </a:gsLst>
                  <a:lin ang="5400000" scaled="0"/>
                </a:gradFill>
                <a:latin typeface="Segoe UI"/>
                <a:ea typeface="Segoe UI" pitchFamily="34" charset="0"/>
                <a:cs typeface="Segoe UI" pitchFamily="34" charset="0"/>
              </a:rPr>
              <a:t>Java EE 6</a:t>
            </a:r>
            <a:endParaRPr kumimoji="0" lang="en-US" sz="1600" b="1"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4" name="TextBox 33">
            <a:extLst>
              <a:ext uri="{FF2B5EF4-FFF2-40B4-BE49-F238E27FC236}">
                <a16:creationId xmlns:a16="http://schemas.microsoft.com/office/drawing/2014/main" id="{17D52640-7F5F-4949-A8D7-B6F1668CC3B7}"/>
              </a:ext>
            </a:extLst>
          </p:cNvPr>
          <p:cNvSpPr txBox="1"/>
          <p:nvPr/>
        </p:nvSpPr>
        <p:spPr>
          <a:xfrm>
            <a:off x="886200" y="2636024"/>
            <a:ext cx="1424670" cy="877163"/>
          </a:xfrm>
          <a:prstGeom prst="rect">
            <a:avLst/>
          </a:prstGeom>
          <a:noFill/>
        </p:spPr>
        <p:txBody>
          <a:bodyPr wrap="square" lIns="182880" tIns="146304" rIns="182880" bIns="146304" rtlCol="0" anchor="ctr" anchorCtr="0">
            <a:spAutoFit/>
          </a:bodyPr>
          <a:lstStyle/>
          <a:p>
            <a:pPr algn="ctr">
              <a:lnSpc>
                <a:spcPct val="90000"/>
              </a:lnSpc>
              <a:spcAft>
                <a:spcPts val="600"/>
              </a:spcAft>
            </a:pPr>
            <a:r>
              <a:rPr lang="en-US" sz="1400" dirty="0">
                <a:gradFill>
                  <a:gsLst>
                    <a:gs pos="2917">
                      <a:schemeClr val="tx1"/>
                    </a:gs>
                    <a:gs pos="30000">
                      <a:schemeClr val="tx1"/>
                    </a:gs>
                  </a:gsLst>
                  <a:lin ang="5400000" scaled="0"/>
                </a:gradFill>
              </a:rPr>
              <a:t>Profiles, CDI, JAX-RS, Bean Validation</a:t>
            </a:r>
          </a:p>
        </p:txBody>
      </p:sp>
      <p:sp>
        <p:nvSpPr>
          <p:cNvPr id="35" name="Arrow: Right 34">
            <a:extLst>
              <a:ext uri="{FF2B5EF4-FFF2-40B4-BE49-F238E27FC236}">
                <a16:creationId xmlns:a16="http://schemas.microsoft.com/office/drawing/2014/main" id="{BDA0E12D-E302-4C67-98EA-DF04CC16226F}"/>
              </a:ext>
            </a:extLst>
          </p:cNvPr>
          <p:cNvSpPr/>
          <p:nvPr/>
        </p:nvSpPr>
        <p:spPr bwMode="auto">
          <a:xfrm>
            <a:off x="6419303" y="3779505"/>
            <a:ext cx="392588" cy="242486"/>
          </a:xfrm>
          <a:prstGeom prst="rightArrow">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rgbClr val="000000"/>
              </a:solidFill>
              <a:ea typeface="Segoe UI" pitchFamily="34" charset="0"/>
              <a:cs typeface="Segoe UI" pitchFamily="34" charset="0"/>
            </a:endParaRPr>
          </a:p>
        </p:txBody>
      </p:sp>
      <p:sp>
        <p:nvSpPr>
          <p:cNvPr id="36" name="Rectangle: Rounded Corners 35">
            <a:extLst>
              <a:ext uri="{FF2B5EF4-FFF2-40B4-BE49-F238E27FC236}">
                <a16:creationId xmlns:a16="http://schemas.microsoft.com/office/drawing/2014/main" id="{D556D15E-F7CB-435F-BB1F-21AA1891CB67}"/>
              </a:ext>
            </a:extLst>
          </p:cNvPr>
          <p:cNvSpPr/>
          <p:nvPr/>
        </p:nvSpPr>
        <p:spPr bwMode="auto">
          <a:xfrm>
            <a:off x="6927223" y="3537240"/>
            <a:ext cx="1349340" cy="702089"/>
          </a:xfrm>
          <a:prstGeom prst="roundRect">
            <a:avLst/>
          </a:prstGeom>
          <a:solidFill>
            <a:schemeClr val="accent1">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lang="en-US" sz="1600" b="1" dirty="0">
                <a:gradFill>
                  <a:gsLst>
                    <a:gs pos="0">
                      <a:srgbClr val="FFFFFF"/>
                    </a:gs>
                    <a:gs pos="100000">
                      <a:srgbClr val="FFFFFF"/>
                    </a:gs>
                  </a:gsLst>
                  <a:lin ang="5400000" scaled="0"/>
                </a:gradFill>
                <a:latin typeface="Segoe UI"/>
                <a:ea typeface="Segoe UI" pitchFamily="34" charset="0"/>
                <a:cs typeface="Segoe UI" pitchFamily="34" charset="0"/>
              </a:rPr>
              <a:t>Jakarta EE 8</a:t>
            </a:r>
            <a:endParaRPr kumimoji="0" lang="en-US" sz="1600" b="1"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7" name="TextBox 36">
            <a:extLst>
              <a:ext uri="{FF2B5EF4-FFF2-40B4-BE49-F238E27FC236}">
                <a16:creationId xmlns:a16="http://schemas.microsoft.com/office/drawing/2014/main" id="{3FFF210D-3CD7-4569-9DE2-9011247AA288}"/>
              </a:ext>
            </a:extLst>
          </p:cNvPr>
          <p:cNvSpPr txBox="1"/>
          <p:nvPr/>
        </p:nvSpPr>
        <p:spPr>
          <a:xfrm>
            <a:off x="6839285" y="2836874"/>
            <a:ext cx="1527452" cy="683264"/>
          </a:xfrm>
          <a:prstGeom prst="rect">
            <a:avLst/>
          </a:prstGeom>
          <a:noFill/>
        </p:spPr>
        <p:txBody>
          <a:bodyPr wrap="square" lIns="182880" tIns="146304" rIns="182880" bIns="146304" rtlCol="0" anchor="ctr" anchorCtr="0">
            <a:spAutoFit/>
          </a:bodyPr>
          <a:lstStyle/>
          <a:p>
            <a:pPr algn="ctr">
              <a:lnSpc>
                <a:spcPct val="90000"/>
              </a:lnSpc>
              <a:spcAft>
                <a:spcPts val="600"/>
              </a:spcAft>
            </a:pPr>
            <a:r>
              <a:rPr lang="en-US" sz="1400" dirty="0">
                <a:gradFill>
                  <a:gsLst>
                    <a:gs pos="2917">
                      <a:schemeClr val="tx1"/>
                    </a:gs>
                    <a:gs pos="30000">
                      <a:schemeClr val="tx1"/>
                    </a:gs>
                  </a:gsLst>
                  <a:lin ang="5400000" scaled="0"/>
                </a:gradFill>
              </a:rPr>
              <a:t>Open-source governance</a:t>
            </a:r>
          </a:p>
        </p:txBody>
      </p:sp>
      <p:sp>
        <p:nvSpPr>
          <p:cNvPr id="38" name="Arrow: Right 37">
            <a:extLst>
              <a:ext uri="{FF2B5EF4-FFF2-40B4-BE49-F238E27FC236}">
                <a16:creationId xmlns:a16="http://schemas.microsoft.com/office/drawing/2014/main" id="{FD6F42A7-B5FE-48A5-B419-49B9BFCDCA0C}"/>
              </a:ext>
            </a:extLst>
          </p:cNvPr>
          <p:cNvSpPr/>
          <p:nvPr/>
        </p:nvSpPr>
        <p:spPr bwMode="auto">
          <a:xfrm>
            <a:off x="446967" y="5563721"/>
            <a:ext cx="392588" cy="242486"/>
          </a:xfrm>
          <a:prstGeom prst="rightArrow">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rgbClr val="000000"/>
              </a:solidFill>
              <a:ea typeface="Segoe UI" pitchFamily="34" charset="0"/>
              <a:cs typeface="Segoe UI" pitchFamily="34" charset="0"/>
            </a:endParaRPr>
          </a:p>
        </p:txBody>
      </p:sp>
      <p:sp>
        <p:nvSpPr>
          <p:cNvPr id="39" name="Rectangle: Rounded Corners 38">
            <a:extLst>
              <a:ext uri="{FF2B5EF4-FFF2-40B4-BE49-F238E27FC236}">
                <a16:creationId xmlns:a16="http://schemas.microsoft.com/office/drawing/2014/main" id="{85973E47-EC30-4C3C-A18D-9E89776C1001}"/>
              </a:ext>
            </a:extLst>
          </p:cNvPr>
          <p:cNvSpPr/>
          <p:nvPr/>
        </p:nvSpPr>
        <p:spPr bwMode="auto">
          <a:xfrm>
            <a:off x="976153" y="5310823"/>
            <a:ext cx="1349340" cy="702089"/>
          </a:xfrm>
          <a:prstGeom prst="roundRect">
            <a:avLst/>
          </a:prstGeom>
          <a:solidFill>
            <a:srgbClr val="234A82"/>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lang="en-US" sz="1600" b="1" dirty="0">
                <a:gradFill>
                  <a:gsLst>
                    <a:gs pos="0">
                      <a:srgbClr val="FFFFFF"/>
                    </a:gs>
                    <a:gs pos="100000">
                      <a:srgbClr val="FFFFFF"/>
                    </a:gs>
                  </a:gsLst>
                  <a:lin ang="5400000" scaled="0"/>
                </a:gradFill>
                <a:latin typeface="Segoe UI"/>
                <a:ea typeface="Segoe UI" pitchFamily="34" charset="0"/>
                <a:cs typeface="Segoe UI" pitchFamily="34" charset="0"/>
              </a:rPr>
              <a:t>Jakarta EE 9</a:t>
            </a:r>
            <a:endParaRPr kumimoji="0" lang="en-US" sz="1600" b="1"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0" name="TextBox 39">
            <a:extLst>
              <a:ext uri="{FF2B5EF4-FFF2-40B4-BE49-F238E27FC236}">
                <a16:creationId xmlns:a16="http://schemas.microsoft.com/office/drawing/2014/main" id="{1FE3AB29-27C9-412A-B5D6-F26DA7C80AD9}"/>
              </a:ext>
            </a:extLst>
          </p:cNvPr>
          <p:cNvSpPr txBox="1"/>
          <p:nvPr/>
        </p:nvSpPr>
        <p:spPr>
          <a:xfrm>
            <a:off x="888215" y="4550719"/>
            <a:ext cx="1527452" cy="760208"/>
          </a:xfrm>
          <a:prstGeom prst="rect">
            <a:avLst/>
          </a:prstGeom>
          <a:noFill/>
        </p:spPr>
        <p:txBody>
          <a:bodyPr wrap="square" lIns="182880" tIns="146304" rIns="182880" bIns="146304" rtlCol="0" anchor="ctr" anchorCtr="0">
            <a:spAutoFit/>
          </a:bodyPr>
          <a:lstStyle/>
          <a:p>
            <a:pPr algn="ctr">
              <a:lnSpc>
                <a:spcPct val="90000"/>
              </a:lnSpc>
              <a:spcAft>
                <a:spcPts val="600"/>
              </a:spcAft>
            </a:pPr>
            <a:r>
              <a:rPr lang="en-US" sz="1400" dirty="0">
                <a:gradFill>
                  <a:gsLst>
                    <a:gs pos="2917">
                      <a:schemeClr val="tx1"/>
                    </a:gs>
                    <a:gs pos="30000">
                      <a:schemeClr val="tx1"/>
                    </a:gs>
                  </a:gsLst>
                  <a:lin ang="5400000" scaled="0"/>
                </a:gradFill>
              </a:rPr>
              <a:t>Namespace</a:t>
            </a:r>
          </a:p>
          <a:p>
            <a:pPr algn="ctr">
              <a:lnSpc>
                <a:spcPct val="90000"/>
              </a:lnSpc>
              <a:spcAft>
                <a:spcPts val="600"/>
              </a:spcAft>
            </a:pPr>
            <a:r>
              <a:rPr lang="en-US" sz="1400" dirty="0">
                <a:gradFill>
                  <a:gsLst>
                    <a:gs pos="2917">
                      <a:schemeClr val="tx1"/>
                    </a:gs>
                    <a:gs pos="30000">
                      <a:schemeClr val="tx1"/>
                    </a:gs>
                  </a:gsLst>
                  <a:lin ang="5400000" scaled="0"/>
                </a:gradFill>
              </a:rPr>
              <a:t>transition</a:t>
            </a:r>
          </a:p>
        </p:txBody>
      </p:sp>
      <p:sp>
        <p:nvSpPr>
          <p:cNvPr id="41" name="Arrow: Right 40">
            <a:extLst>
              <a:ext uri="{FF2B5EF4-FFF2-40B4-BE49-F238E27FC236}">
                <a16:creationId xmlns:a16="http://schemas.microsoft.com/office/drawing/2014/main" id="{BFE0DA55-EB90-424E-929D-F2CD067579B8}"/>
              </a:ext>
            </a:extLst>
          </p:cNvPr>
          <p:cNvSpPr/>
          <p:nvPr/>
        </p:nvSpPr>
        <p:spPr bwMode="auto">
          <a:xfrm>
            <a:off x="2502237" y="5551378"/>
            <a:ext cx="392588" cy="242486"/>
          </a:xfrm>
          <a:prstGeom prst="rightArrow">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rgbClr val="000000"/>
              </a:solidFill>
              <a:ea typeface="Segoe UI" pitchFamily="34" charset="0"/>
              <a:cs typeface="Segoe UI" pitchFamily="34" charset="0"/>
            </a:endParaRPr>
          </a:p>
        </p:txBody>
      </p:sp>
      <p:sp>
        <p:nvSpPr>
          <p:cNvPr id="42" name="Rectangle: Rounded Corners 41">
            <a:extLst>
              <a:ext uri="{FF2B5EF4-FFF2-40B4-BE49-F238E27FC236}">
                <a16:creationId xmlns:a16="http://schemas.microsoft.com/office/drawing/2014/main" id="{A35AF5EF-8050-4A46-AE97-C50FC14C79BC}"/>
              </a:ext>
            </a:extLst>
          </p:cNvPr>
          <p:cNvSpPr/>
          <p:nvPr/>
        </p:nvSpPr>
        <p:spPr bwMode="auto">
          <a:xfrm>
            <a:off x="3010157" y="5309113"/>
            <a:ext cx="1349340" cy="702089"/>
          </a:xfrm>
          <a:prstGeom prst="roundRect">
            <a:avLst/>
          </a:prstGeom>
          <a:solidFill>
            <a:schemeClr val="bg1">
              <a:lumMod val="50000"/>
            </a:schemeClr>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lang="en-US" sz="1600" b="1" dirty="0">
                <a:gradFill>
                  <a:gsLst>
                    <a:gs pos="0">
                      <a:srgbClr val="FFFFFF"/>
                    </a:gs>
                    <a:gs pos="100000">
                      <a:srgbClr val="FFFFFF"/>
                    </a:gs>
                  </a:gsLst>
                  <a:lin ang="5400000" scaled="0"/>
                </a:gradFill>
                <a:latin typeface="Segoe UI"/>
                <a:ea typeface="Segoe UI" pitchFamily="34" charset="0"/>
                <a:cs typeface="Segoe UI" pitchFamily="34" charset="0"/>
              </a:rPr>
              <a:t>Jakarta EE 10</a:t>
            </a:r>
            <a:endParaRPr kumimoji="0" lang="en-US" sz="1600" b="1"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3" name="TextBox 42">
            <a:extLst>
              <a:ext uri="{FF2B5EF4-FFF2-40B4-BE49-F238E27FC236}">
                <a16:creationId xmlns:a16="http://schemas.microsoft.com/office/drawing/2014/main" id="{0992B06F-A15F-4EA7-AA46-AE2643B10654}"/>
              </a:ext>
            </a:extLst>
          </p:cNvPr>
          <p:cNvSpPr txBox="1"/>
          <p:nvPr/>
        </p:nvSpPr>
        <p:spPr>
          <a:xfrm>
            <a:off x="2922219" y="4587481"/>
            <a:ext cx="1527452" cy="683264"/>
          </a:xfrm>
          <a:prstGeom prst="rect">
            <a:avLst/>
          </a:prstGeom>
          <a:noFill/>
        </p:spPr>
        <p:txBody>
          <a:bodyPr wrap="square" lIns="182880" tIns="146304" rIns="182880" bIns="146304" rtlCol="0" anchor="ctr" anchorCtr="0">
            <a:spAutoFit/>
          </a:bodyPr>
          <a:lstStyle/>
          <a:p>
            <a:pPr algn="ctr">
              <a:lnSpc>
                <a:spcPct val="90000"/>
              </a:lnSpc>
              <a:spcAft>
                <a:spcPts val="600"/>
              </a:spcAft>
            </a:pPr>
            <a:r>
              <a:rPr lang="en-US" sz="1400" dirty="0">
                <a:gradFill>
                  <a:gsLst>
                    <a:gs pos="2917">
                      <a:schemeClr val="tx1"/>
                    </a:gs>
                    <a:gs pos="30000">
                      <a:schemeClr val="tx1"/>
                    </a:gs>
                  </a:gsLst>
                  <a:lin ang="5400000" scaled="0"/>
                </a:gradFill>
              </a:rPr>
              <a:t>Community innovation</a:t>
            </a:r>
          </a:p>
        </p:txBody>
      </p:sp>
      <p:sp>
        <p:nvSpPr>
          <p:cNvPr id="44" name="Rectangle 43">
            <a:extLst>
              <a:ext uri="{FF2B5EF4-FFF2-40B4-BE49-F238E27FC236}">
                <a16:creationId xmlns:a16="http://schemas.microsoft.com/office/drawing/2014/main" id="{D883B28C-AA0B-43A2-AD41-BC40274F3967}"/>
              </a:ext>
            </a:extLst>
          </p:cNvPr>
          <p:cNvSpPr/>
          <p:nvPr/>
        </p:nvSpPr>
        <p:spPr bwMode="auto">
          <a:xfrm>
            <a:off x="8391895" y="3867234"/>
            <a:ext cx="391438" cy="79609"/>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5" name="Rectangle 44">
            <a:extLst>
              <a:ext uri="{FF2B5EF4-FFF2-40B4-BE49-F238E27FC236}">
                <a16:creationId xmlns:a16="http://schemas.microsoft.com/office/drawing/2014/main" id="{B2BAE226-EB7C-41A7-B54D-FF62995616E8}"/>
              </a:ext>
            </a:extLst>
          </p:cNvPr>
          <p:cNvSpPr/>
          <p:nvPr/>
        </p:nvSpPr>
        <p:spPr bwMode="auto">
          <a:xfrm flipV="1">
            <a:off x="397439" y="4433805"/>
            <a:ext cx="8385894" cy="104957"/>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6" name="Rectangle 45">
            <a:extLst>
              <a:ext uri="{FF2B5EF4-FFF2-40B4-BE49-F238E27FC236}">
                <a16:creationId xmlns:a16="http://schemas.microsoft.com/office/drawing/2014/main" id="{7651ED0F-72A7-4707-811A-EA5C65999BBB}"/>
              </a:ext>
            </a:extLst>
          </p:cNvPr>
          <p:cNvSpPr/>
          <p:nvPr/>
        </p:nvSpPr>
        <p:spPr bwMode="auto">
          <a:xfrm rot="5400000">
            <a:off x="8411939" y="4159870"/>
            <a:ext cx="664026" cy="78760"/>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7" name="Rectangle 46">
            <a:extLst>
              <a:ext uri="{FF2B5EF4-FFF2-40B4-BE49-F238E27FC236}">
                <a16:creationId xmlns:a16="http://schemas.microsoft.com/office/drawing/2014/main" id="{3B5D8276-9D3A-4930-A8F7-DE32CC3DD584}"/>
              </a:ext>
            </a:extLst>
          </p:cNvPr>
          <p:cNvSpPr/>
          <p:nvPr/>
        </p:nvSpPr>
        <p:spPr bwMode="auto">
          <a:xfrm rot="5400000">
            <a:off x="-250908" y="5045381"/>
            <a:ext cx="1309450" cy="86299"/>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779690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a:extLst>
              <a:ext uri="{FF2B5EF4-FFF2-40B4-BE49-F238E27FC236}">
                <a16:creationId xmlns:a16="http://schemas.microsoft.com/office/drawing/2014/main" id="{8C26215B-1B6E-4D47-ADC1-278BD26647C0}"/>
              </a:ext>
            </a:extLst>
          </p:cNvPr>
          <p:cNvSpPr>
            <a:spLocks noGrp="1"/>
          </p:cNvSpPr>
          <p:nvPr>
            <p:ph type="title" idx="4294967295"/>
          </p:nvPr>
        </p:nvSpPr>
        <p:spPr/>
        <p:txBody>
          <a:bodyPr>
            <a:noAutofit/>
          </a:bodyPr>
          <a:lstStyle/>
          <a:p>
            <a:pPr eaLnBrk="1" hangingPunct="1"/>
            <a:r>
              <a:rPr lang="en-US" altLang="en-US" sz="2000" b="1" dirty="0">
                <a:solidFill>
                  <a:srgbClr val="990000"/>
                </a:solidFill>
                <a:latin typeface="Arial" panose="020B0604020202020204" pitchFamily="34" charset="0"/>
                <a:ea typeface="Proxima Nova Regular"/>
                <a:cs typeface="Proxima Nova Regular"/>
              </a:rPr>
              <a:t>Jakarta EE 9/9.1</a:t>
            </a:r>
          </a:p>
        </p:txBody>
      </p:sp>
      <p:sp>
        <p:nvSpPr>
          <p:cNvPr id="75778" name="Text Placeholder 4">
            <a:extLst>
              <a:ext uri="{FF2B5EF4-FFF2-40B4-BE49-F238E27FC236}">
                <a16:creationId xmlns:a16="http://schemas.microsoft.com/office/drawing/2014/main" id="{AF4BED3E-5BC7-473E-86BE-04A373AD994F}"/>
              </a:ext>
            </a:extLst>
          </p:cNvPr>
          <p:cNvSpPr>
            <a:spLocks noGrp="1"/>
          </p:cNvSpPr>
          <p:nvPr>
            <p:ph type="body" sz="quarter" idx="4294967295"/>
          </p:nvPr>
        </p:nvSpPr>
        <p:spPr>
          <a:xfrm>
            <a:off x="550863" y="1347788"/>
            <a:ext cx="8229600" cy="3392654"/>
          </a:xfrm>
        </p:spPr>
        <p:txBody>
          <a:bodyPr/>
          <a:lstStyle/>
          <a:p>
            <a:pPr eaLnBrk="1" hangingPunct="1">
              <a:buFontTx/>
              <a:buChar char="•"/>
            </a:pPr>
            <a:r>
              <a:rPr lang="en-US" altLang="en-US" dirty="0">
                <a:latin typeface="Arial" panose="020B0604020202020204" pitchFamily="34" charset="0"/>
                <a:ea typeface="Proxima Nova Light"/>
              </a:rPr>
              <a:t> Jakarta EE 9 moves all relevant specifications from </a:t>
            </a:r>
            <a:r>
              <a:rPr lang="en-US" altLang="en-US" i="1" dirty="0">
                <a:latin typeface="Arial" panose="020B0604020202020204" pitchFamily="34" charset="0"/>
                <a:ea typeface="Proxima Nova Light"/>
              </a:rPr>
              <a:t>javax</a:t>
            </a:r>
            <a:r>
              <a:rPr lang="en-US" altLang="en-US" dirty="0">
                <a:latin typeface="Arial" panose="020B0604020202020204" pitchFamily="34" charset="0"/>
                <a:ea typeface="Proxima Nova Light"/>
              </a:rPr>
              <a:t> to </a:t>
            </a:r>
            <a:r>
              <a:rPr lang="en-US" altLang="en-US" i="1" dirty="0">
                <a:latin typeface="Arial" panose="020B0604020202020204" pitchFamily="34" charset="0"/>
                <a:ea typeface="Proxima Nova Light"/>
              </a:rPr>
              <a:t>jakarta</a:t>
            </a:r>
            <a:r>
              <a:rPr lang="en-US" altLang="en-US" dirty="0">
                <a:latin typeface="Arial" panose="020B0604020202020204" pitchFamily="34" charset="0"/>
                <a:ea typeface="Proxima Nova Light"/>
              </a:rPr>
              <a:t> namespace </a:t>
            </a:r>
          </a:p>
          <a:p>
            <a:pPr eaLnBrk="1" hangingPunct="1">
              <a:buFontTx/>
              <a:buChar char="•"/>
            </a:pPr>
            <a:r>
              <a:rPr lang="en-US" altLang="en-US" dirty="0">
                <a:latin typeface="Arial" panose="020B0604020202020204" pitchFamily="34" charset="0"/>
                <a:ea typeface="Proxima Nova Light"/>
              </a:rPr>
              <a:t> Remove older technologies</a:t>
            </a:r>
          </a:p>
          <a:p>
            <a:pPr eaLnBrk="1" hangingPunct="1">
              <a:buFontTx/>
              <a:buChar char="•"/>
            </a:pPr>
            <a:r>
              <a:rPr lang="en-US" altLang="en-US" dirty="0">
                <a:latin typeface="Arial" panose="020B0604020202020204" pitchFamily="34" charset="0"/>
                <a:ea typeface="Proxima Nova Light"/>
              </a:rPr>
              <a:t> Primarily aimed for ecosystem to adapt to Jakarta</a:t>
            </a:r>
          </a:p>
          <a:p>
            <a:pPr eaLnBrk="1" hangingPunct="1">
              <a:buFontTx/>
              <a:buChar char="•"/>
            </a:pPr>
            <a:r>
              <a:rPr lang="en-US" altLang="en-US" dirty="0">
                <a:latin typeface="Arial" panose="020B0604020202020204" pitchFamily="34" charset="0"/>
                <a:ea typeface="Proxima Nova Light"/>
              </a:rPr>
              <a:t> Some implementations are in place already</a:t>
            </a:r>
          </a:p>
          <a:p>
            <a:pPr eaLnBrk="1" hangingPunct="1">
              <a:buFontTx/>
              <a:buChar char="•"/>
            </a:pPr>
            <a:r>
              <a:rPr lang="en-US" altLang="en-US" dirty="0">
                <a:latin typeface="Arial" panose="020B0604020202020204" pitchFamily="34" charset="0"/>
                <a:ea typeface="Proxima Nova Light"/>
              </a:rPr>
              <a:t> You should begin testing!</a:t>
            </a:r>
          </a:p>
          <a:p>
            <a:pPr eaLnBrk="1" hangingPunct="1">
              <a:buFontTx/>
              <a:buChar char="•"/>
            </a:pPr>
            <a:r>
              <a:rPr lang="en-US" altLang="en-US" dirty="0">
                <a:latin typeface="Arial" panose="020B0604020202020204" pitchFamily="34" charset="0"/>
                <a:ea typeface="Proxima Nova Light"/>
              </a:rPr>
              <a:t> Jakarta EE 9.1 will likely be released soon after adapting to Java SE 11 as opposed to Java SE 8</a:t>
            </a:r>
          </a:p>
          <a:p>
            <a:pPr eaLnBrk="1" hangingPunct="1">
              <a:buFontTx/>
              <a:buChar char="•"/>
            </a:pPr>
            <a:r>
              <a:rPr lang="en-US" altLang="en-US" dirty="0">
                <a:latin typeface="Arial" panose="020B0604020202020204" pitchFamily="34" charset="0"/>
                <a:ea typeface="Proxima Nova Light"/>
              </a:rPr>
              <a:t> Your contribution is welcome and needed to get work done on time!</a:t>
            </a:r>
          </a:p>
          <a:p>
            <a:pPr eaLnBrk="1" hangingPunct="1">
              <a:buFontTx/>
              <a:buChar char="•"/>
            </a:pPr>
            <a:r>
              <a:rPr lang="en-US" altLang="en-US" dirty="0">
                <a:latin typeface="Arial" panose="020B0604020202020204" pitchFamily="34" charset="0"/>
                <a:ea typeface="Proxima Nova Light"/>
              </a:rPr>
              <a:t> Jakarta EE 10 will likely be delivered some time in 2021</a:t>
            </a:r>
          </a:p>
        </p:txBody>
      </p:sp>
    </p:spTree>
    <p:extLst>
      <p:ext uri="{BB962C8B-B14F-4D97-AF65-F5344CB8AC3E}">
        <p14:creationId xmlns:p14="http://schemas.microsoft.com/office/powerpoint/2010/main" val="2285688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a:extLst>
              <a:ext uri="{FF2B5EF4-FFF2-40B4-BE49-F238E27FC236}">
                <a16:creationId xmlns:a16="http://schemas.microsoft.com/office/drawing/2014/main" id="{455E894F-99FD-41B7-BBED-0EE0F41F6BE9}"/>
              </a:ext>
            </a:extLst>
          </p:cNvPr>
          <p:cNvSpPr>
            <a:spLocks noGrp="1"/>
          </p:cNvSpPr>
          <p:nvPr>
            <p:ph type="title" idx="4294967295"/>
          </p:nvPr>
        </p:nvSpPr>
        <p:spPr/>
        <p:txBody>
          <a:bodyPr>
            <a:noAutofit/>
          </a:bodyPr>
          <a:lstStyle/>
          <a:p>
            <a:pPr eaLnBrk="1" hangingPunct="1"/>
            <a:r>
              <a:rPr lang="en-US" altLang="en-US" sz="2000" b="1" dirty="0">
                <a:solidFill>
                  <a:srgbClr val="990000"/>
                </a:solidFill>
                <a:latin typeface="Arial" panose="020B0604020202020204" pitchFamily="34" charset="0"/>
                <a:ea typeface="Proxima Nova Regular"/>
                <a:cs typeface="Proxima Nova Regular"/>
              </a:rPr>
              <a:t>Ambassadors’ Jakarta EE 10 Contribution Guide</a:t>
            </a:r>
          </a:p>
        </p:txBody>
      </p:sp>
      <p:sp>
        <p:nvSpPr>
          <p:cNvPr id="76802" name="Text Placeholder 4">
            <a:extLst>
              <a:ext uri="{FF2B5EF4-FFF2-40B4-BE49-F238E27FC236}">
                <a16:creationId xmlns:a16="http://schemas.microsoft.com/office/drawing/2014/main" id="{8649A89F-A54F-4BC1-A9AA-248C39C646AB}"/>
              </a:ext>
            </a:extLst>
          </p:cNvPr>
          <p:cNvSpPr>
            <a:spLocks noGrp="1"/>
          </p:cNvSpPr>
          <p:nvPr>
            <p:ph type="body" sz="quarter" idx="4294967295"/>
          </p:nvPr>
        </p:nvSpPr>
        <p:spPr>
          <a:xfrm>
            <a:off x="631825" y="4829953"/>
            <a:ext cx="8148638" cy="836921"/>
          </a:xfrm>
        </p:spPr>
        <p:txBody>
          <a:bodyPr/>
          <a:lstStyle/>
          <a:p>
            <a:pPr algn="ctr" eaLnBrk="1" hangingPunct="1"/>
            <a:r>
              <a:rPr lang="en-US" altLang="en-US" sz="2200" b="1" dirty="0">
                <a:latin typeface="Arial" panose="020B0604020202020204" pitchFamily="34" charset="0"/>
                <a:ea typeface="Proxima Nova Light"/>
                <a:hlinkClick r:id="rId3"/>
              </a:rPr>
              <a:t>https://docs.google.com/document/d/1uZFBoIujXCc-gQhCzh_ZdlKEsrsV0yVVIHzBTI3usF8/edit?usp=sharing</a:t>
            </a:r>
            <a:endParaRPr lang="en-US" altLang="en-US" sz="2200" b="1" dirty="0">
              <a:latin typeface="Arial" panose="020B0604020202020204" pitchFamily="34" charset="0"/>
              <a:ea typeface="Proxima Nova Light"/>
            </a:endParaRPr>
          </a:p>
        </p:txBody>
      </p:sp>
      <p:pic>
        <p:nvPicPr>
          <p:cNvPr id="3" name="Picture 2" descr="A close up of a logo&#10;&#10;Description automatically generated">
            <a:extLst>
              <a:ext uri="{FF2B5EF4-FFF2-40B4-BE49-F238E27FC236}">
                <a16:creationId xmlns:a16="http://schemas.microsoft.com/office/drawing/2014/main" id="{F0238B0B-AA18-4A56-BEC8-E51ABB55F67C}"/>
              </a:ext>
            </a:extLst>
          </p:cNvPr>
          <p:cNvPicPr>
            <a:picLocks noChangeAspect="1"/>
          </p:cNvPicPr>
          <p:nvPr/>
        </p:nvPicPr>
        <p:blipFill>
          <a:blip r:embed="rId4"/>
          <a:stretch>
            <a:fillRect/>
          </a:stretch>
        </p:blipFill>
        <p:spPr>
          <a:xfrm>
            <a:off x="435936" y="1032174"/>
            <a:ext cx="8229600" cy="3574695"/>
          </a:xfrm>
          <a:prstGeom prst="rect">
            <a:avLst/>
          </a:prstGeom>
        </p:spPr>
      </p:pic>
    </p:spTree>
    <p:extLst>
      <p:ext uri="{BB962C8B-B14F-4D97-AF65-F5344CB8AC3E}">
        <p14:creationId xmlns:p14="http://schemas.microsoft.com/office/powerpoint/2010/main" val="3121329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46B891CD-4CEC-42DA-880D-2A9AF21A1477}"/>
              </a:ext>
            </a:extLst>
          </p:cNvPr>
          <p:cNvSpPr>
            <a:spLocks noGrp="1"/>
          </p:cNvSpPr>
          <p:nvPr>
            <p:ph type="title" idx="4294967295"/>
          </p:nvPr>
        </p:nvSpPr>
        <p:spPr/>
        <p:txBody>
          <a:bodyPr>
            <a:noAutofit/>
          </a:bodyPr>
          <a:lstStyle/>
          <a:p>
            <a:pPr eaLnBrk="1" hangingPunct="1"/>
            <a:r>
              <a:rPr lang="en-US" altLang="en-US" sz="2000" b="1" dirty="0">
                <a:solidFill>
                  <a:srgbClr val="990000"/>
                </a:solidFill>
                <a:latin typeface="Arial" panose="020B0604020202020204" pitchFamily="34" charset="0"/>
                <a:ea typeface="Proxima Nova Regular"/>
                <a:cs typeface="Proxima Nova Regular"/>
              </a:rPr>
              <a:t>Jakarta EE 10 Themes</a:t>
            </a:r>
          </a:p>
        </p:txBody>
      </p:sp>
      <p:sp>
        <p:nvSpPr>
          <p:cNvPr id="27651" name="Text Placeholder 4">
            <a:extLst>
              <a:ext uri="{FF2B5EF4-FFF2-40B4-BE49-F238E27FC236}">
                <a16:creationId xmlns:a16="http://schemas.microsoft.com/office/drawing/2014/main" id="{22E79719-E2E3-4C74-949D-BB2146C533C1}"/>
              </a:ext>
            </a:extLst>
          </p:cNvPr>
          <p:cNvSpPr>
            <a:spLocks noGrp="1"/>
          </p:cNvSpPr>
          <p:nvPr>
            <p:ph type="body" sz="quarter" idx="4294967295"/>
          </p:nvPr>
        </p:nvSpPr>
        <p:spPr>
          <a:xfrm>
            <a:off x="631825" y="1059028"/>
            <a:ext cx="8148638" cy="4776286"/>
          </a:xfrm>
        </p:spPr>
        <p:txBody>
          <a:bodyPr/>
          <a:lstStyle/>
          <a:p>
            <a:pPr eaLnBrk="1" hangingPunct="1">
              <a:buFontTx/>
              <a:buChar char="•"/>
              <a:defRPr/>
            </a:pPr>
            <a:r>
              <a:rPr lang="en-US" altLang="en-US" dirty="0">
                <a:latin typeface="Arial" panose="020B0604020202020204" pitchFamily="34" charset="0"/>
                <a:ea typeface="Proxima Nova Light"/>
              </a:rPr>
              <a:t> CDI Alignment</a:t>
            </a:r>
          </a:p>
          <a:p>
            <a:pPr lvl="1" eaLnBrk="1" hangingPunct="1">
              <a:buFontTx/>
              <a:buChar char="•"/>
              <a:defRPr/>
            </a:pPr>
            <a:r>
              <a:rPr lang="en-US" altLang="en-US" sz="1800" dirty="0">
                <a:latin typeface="Courier New" panose="02070309020205020404" pitchFamily="49" charset="0"/>
                <a:ea typeface="Proxima Nova Light"/>
                <a:cs typeface="Courier New" panose="02070309020205020404" pitchFamily="49" charset="0"/>
              </a:rPr>
              <a:t>@Asynchronous</a:t>
            </a:r>
            <a:r>
              <a:rPr lang="en-US" altLang="en-US" sz="1800" dirty="0">
                <a:latin typeface="Arial" panose="020B0604020202020204" pitchFamily="34" charset="0"/>
                <a:ea typeface="Proxima Nova Light"/>
              </a:rPr>
              <a:t>, </a:t>
            </a:r>
            <a:r>
              <a:rPr lang="en-US" altLang="en-US" sz="1800" dirty="0">
                <a:latin typeface="Courier New" panose="02070309020205020404" pitchFamily="49" charset="0"/>
                <a:ea typeface="Proxima Nova Light"/>
                <a:cs typeface="Courier New" panose="02070309020205020404" pitchFamily="49" charset="0"/>
              </a:rPr>
              <a:t>@Schedule</a:t>
            </a:r>
            <a:r>
              <a:rPr lang="en-US" altLang="en-US" sz="1800" dirty="0">
                <a:latin typeface="Arial" panose="020B0604020202020204" pitchFamily="34" charset="0"/>
                <a:ea typeface="Proxima Nova Light"/>
              </a:rPr>
              <a:t>, </a:t>
            </a:r>
            <a:r>
              <a:rPr lang="en-US" altLang="en-US" sz="1800" dirty="0">
                <a:latin typeface="Courier New" panose="02070309020205020404" pitchFamily="49" charset="0"/>
                <a:ea typeface="Proxima Nova Light"/>
                <a:cs typeface="Courier New" panose="02070309020205020404" pitchFamily="49" charset="0"/>
              </a:rPr>
              <a:t>@Lock</a:t>
            </a:r>
            <a:r>
              <a:rPr lang="en-US" altLang="en-US" sz="1800" dirty="0">
                <a:latin typeface="Arial" panose="020B0604020202020204" pitchFamily="34" charset="0"/>
                <a:ea typeface="Proxima Nova Light"/>
              </a:rPr>
              <a:t>, </a:t>
            </a:r>
            <a:r>
              <a:rPr lang="en-US" altLang="en-US" sz="1800" dirty="0">
                <a:latin typeface="Courier New" panose="02070309020205020404" pitchFamily="49" charset="0"/>
                <a:ea typeface="Proxima Nova Light"/>
                <a:cs typeface="Courier New" panose="02070309020205020404" pitchFamily="49" charset="0"/>
              </a:rPr>
              <a:t>@MaxConcurrency</a:t>
            </a:r>
            <a:r>
              <a:rPr lang="en-US" altLang="en-US" sz="1800" dirty="0">
                <a:latin typeface="Arial" panose="020B0604020202020204" pitchFamily="34" charset="0"/>
                <a:ea typeface="Proxima Nova Light"/>
              </a:rPr>
              <a:t> in Concurrency, </a:t>
            </a:r>
            <a:r>
              <a:rPr lang="en-US" altLang="en-US" sz="1800" dirty="0">
                <a:latin typeface="Courier New" panose="02070309020205020404" pitchFamily="49" charset="0"/>
                <a:ea typeface="Proxima Nova Light"/>
                <a:cs typeface="Courier New" panose="02070309020205020404" pitchFamily="49" charset="0"/>
              </a:rPr>
              <a:t>@MessageListener</a:t>
            </a:r>
            <a:r>
              <a:rPr lang="en-US" altLang="en-US" sz="1800" dirty="0">
                <a:latin typeface="Arial" panose="020B0604020202020204" pitchFamily="34" charset="0"/>
                <a:ea typeface="Proxima Nova Light"/>
              </a:rPr>
              <a:t> in Messaging, </a:t>
            </a:r>
            <a:r>
              <a:rPr lang="fi-FI" altLang="en-US" sz="1800" dirty="0">
                <a:latin typeface="Courier New" panose="02070309020205020404" pitchFamily="49" charset="0"/>
                <a:ea typeface="Proxima Nova Light"/>
                <a:cs typeface="Courier New" panose="02070309020205020404" pitchFamily="49" charset="0"/>
              </a:rPr>
              <a:t>@RolesAllowed</a:t>
            </a:r>
            <a:r>
              <a:rPr lang="fi-FI" altLang="en-US" sz="1800" dirty="0">
                <a:latin typeface="Arial" panose="020B0604020202020204" pitchFamily="34" charset="0"/>
                <a:ea typeface="Proxima Nova Light"/>
              </a:rPr>
              <a:t>, </a:t>
            </a:r>
            <a:r>
              <a:rPr lang="fi-FI" altLang="en-US" sz="1800" dirty="0">
                <a:latin typeface="Courier New" panose="02070309020205020404" pitchFamily="49" charset="0"/>
                <a:ea typeface="Proxima Nova Light"/>
                <a:cs typeface="Courier New" panose="02070309020205020404" pitchFamily="49" charset="0"/>
              </a:rPr>
              <a:t>@RunAs</a:t>
            </a:r>
            <a:r>
              <a:rPr lang="fi-FI" altLang="en-US" sz="1800" dirty="0">
                <a:latin typeface="Arial" panose="020B0604020202020204" pitchFamily="34" charset="0"/>
                <a:ea typeface="Proxima Nova Light"/>
              </a:rPr>
              <a:t> in Securit</a:t>
            </a:r>
            <a:r>
              <a:rPr lang="en-US" altLang="en-US" sz="1800" dirty="0">
                <a:latin typeface="Arial" panose="020B0604020202020204" pitchFamily="34" charset="0"/>
                <a:ea typeface="Proxima Nova Light"/>
              </a:rPr>
              <a:t>y</a:t>
            </a:r>
          </a:p>
          <a:p>
            <a:pPr lvl="1" eaLnBrk="1" hangingPunct="1">
              <a:buFontTx/>
              <a:buChar char="•"/>
              <a:defRPr/>
            </a:pPr>
            <a:r>
              <a:rPr lang="en-US" altLang="en-US" sz="1800" dirty="0">
                <a:latin typeface="Arial" panose="020B0604020202020204" pitchFamily="34" charset="0"/>
                <a:ea typeface="Proxima Nova Light"/>
              </a:rPr>
              <a:t>Better CDI support in REST, Batch, Concurrency</a:t>
            </a:r>
          </a:p>
          <a:p>
            <a:pPr eaLnBrk="1" hangingPunct="1">
              <a:buFontTx/>
              <a:buChar char="•"/>
              <a:defRPr/>
            </a:pPr>
            <a:r>
              <a:rPr lang="en-US" altLang="en-US" dirty="0">
                <a:latin typeface="Arial" panose="020B0604020202020204" pitchFamily="34" charset="0"/>
                <a:ea typeface="Proxima Nova Light"/>
              </a:rPr>
              <a:t> Java SE Alignment</a:t>
            </a:r>
          </a:p>
          <a:p>
            <a:pPr lvl="1" eaLnBrk="1" hangingPunct="1">
              <a:buFontTx/>
              <a:buChar char="•"/>
              <a:defRPr/>
            </a:pPr>
            <a:r>
              <a:rPr lang="en-US" altLang="en-US" sz="1800" dirty="0">
                <a:latin typeface="Courier New" panose="02070309020205020404" pitchFamily="49" charset="0"/>
                <a:ea typeface="Proxima Nova Light"/>
                <a:cs typeface="Courier New" panose="02070309020205020404" pitchFamily="49" charset="0"/>
              </a:rPr>
              <a:t>CompletableFuture</a:t>
            </a:r>
            <a:r>
              <a:rPr lang="en-US" altLang="en-US" sz="1800" dirty="0">
                <a:latin typeface="Arial" panose="020B0604020202020204" pitchFamily="34" charset="0"/>
                <a:ea typeface="Proxima Nova Light"/>
              </a:rPr>
              <a:t> in Concurrency</a:t>
            </a:r>
          </a:p>
          <a:p>
            <a:pPr lvl="1" eaLnBrk="1" hangingPunct="1">
              <a:buFontTx/>
              <a:buChar char="•"/>
              <a:defRPr/>
            </a:pPr>
            <a:r>
              <a:rPr lang="en-US" altLang="en-US" sz="1800" dirty="0">
                <a:latin typeface="Arial" panose="020B0604020202020204" pitchFamily="34" charset="0"/>
                <a:ea typeface="Proxima Nova Light"/>
              </a:rPr>
              <a:t>Bootstrap APIs for REST, Messaging</a:t>
            </a:r>
          </a:p>
          <a:p>
            <a:pPr lvl="1" eaLnBrk="1" hangingPunct="1">
              <a:buFontTx/>
              <a:buChar char="•"/>
              <a:defRPr/>
            </a:pPr>
            <a:r>
              <a:rPr lang="en-US" altLang="en-US" sz="1800" dirty="0">
                <a:latin typeface="Arial" panose="020B0604020202020204" pitchFamily="34" charset="0"/>
                <a:ea typeface="Proxima Nova Light"/>
              </a:rPr>
              <a:t>Decoupling TCKs, modularization</a:t>
            </a:r>
          </a:p>
          <a:p>
            <a:pPr eaLnBrk="1" hangingPunct="1">
              <a:buFontTx/>
              <a:buChar char="•"/>
              <a:defRPr/>
            </a:pPr>
            <a:r>
              <a:rPr lang="en-US" altLang="en-US" dirty="0">
                <a:latin typeface="Arial" panose="020B0604020202020204" pitchFamily="34" charset="0"/>
                <a:ea typeface="Proxima Nova Light"/>
              </a:rPr>
              <a:t> Closing standardization gaps</a:t>
            </a:r>
          </a:p>
          <a:p>
            <a:pPr lvl="1" eaLnBrk="1" hangingPunct="1">
              <a:buFontTx/>
              <a:buChar char="•"/>
              <a:defRPr/>
            </a:pPr>
            <a:r>
              <a:rPr lang="en-US" altLang="en-US" sz="1800" dirty="0">
                <a:latin typeface="Arial" panose="020B0604020202020204" pitchFamily="34" charset="0"/>
                <a:ea typeface="Proxima Nova Light"/>
              </a:rPr>
              <a:t>Security, Batch, Concurrency, Persistence, Transactions</a:t>
            </a:r>
          </a:p>
          <a:p>
            <a:pPr lvl="1" eaLnBrk="1" hangingPunct="1">
              <a:buFontTx/>
              <a:buChar char="•"/>
              <a:defRPr/>
            </a:pPr>
            <a:r>
              <a:rPr lang="en-US" altLang="en-US" sz="1800" dirty="0">
                <a:latin typeface="Arial" panose="020B0604020202020204" pitchFamily="34" charset="0"/>
                <a:ea typeface="Proxima Nova Light"/>
              </a:rPr>
              <a:t>Microservices Profile</a:t>
            </a:r>
          </a:p>
          <a:p>
            <a:pPr eaLnBrk="1" hangingPunct="1">
              <a:buFontTx/>
              <a:buChar char="•"/>
              <a:defRPr/>
            </a:pPr>
            <a:r>
              <a:rPr lang="en-US" altLang="en-US" dirty="0">
                <a:latin typeface="Arial" panose="020B0604020202020204" pitchFamily="34" charset="0"/>
                <a:ea typeface="Proxima Nova Light"/>
              </a:rPr>
              <a:t> Innovation</a:t>
            </a:r>
          </a:p>
          <a:p>
            <a:pPr lvl="1" eaLnBrk="1" hangingPunct="1">
              <a:buFontTx/>
              <a:buChar char="•"/>
              <a:defRPr/>
            </a:pPr>
            <a:r>
              <a:rPr lang="en-US" altLang="en-US" sz="1800" dirty="0">
                <a:latin typeface="Arial" panose="020B0604020202020204" pitchFamily="34" charset="0"/>
                <a:ea typeface="Proxima Nova Light"/>
              </a:rPr>
              <a:t>NoSQL, MVC, Configuration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Placeholder 4">
            <a:extLst>
              <a:ext uri="{FF2B5EF4-FFF2-40B4-BE49-F238E27FC236}">
                <a16:creationId xmlns:a16="http://schemas.microsoft.com/office/drawing/2014/main" id="{7EBF38A2-36C2-494A-B420-C12C03EDF4B5}"/>
              </a:ext>
            </a:extLst>
          </p:cNvPr>
          <p:cNvSpPr>
            <a:spLocks noGrp="1"/>
          </p:cNvSpPr>
          <p:nvPr>
            <p:ph type="body" sz="quarter" idx="4294967295"/>
          </p:nvPr>
        </p:nvSpPr>
        <p:spPr>
          <a:xfrm>
            <a:off x="631825" y="1347788"/>
            <a:ext cx="8148638" cy="4371975"/>
          </a:xfrm>
        </p:spPr>
        <p:txBody>
          <a:bodyPr/>
          <a:lstStyle/>
          <a:p>
            <a:pPr eaLnBrk="1" hangingPunct="1">
              <a:buFontTx/>
              <a:buChar char="•"/>
            </a:pPr>
            <a:r>
              <a:rPr lang="en-US" altLang="en-US" dirty="0">
                <a:latin typeface="Arial" panose="020B0604020202020204" pitchFamily="34" charset="0"/>
                <a:ea typeface="Proxima Nova Light"/>
              </a:rPr>
              <a:t> CDI based, modernized equivalents for </a:t>
            </a:r>
            <a:r>
              <a:rPr lang="en-US" altLang="en-US" dirty="0">
                <a:latin typeface="Courier New" panose="02070309020205020404" pitchFamily="49" charset="0"/>
                <a:ea typeface="Proxima Nova Light"/>
                <a:cs typeface="Courier New" panose="02070309020205020404" pitchFamily="49" charset="0"/>
              </a:rPr>
              <a:t>@Asynchronous</a:t>
            </a:r>
            <a:r>
              <a:rPr lang="en-US" altLang="en-US" dirty="0">
                <a:latin typeface="Arial" panose="020B0604020202020204" pitchFamily="34" charset="0"/>
                <a:ea typeface="Proxima Nova Light"/>
              </a:rPr>
              <a:t>, </a:t>
            </a:r>
            <a:r>
              <a:rPr lang="en-US" altLang="en-US" dirty="0">
                <a:latin typeface="Courier New" panose="02070309020205020404" pitchFamily="49" charset="0"/>
                <a:ea typeface="Proxima Nova Light"/>
                <a:cs typeface="Courier New" panose="02070309020205020404" pitchFamily="49" charset="0"/>
              </a:rPr>
              <a:t>@Schedule</a:t>
            </a:r>
            <a:r>
              <a:rPr lang="en-US" altLang="en-US" dirty="0">
                <a:latin typeface="Arial" panose="020B0604020202020204" pitchFamily="34" charset="0"/>
                <a:ea typeface="Proxima Nova Light"/>
              </a:rPr>
              <a:t>, </a:t>
            </a:r>
            <a:r>
              <a:rPr lang="en-US" altLang="en-US" dirty="0">
                <a:latin typeface="Courier New" panose="02070309020205020404" pitchFamily="49" charset="0"/>
                <a:ea typeface="Proxima Nova Light"/>
                <a:cs typeface="Courier New" panose="02070309020205020404" pitchFamily="49" charset="0"/>
              </a:rPr>
              <a:t>@Lock</a:t>
            </a:r>
          </a:p>
          <a:p>
            <a:pPr eaLnBrk="1" hangingPunct="1">
              <a:buFontTx/>
              <a:buChar char="•"/>
            </a:pPr>
            <a:r>
              <a:rPr lang="en-US" altLang="en-US" dirty="0">
                <a:latin typeface="Arial" panose="020B0604020202020204" pitchFamily="34" charset="0"/>
                <a:ea typeface="Proxima Nova Light"/>
              </a:rPr>
              <a:t> Adding </a:t>
            </a:r>
            <a:r>
              <a:rPr lang="en-US" altLang="en-US" dirty="0">
                <a:latin typeface="Courier New" panose="02070309020205020404" pitchFamily="49" charset="0"/>
                <a:ea typeface="Proxima Nova Light"/>
                <a:cs typeface="Courier New" panose="02070309020205020404" pitchFamily="49" charset="0"/>
              </a:rPr>
              <a:t>@MaxConcurrency</a:t>
            </a:r>
          </a:p>
          <a:p>
            <a:pPr eaLnBrk="1" hangingPunct="1">
              <a:buFontTx/>
              <a:buChar char="•"/>
            </a:pPr>
            <a:r>
              <a:rPr lang="en-US" altLang="en-US" dirty="0">
                <a:latin typeface="Arial" panose="020B0604020202020204" pitchFamily="34" charset="0"/>
                <a:ea typeface="Proxima Nova Light"/>
              </a:rPr>
              <a:t> Adding </a:t>
            </a:r>
            <a:r>
              <a:rPr lang="en-US" altLang="en-US" dirty="0">
                <a:latin typeface="Courier New" panose="02070309020205020404" pitchFamily="49" charset="0"/>
                <a:ea typeface="Proxima Nova Light"/>
                <a:cs typeface="Courier New" panose="02070309020205020404" pitchFamily="49" charset="0"/>
              </a:rPr>
              <a:t>@ManagedExecutorServiceDefinition</a:t>
            </a:r>
          </a:p>
          <a:p>
            <a:pPr eaLnBrk="1" hangingPunct="1">
              <a:buFontTx/>
              <a:buChar char="•"/>
            </a:pPr>
            <a:r>
              <a:rPr lang="en-US" altLang="en-US" dirty="0">
                <a:latin typeface="Arial" panose="020B0604020202020204" pitchFamily="34" charset="0"/>
                <a:ea typeface="Proxima Nova Light"/>
                <a:cs typeface="Arial" panose="020B0604020202020204" pitchFamily="34" charset="0"/>
              </a:rPr>
              <a:t> Add support for </a:t>
            </a:r>
            <a:r>
              <a:rPr lang="en-US" altLang="en-US" dirty="0">
                <a:latin typeface="Courier New" panose="02070309020205020404" pitchFamily="49" charset="0"/>
                <a:ea typeface="Proxima Nova Light"/>
                <a:cs typeface="Courier New" panose="02070309020205020404" pitchFamily="49" charset="0"/>
              </a:rPr>
              <a:t>CompletableFuture</a:t>
            </a:r>
          </a:p>
          <a:p>
            <a:pPr eaLnBrk="1" hangingPunct="1">
              <a:buFontTx/>
              <a:buChar char="•"/>
            </a:pPr>
            <a:r>
              <a:rPr lang="en-US" altLang="en-US" dirty="0">
                <a:latin typeface="Arial" panose="020B0604020202020204" pitchFamily="34" charset="0"/>
                <a:ea typeface="Proxima Nova Light"/>
                <a:cs typeface="Arial" panose="020B0604020202020204" pitchFamily="34" charset="0"/>
              </a:rPr>
              <a:t> CDI context propagation</a:t>
            </a:r>
          </a:p>
          <a:p>
            <a:pPr eaLnBrk="1" hangingPunct="1">
              <a:buFontTx/>
              <a:buChar char="•"/>
            </a:pPr>
            <a:endParaRPr lang="en-US" altLang="en-US" dirty="0">
              <a:latin typeface="Courier New" panose="02070309020205020404" pitchFamily="49" charset="0"/>
              <a:ea typeface="Proxima Nova Light"/>
              <a:cs typeface="Courier New" panose="02070309020205020404" pitchFamily="49" charset="0"/>
            </a:endParaRPr>
          </a:p>
        </p:txBody>
      </p:sp>
      <p:sp>
        <p:nvSpPr>
          <p:cNvPr id="60418" name="Title 1">
            <a:extLst>
              <a:ext uri="{FF2B5EF4-FFF2-40B4-BE49-F238E27FC236}">
                <a16:creationId xmlns:a16="http://schemas.microsoft.com/office/drawing/2014/main" id="{DCB664F2-5238-403E-8B4E-AC87F9D80F70}"/>
              </a:ext>
            </a:extLst>
          </p:cNvPr>
          <p:cNvSpPr>
            <a:spLocks/>
          </p:cNvSpPr>
          <p:nvPr/>
        </p:nvSpPr>
        <p:spPr bwMode="auto">
          <a:xfrm>
            <a:off x="541338" y="319088"/>
            <a:ext cx="8229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Proxima Nova Light"/>
                <a:cs typeface="Proxima Nova Light"/>
              </a:defRPr>
            </a:lvl1pPr>
            <a:lvl2pPr marL="742950" indent="-285750" eaLnBrk="0" hangingPunct="0">
              <a:defRPr>
                <a:solidFill>
                  <a:schemeClr val="tx1"/>
                </a:solidFill>
                <a:latin typeface="Arial" panose="020B0604020202020204" pitchFamily="34" charset="0"/>
                <a:ea typeface="Proxima Nova Light"/>
                <a:cs typeface="Proxima Nova Light"/>
              </a:defRPr>
            </a:lvl2pPr>
            <a:lvl3pPr marL="1143000" indent="-228600" eaLnBrk="0" hangingPunct="0">
              <a:defRPr>
                <a:solidFill>
                  <a:schemeClr val="tx1"/>
                </a:solidFill>
                <a:latin typeface="Arial" panose="020B0604020202020204" pitchFamily="34" charset="0"/>
                <a:ea typeface="Proxima Nova Light"/>
                <a:cs typeface="Proxima Nova Light"/>
              </a:defRPr>
            </a:lvl3pPr>
            <a:lvl4pPr marL="1600200" indent="-228600" eaLnBrk="0" hangingPunct="0">
              <a:defRPr>
                <a:solidFill>
                  <a:schemeClr val="tx1"/>
                </a:solidFill>
                <a:latin typeface="Arial" panose="020B0604020202020204" pitchFamily="34" charset="0"/>
                <a:ea typeface="Proxima Nova Light"/>
                <a:cs typeface="Proxima Nova Light"/>
              </a:defRPr>
            </a:lvl4pPr>
            <a:lvl5pPr marL="2057400" indent="-228600" eaLnBrk="0" hangingPunct="0">
              <a:defRPr>
                <a:solidFill>
                  <a:schemeClr val="tx1"/>
                </a:solidFill>
                <a:latin typeface="Arial" panose="020B0604020202020204" pitchFamily="34" charset="0"/>
                <a:ea typeface="Proxima Nova Light"/>
                <a:cs typeface="Proxima Nova Light"/>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Proxima Nova Light"/>
                <a:cs typeface="Proxima Nova Light"/>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Proxima Nova Light"/>
                <a:cs typeface="Proxima Nova Light"/>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Proxima Nova Light"/>
                <a:cs typeface="Proxima Nova Light"/>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Proxima Nova Light"/>
                <a:cs typeface="Proxima Nova Light"/>
              </a:defRPr>
            </a:lvl9pPr>
          </a:lstStyle>
          <a:p>
            <a:pPr eaLnBrk="1" hangingPunct="1"/>
            <a:r>
              <a:rPr lang="en-US" altLang="en-US" sz="2000" b="1" dirty="0">
                <a:solidFill>
                  <a:srgbClr val="990000"/>
                </a:solidFill>
                <a:ea typeface="Proxima Nova Regular"/>
                <a:cs typeface="Proxima Nova Regular"/>
              </a:rPr>
              <a:t>Jakarta Concurrency</a:t>
            </a:r>
          </a:p>
        </p:txBody>
      </p:sp>
    </p:spTree>
    <p:extLst>
      <p:ext uri="{BB962C8B-B14F-4D97-AF65-F5344CB8AC3E}">
        <p14:creationId xmlns:p14="http://schemas.microsoft.com/office/powerpoint/2010/main" val="566870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a:extLst>
              <a:ext uri="{FF2B5EF4-FFF2-40B4-BE49-F238E27FC236}">
                <a16:creationId xmlns:a16="http://schemas.microsoft.com/office/drawing/2014/main" id="{D0CB61CC-2BEC-461B-B985-4AB45027808F}"/>
              </a:ext>
            </a:extLst>
          </p:cNvPr>
          <p:cNvSpPr>
            <a:spLocks noGrp="1"/>
          </p:cNvSpPr>
          <p:nvPr>
            <p:ph type="title" idx="4294967295"/>
          </p:nvPr>
        </p:nvSpPr>
        <p:spPr bwMode="auto">
          <a:xfrm>
            <a:off x="541338" y="445208"/>
            <a:ext cx="822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Autofit/>
          </a:bodyPr>
          <a:lstStyle/>
          <a:p>
            <a:r>
              <a:rPr lang="en-US" altLang="en-US" sz="2000" b="1" dirty="0">
                <a:solidFill>
                  <a:srgbClr val="990000"/>
                </a:solidFill>
                <a:latin typeface="Arial" panose="020B0604020202020204" pitchFamily="34" charset="0"/>
                <a:ea typeface="Proxima Nova Regular"/>
                <a:cs typeface="Proxima Nova Regular"/>
              </a:rPr>
              <a:t>@Asynchronous + CompletableFuture</a:t>
            </a:r>
          </a:p>
        </p:txBody>
      </p:sp>
      <p:sp>
        <p:nvSpPr>
          <p:cNvPr id="108549" name="Content Placeholder 2">
            <a:extLst>
              <a:ext uri="{FF2B5EF4-FFF2-40B4-BE49-F238E27FC236}">
                <a16:creationId xmlns:a16="http://schemas.microsoft.com/office/drawing/2014/main" id="{D94BDEEC-869A-42B7-8903-3E9AAF70F3CD}"/>
              </a:ext>
            </a:extLst>
          </p:cNvPr>
          <p:cNvSpPr>
            <a:spLocks/>
          </p:cNvSpPr>
          <p:nvPr/>
        </p:nvSpPr>
        <p:spPr bwMode="auto">
          <a:xfrm>
            <a:off x="411163" y="1233488"/>
            <a:ext cx="8321675" cy="2276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0325" defTabSz="228600">
              <a:spcBef>
                <a:spcPct val="20000"/>
              </a:spcBef>
              <a:defRPr>
                <a:solidFill>
                  <a:schemeClr val="tx1"/>
                </a:solidFill>
                <a:latin typeface="Proxima Nova Light"/>
                <a:ea typeface="Proxima Nova Light"/>
                <a:cs typeface="Proxima Nova Light"/>
              </a:defRPr>
            </a:lvl1pPr>
            <a:lvl2pPr marL="631825" indent="-228600" defTabSz="228600">
              <a:spcBef>
                <a:spcPts val="600"/>
              </a:spcBef>
              <a:buClr>
                <a:srgbClr val="2F63AE"/>
              </a:buClr>
              <a:buSzPct val="80000"/>
              <a:buFont typeface="Arial" panose="020B0604020202020204" pitchFamily="34" charset="0"/>
              <a:buChar char="•"/>
              <a:defRPr sz="1600">
                <a:solidFill>
                  <a:schemeClr val="tx1"/>
                </a:solidFill>
                <a:latin typeface="Proxima Nova Light"/>
                <a:ea typeface="Proxima Nova Light"/>
                <a:cs typeface="Proxima Nova Light"/>
              </a:defRPr>
            </a:lvl2pPr>
            <a:lvl3pPr marL="974725" indent="-174625" defTabSz="228600">
              <a:spcBef>
                <a:spcPct val="20000"/>
              </a:spcBef>
              <a:buClr>
                <a:srgbClr val="2F63AE"/>
              </a:buClr>
              <a:buSzPct val="80000"/>
              <a:buFont typeface="Arial" panose="020B0604020202020204" pitchFamily="34" charset="0"/>
              <a:buChar char="•"/>
              <a:defRPr sz="1400">
                <a:solidFill>
                  <a:schemeClr val="tx1"/>
                </a:solidFill>
                <a:latin typeface="Proxima Nova Light"/>
                <a:ea typeface="Proxima Nova Light"/>
                <a:cs typeface="Proxima Nova Light"/>
              </a:defRPr>
            </a:lvl3pPr>
            <a:lvl4pPr marL="1431925" indent="-228600" defTabSz="228600">
              <a:spcBef>
                <a:spcPct val="20000"/>
              </a:spcBef>
              <a:buClr>
                <a:srgbClr val="2F63AE"/>
              </a:buClr>
              <a:buSzPct val="80000"/>
              <a:buFont typeface="Arial" panose="020B0604020202020204" pitchFamily="34" charset="0"/>
              <a:buChar char="•"/>
              <a:defRPr sz="1200">
                <a:solidFill>
                  <a:schemeClr val="tx1"/>
                </a:solidFill>
                <a:latin typeface="Proxima Nova Light"/>
                <a:ea typeface="Proxima Nova Light"/>
                <a:cs typeface="Proxima Nova Light"/>
              </a:defRPr>
            </a:lvl4pPr>
            <a:lvl5pPr indent="-168275" defTabSz="228600">
              <a:spcBef>
                <a:spcPct val="20000"/>
              </a:spcBef>
              <a:buClr>
                <a:srgbClr val="2F63AE"/>
              </a:buClr>
              <a:buSzPct val="80000"/>
              <a:buFont typeface="Lucida Grande"/>
              <a:buChar char="-"/>
              <a:defRPr sz="1200">
                <a:solidFill>
                  <a:schemeClr val="tx1"/>
                </a:solidFill>
                <a:latin typeface="Proxima Nova Light"/>
                <a:ea typeface="Proxima Nova Light"/>
                <a:cs typeface="Proxima Nova Light"/>
              </a:defRPr>
            </a:lvl5pPr>
            <a:lvl6pPr indent="-168275" defTabSz="228600" fontAlgn="base">
              <a:spcBef>
                <a:spcPct val="20000"/>
              </a:spcBef>
              <a:spcAft>
                <a:spcPct val="0"/>
              </a:spcAft>
              <a:buClr>
                <a:srgbClr val="2F63AE"/>
              </a:buClr>
              <a:buSzPct val="80000"/>
              <a:buFont typeface="Lucida Grande"/>
              <a:buChar char="-"/>
              <a:defRPr sz="1200">
                <a:solidFill>
                  <a:schemeClr val="tx1"/>
                </a:solidFill>
                <a:latin typeface="Proxima Nova Light"/>
                <a:ea typeface="Proxima Nova Light"/>
                <a:cs typeface="Proxima Nova Light"/>
              </a:defRPr>
            </a:lvl6pPr>
            <a:lvl7pPr indent="-168275" defTabSz="228600" fontAlgn="base">
              <a:spcBef>
                <a:spcPct val="20000"/>
              </a:spcBef>
              <a:spcAft>
                <a:spcPct val="0"/>
              </a:spcAft>
              <a:buClr>
                <a:srgbClr val="2F63AE"/>
              </a:buClr>
              <a:buSzPct val="80000"/>
              <a:buFont typeface="Lucida Grande"/>
              <a:buChar char="-"/>
              <a:defRPr sz="1200">
                <a:solidFill>
                  <a:schemeClr val="tx1"/>
                </a:solidFill>
                <a:latin typeface="Proxima Nova Light"/>
                <a:ea typeface="Proxima Nova Light"/>
                <a:cs typeface="Proxima Nova Light"/>
              </a:defRPr>
            </a:lvl7pPr>
            <a:lvl8pPr indent="-168275" defTabSz="228600" fontAlgn="base">
              <a:spcBef>
                <a:spcPct val="20000"/>
              </a:spcBef>
              <a:spcAft>
                <a:spcPct val="0"/>
              </a:spcAft>
              <a:buClr>
                <a:srgbClr val="2F63AE"/>
              </a:buClr>
              <a:buSzPct val="80000"/>
              <a:buFont typeface="Lucida Grande"/>
              <a:buChar char="-"/>
              <a:defRPr sz="1200">
                <a:solidFill>
                  <a:schemeClr val="tx1"/>
                </a:solidFill>
                <a:latin typeface="Proxima Nova Light"/>
                <a:ea typeface="Proxima Nova Light"/>
                <a:cs typeface="Proxima Nova Light"/>
              </a:defRPr>
            </a:lvl8pPr>
            <a:lvl9pPr indent="-168275" defTabSz="228600" fontAlgn="base">
              <a:spcBef>
                <a:spcPct val="20000"/>
              </a:spcBef>
              <a:spcAft>
                <a:spcPct val="0"/>
              </a:spcAft>
              <a:buClr>
                <a:srgbClr val="2F63AE"/>
              </a:buClr>
              <a:buSzPct val="80000"/>
              <a:buFont typeface="Lucida Grande"/>
              <a:buChar char="-"/>
              <a:defRPr sz="1200">
                <a:solidFill>
                  <a:schemeClr val="tx1"/>
                </a:solidFill>
                <a:latin typeface="Proxima Nova Light"/>
                <a:ea typeface="Proxima Nova Light"/>
                <a:cs typeface="Proxima Nova Light"/>
              </a:defRPr>
            </a:lvl9pPr>
          </a:lstStyle>
          <a:p>
            <a:pPr>
              <a:buFont typeface="Wingdings" panose="05000000000000000000" pitchFamily="2" charset="2"/>
              <a:buNone/>
            </a:pPr>
            <a:r>
              <a:rPr lang="en-US" altLang="en-US" sz="1600" b="1" dirty="0">
                <a:solidFill>
                  <a:srgbClr val="990000"/>
                </a:solidFill>
                <a:latin typeface="Courier New" panose="02070309020205020404" pitchFamily="49" charset="0"/>
                <a:cs typeface="Courier New" panose="02070309020205020404" pitchFamily="49" charset="0"/>
              </a:rPr>
              <a:t>@Asynchronous</a:t>
            </a:r>
          </a:p>
          <a:p>
            <a:pPr>
              <a:buFont typeface="Wingdings" panose="05000000000000000000" pitchFamily="2" charset="2"/>
              <a:buNone/>
            </a:pPr>
            <a:r>
              <a:rPr lang="en-US" altLang="en-US" sz="1600" b="1" dirty="0">
                <a:latin typeface="Courier New" panose="02070309020205020404" pitchFamily="49" charset="0"/>
                <a:cs typeface="Courier New" panose="02070309020205020404" pitchFamily="49" charset="0"/>
              </a:rPr>
              <a:t>public </a:t>
            </a:r>
            <a:r>
              <a:rPr lang="en-US" altLang="en-US" sz="1600" b="1" dirty="0">
                <a:solidFill>
                  <a:srgbClr val="990000"/>
                </a:solidFill>
                <a:latin typeface="Courier New" panose="02070309020205020404" pitchFamily="49" charset="0"/>
                <a:cs typeface="Courier New" panose="02070309020205020404" pitchFamily="49" charset="0"/>
              </a:rPr>
              <a:t>CompletableFuture&lt;Confirmation&gt;</a:t>
            </a:r>
            <a:r>
              <a:rPr lang="en-US" altLang="en-US" sz="1600" b="1" dirty="0">
                <a:latin typeface="Courier New" panose="02070309020205020404" pitchFamily="49" charset="0"/>
                <a:cs typeface="Courier New" panose="02070309020205020404" pitchFamily="49" charset="0"/>
              </a:rPr>
              <a:t> processPayment(Order order) {</a:t>
            </a:r>
          </a:p>
          <a:p>
            <a:pPr>
              <a:buFont typeface="Wingdings" panose="05000000000000000000" pitchFamily="2" charset="2"/>
              <a:buNone/>
            </a:pPr>
            <a:r>
              <a:rPr lang="en-US" altLang="en-US" sz="1600" b="1" dirty="0">
                <a:latin typeface="Courier New" panose="02070309020205020404" pitchFamily="49" charset="0"/>
                <a:cs typeface="Courier New" panose="02070309020205020404" pitchFamily="49" charset="0"/>
              </a:rPr>
              <a:t>  ...</a:t>
            </a:r>
          </a:p>
          <a:p>
            <a:pPr>
              <a:buFont typeface="Wingdings" panose="05000000000000000000" pitchFamily="2" charset="2"/>
              <a:buNone/>
            </a:pPr>
            <a:r>
              <a:rPr lang="en-US" altLang="en-US" sz="1600" b="1" dirty="0">
                <a:latin typeface="Courier New" panose="02070309020205020404" pitchFamily="49" charset="0"/>
                <a:cs typeface="Courier New" panose="02070309020205020404" pitchFamily="49" charset="0"/>
              </a:rPr>
              <a:t>  Confirmation status = ...;</a:t>
            </a:r>
          </a:p>
          <a:p>
            <a:pPr>
              <a:buFont typeface="Wingdings" panose="05000000000000000000" pitchFamily="2" charset="2"/>
              <a:buNone/>
            </a:pPr>
            <a:r>
              <a:rPr lang="en-US" altLang="en-US" sz="1600" b="1" dirty="0">
                <a:latin typeface="Courier New" panose="02070309020205020404" pitchFamily="49" charset="0"/>
                <a:cs typeface="Courier New" panose="02070309020205020404" pitchFamily="49" charset="0"/>
              </a:rPr>
              <a:t>  return </a:t>
            </a:r>
          </a:p>
          <a:p>
            <a:pPr>
              <a:buFont typeface="Wingdings" panose="05000000000000000000" pitchFamily="2" charset="2"/>
              <a:buNone/>
            </a:pPr>
            <a:r>
              <a:rPr lang="en-US" altLang="en-US" sz="1600" b="1" dirty="0">
                <a:solidFill>
                  <a:schemeClr val="accent1"/>
                </a:solidFill>
                <a:latin typeface="Courier New" panose="02070309020205020404" pitchFamily="49" charset="0"/>
                <a:cs typeface="Courier New" panose="02070309020205020404" pitchFamily="49" charset="0"/>
              </a:rPr>
              <a:t>    </a:t>
            </a:r>
            <a:r>
              <a:rPr lang="en-US" altLang="en-US" sz="1600" b="1" dirty="0">
                <a:solidFill>
                  <a:srgbClr val="990000"/>
                </a:solidFill>
                <a:latin typeface="Courier New" panose="02070309020205020404" pitchFamily="49" charset="0"/>
                <a:cs typeface="Courier New" panose="02070309020205020404" pitchFamily="49" charset="0"/>
              </a:rPr>
              <a:t>CompletableFuture&lt;Confirmation&gt;.completedFuture(status)</a:t>
            </a:r>
            <a:r>
              <a:rPr lang="en-US" altLang="en-US" sz="1600" b="1" dirty="0">
                <a:latin typeface="Courier New" panose="02070309020205020404" pitchFamily="49" charset="0"/>
                <a:cs typeface="Courier New" panose="02070309020205020404" pitchFamily="49" charset="0"/>
              </a:rPr>
              <a:t>;</a:t>
            </a:r>
          </a:p>
          <a:p>
            <a:pPr>
              <a:buFont typeface="Wingdings" panose="05000000000000000000" pitchFamily="2" charset="2"/>
              <a:buNone/>
            </a:pPr>
            <a:r>
              <a:rPr lang="en-US" altLang="en-US" sz="1600" b="1" dirty="0">
                <a:latin typeface="Courier New" panose="02070309020205020404" pitchFamily="49" charset="0"/>
                <a:cs typeface="Courier New" panose="02070309020205020404" pitchFamily="49" charset="0"/>
              </a:rPr>
              <a:t>}</a:t>
            </a:r>
          </a:p>
        </p:txBody>
      </p:sp>
      <p:sp>
        <p:nvSpPr>
          <p:cNvPr id="108550" name="Content Placeholder 2">
            <a:extLst>
              <a:ext uri="{FF2B5EF4-FFF2-40B4-BE49-F238E27FC236}">
                <a16:creationId xmlns:a16="http://schemas.microsoft.com/office/drawing/2014/main" id="{5F92513B-A40C-4E49-B723-59E205CB6DF6}"/>
              </a:ext>
            </a:extLst>
          </p:cNvPr>
          <p:cNvSpPr>
            <a:spLocks/>
          </p:cNvSpPr>
          <p:nvPr/>
        </p:nvSpPr>
        <p:spPr bwMode="auto">
          <a:xfrm>
            <a:off x="411163" y="4277706"/>
            <a:ext cx="832167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0325" defTabSz="228600">
              <a:spcBef>
                <a:spcPct val="20000"/>
              </a:spcBef>
              <a:defRPr>
                <a:solidFill>
                  <a:schemeClr val="tx1"/>
                </a:solidFill>
                <a:latin typeface="Proxima Nova Light"/>
                <a:ea typeface="Proxima Nova Light"/>
                <a:cs typeface="Proxima Nova Light"/>
              </a:defRPr>
            </a:lvl1pPr>
            <a:lvl2pPr marL="631825" indent="-228600" defTabSz="228600">
              <a:spcBef>
                <a:spcPts val="600"/>
              </a:spcBef>
              <a:buClr>
                <a:srgbClr val="2F63AE"/>
              </a:buClr>
              <a:buSzPct val="80000"/>
              <a:buFont typeface="Arial" panose="020B0604020202020204" pitchFamily="34" charset="0"/>
              <a:buChar char="•"/>
              <a:defRPr sz="1600">
                <a:solidFill>
                  <a:schemeClr val="tx1"/>
                </a:solidFill>
                <a:latin typeface="Proxima Nova Light"/>
                <a:ea typeface="Proxima Nova Light"/>
                <a:cs typeface="Proxima Nova Light"/>
              </a:defRPr>
            </a:lvl2pPr>
            <a:lvl3pPr marL="974725" indent="-174625" defTabSz="228600">
              <a:spcBef>
                <a:spcPct val="20000"/>
              </a:spcBef>
              <a:buClr>
                <a:srgbClr val="2F63AE"/>
              </a:buClr>
              <a:buSzPct val="80000"/>
              <a:buFont typeface="Arial" panose="020B0604020202020204" pitchFamily="34" charset="0"/>
              <a:buChar char="•"/>
              <a:defRPr sz="1400">
                <a:solidFill>
                  <a:schemeClr val="tx1"/>
                </a:solidFill>
                <a:latin typeface="Proxima Nova Light"/>
                <a:ea typeface="Proxima Nova Light"/>
                <a:cs typeface="Proxima Nova Light"/>
              </a:defRPr>
            </a:lvl3pPr>
            <a:lvl4pPr marL="1431925" indent="-228600" defTabSz="228600">
              <a:spcBef>
                <a:spcPct val="20000"/>
              </a:spcBef>
              <a:buClr>
                <a:srgbClr val="2F63AE"/>
              </a:buClr>
              <a:buSzPct val="80000"/>
              <a:buFont typeface="Arial" panose="020B0604020202020204" pitchFamily="34" charset="0"/>
              <a:buChar char="•"/>
              <a:defRPr sz="1200">
                <a:solidFill>
                  <a:schemeClr val="tx1"/>
                </a:solidFill>
                <a:latin typeface="Proxima Nova Light"/>
                <a:ea typeface="Proxima Nova Light"/>
                <a:cs typeface="Proxima Nova Light"/>
              </a:defRPr>
            </a:lvl4pPr>
            <a:lvl5pPr indent="-168275" defTabSz="228600">
              <a:spcBef>
                <a:spcPct val="20000"/>
              </a:spcBef>
              <a:buClr>
                <a:srgbClr val="2F63AE"/>
              </a:buClr>
              <a:buSzPct val="80000"/>
              <a:buFont typeface="Lucida Grande"/>
              <a:buChar char="-"/>
              <a:defRPr sz="1200">
                <a:solidFill>
                  <a:schemeClr val="tx1"/>
                </a:solidFill>
                <a:latin typeface="Proxima Nova Light"/>
                <a:ea typeface="Proxima Nova Light"/>
                <a:cs typeface="Proxima Nova Light"/>
              </a:defRPr>
            </a:lvl5pPr>
            <a:lvl6pPr indent="-168275" defTabSz="228600" fontAlgn="base">
              <a:spcBef>
                <a:spcPct val="20000"/>
              </a:spcBef>
              <a:spcAft>
                <a:spcPct val="0"/>
              </a:spcAft>
              <a:buClr>
                <a:srgbClr val="2F63AE"/>
              </a:buClr>
              <a:buSzPct val="80000"/>
              <a:buFont typeface="Lucida Grande"/>
              <a:buChar char="-"/>
              <a:defRPr sz="1200">
                <a:solidFill>
                  <a:schemeClr val="tx1"/>
                </a:solidFill>
                <a:latin typeface="Proxima Nova Light"/>
                <a:ea typeface="Proxima Nova Light"/>
                <a:cs typeface="Proxima Nova Light"/>
              </a:defRPr>
            </a:lvl6pPr>
            <a:lvl7pPr indent="-168275" defTabSz="228600" fontAlgn="base">
              <a:spcBef>
                <a:spcPct val="20000"/>
              </a:spcBef>
              <a:spcAft>
                <a:spcPct val="0"/>
              </a:spcAft>
              <a:buClr>
                <a:srgbClr val="2F63AE"/>
              </a:buClr>
              <a:buSzPct val="80000"/>
              <a:buFont typeface="Lucida Grande"/>
              <a:buChar char="-"/>
              <a:defRPr sz="1200">
                <a:solidFill>
                  <a:schemeClr val="tx1"/>
                </a:solidFill>
                <a:latin typeface="Proxima Nova Light"/>
                <a:ea typeface="Proxima Nova Light"/>
                <a:cs typeface="Proxima Nova Light"/>
              </a:defRPr>
            </a:lvl7pPr>
            <a:lvl8pPr indent="-168275" defTabSz="228600" fontAlgn="base">
              <a:spcBef>
                <a:spcPct val="20000"/>
              </a:spcBef>
              <a:spcAft>
                <a:spcPct val="0"/>
              </a:spcAft>
              <a:buClr>
                <a:srgbClr val="2F63AE"/>
              </a:buClr>
              <a:buSzPct val="80000"/>
              <a:buFont typeface="Lucida Grande"/>
              <a:buChar char="-"/>
              <a:defRPr sz="1200">
                <a:solidFill>
                  <a:schemeClr val="tx1"/>
                </a:solidFill>
                <a:latin typeface="Proxima Nova Light"/>
                <a:ea typeface="Proxima Nova Light"/>
                <a:cs typeface="Proxima Nova Light"/>
              </a:defRPr>
            </a:lvl8pPr>
            <a:lvl9pPr indent="-168275" defTabSz="228600" fontAlgn="base">
              <a:spcBef>
                <a:spcPct val="20000"/>
              </a:spcBef>
              <a:spcAft>
                <a:spcPct val="0"/>
              </a:spcAft>
              <a:buClr>
                <a:srgbClr val="2F63AE"/>
              </a:buClr>
              <a:buSzPct val="80000"/>
              <a:buFont typeface="Lucida Grande"/>
              <a:buChar char="-"/>
              <a:defRPr sz="1200">
                <a:solidFill>
                  <a:schemeClr val="tx1"/>
                </a:solidFill>
                <a:latin typeface="Proxima Nova Light"/>
                <a:ea typeface="Proxima Nova Light"/>
                <a:cs typeface="Proxima Nova Light"/>
              </a:defRPr>
            </a:lvl9pPr>
          </a:lstStyle>
          <a:p>
            <a:pPr>
              <a:buFont typeface="Wingdings" panose="05000000000000000000" pitchFamily="2" charset="2"/>
              <a:buNone/>
            </a:pPr>
            <a:r>
              <a:rPr lang="en-US" altLang="en-US" sz="1600" b="1" dirty="0">
                <a:latin typeface="Courier New" panose="02070309020205020404" pitchFamily="49" charset="0"/>
                <a:cs typeface="Courier New" panose="02070309020205020404" pitchFamily="49" charset="0"/>
              </a:rPr>
              <a:t>paymentService</a:t>
            </a:r>
          </a:p>
          <a:p>
            <a:pPr>
              <a:buFont typeface="Wingdings" panose="05000000000000000000" pitchFamily="2" charset="2"/>
              <a:buNone/>
            </a:pPr>
            <a:r>
              <a:rPr lang="en-US" altLang="en-US" sz="1600" b="1" dirty="0">
                <a:latin typeface="Courier New" panose="02070309020205020404" pitchFamily="49" charset="0"/>
                <a:cs typeface="Courier New" panose="02070309020205020404" pitchFamily="49" charset="0"/>
              </a:rPr>
              <a:t>    .processPayment(order)</a:t>
            </a:r>
          </a:p>
          <a:p>
            <a:pPr>
              <a:buFont typeface="Wingdings" panose="05000000000000000000" pitchFamily="2" charset="2"/>
              <a:buNone/>
            </a:pPr>
            <a:r>
              <a:rPr lang="en-US" altLang="en-US" sz="1600" b="1" dirty="0">
                <a:solidFill>
                  <a:schemeClr val="accent1"/>
                </a:solidFill>
                <a:latin typeface="Courier New" panose="02070309020205020404" pitchFamily="49" charset="0"/>
                <a:cs typeface="Courier New" panose="02070309020205020404" pitchFamily="49" charset="0"/>
              </a:rPr>
              <a:t>    </a:t>
            </a:r>
            <a:r>
              <a:rPr lang="en-US" altLang="en-US" sz="1600" b="1" dirty="0">
                <a:solidFill>
                  <a:srgbClr val="990000"/>
                </a:solidFill>
                <a:latin typeface="Courier New" panose="02070309020205020404" pitchFamily="49" charset="0"/>
                <a:cs typeface="Courier New" panose="02070309020205020404" pitchFamily="49" charset="0"/>
              </a:rPr>
              <a:t>.thenAccept(</a:t>
            </a:r>
          </a:p>
          <a:p>
            <a:pPr>
              <a:buFont typeface="Wingdings" panose="05000000000000000000" pitchFamily="2" charset="2"/>
              <a:buNone/>
            </a:pPr>
            <a:r>
              <a:rPr lang="en-US" altLang="en-US" sz="1600" b="1" dirty="0">
                <a:solidFill>
                  <a:srgbClr val="990000"/>
                </a:solidFill>
                <a:latin typeface="Courier New" panose="02070309020205020404" pitchFamily="49" charset="0"/>
                <a:cs typeface="Courier New" panose="02070309020205020404" pitchFamily="49" charset="0"/>
              </a:rPr>
              <a:t>        confirmation -&gt; System.out.println(confirmation)</a:t>
            </a:r>
            <a:r>
              <a:rPr lang="en-US" altLang="en-US" sz="1600" b="1" dirty="0">
                <a:latin typeface="Courier New" panose="02070309020205020404" pitchFamily="49" charset="0"/>
                <a:cs typeface="Courier New" panose="02070309020205020404" pitchFamily="49" charset="0"/>
              </a:rPr>
              <a:t>);</a:t>
            </a:r>
          </a:p>
        </p:txBody>
      </p:sp>
      <p:cxnSp>
        <p:nvCxnSpPr>
          <p:cNvPr id="108552" name="AutoShape 6">
            <a:extLst>
              <a:ext uri="{FF2B5EF4-FFF2-40B4-BE49-F238E27FC236}">
                <a16:creationId xmlns:a16="http://schemas.microsoft.com/office/drawing/2014/main" id="{66816B41-6773-44F1-9922-2C00D8AB3642}"/>
              </a:ext>
            </a:extLst>
          </p:cNvPr>
          <p:cNvCxnSpPr>
            <a:cxnSpLocks noChangeShapeType="1"/>
          </p:cNvCxnSpPr>
          <p:nvPr/>
        </p:nvCxnSpPr>
        <p:spPr bwMode="auto">
          <a:xfrm>
            <a:off x="1595438" y="3821929"/>
            <a:ext cx="6026150" cy="0"/>
          </a:xfrm>
          <a:prstGeom prst="straightConnector1">
            <a:avLst/>
          </a:prstGeom>
          <a:noFill/>
          <a:ln w="50800">
            <a:solidFill>
              <a:srgbClr val="990000"/>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theme/theme1.xml><?xml version="1.0" encoding="utf-8"?>
<a:theme xmlns:a="http://schemas.openxmlformats.org/drawingml/2006/main" name="2_CT_Body">
  <a:themeElements>
    <a:clrScheme name="2_CT_Body 1">
      <a:dk1>
        <a:srgbClr val="000000"/>
      </a:dk1>
      <a:lt1>
        <a:srgbClr val="FFFFFF"/>
      </a:lt1>
      <a:dk2>
        <a:srgbClr val="424449"/>
      </a:dk2>
      <a:lt2>
        <a:srgbClr val="DCDEE0"/>
      </a:lt2>
      <a:accent1>
        <a:srgbClr val="2F63AE"/>
      </a:accent1>
      <a:accent2>
        <a:srgbClr val="118ED9"/>
      </a:accent2>
      <a:accent3>
        <a:srgbClr val="FFFFFF"/>
      </a:accent3>
      <a:accent4>
        <a:srgbClr val="000000"/>
      </a:accent4>
      <a:accent5>
        <a:srgbClr val="ADB7D3"/>
      </a:accent5>
      <a:accent6>
        <a:srgbClr val="0E80C4"/>
      </a:accent6>
      <a:hlink>
        <a:srgbClr val="118ED9"/>
      </a:hlink>
      <a:folHlink>
        <a:srgbClr val="0746AB"/>
      </a:folHlink>
    </a:clrScheme>
    <a:fontScheme name="2_CT_Body">
      <a:majorFont>
        <a:latin typeface="Calibri"/>
        <a:ea typeface=""/>
        <a:cs typeface="Arial"/>
      </a:majorFont>
      <a:minorFont>
        <a:latin typeface="Proxima Nova Light"/>
        <a:ea typeface="Proxima Nova Light"/>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_CT_Body 1">
        <a:dk1>
          <a:srgbClr val="000000"/>
        </a:dk1>
        <a:lt1>
          <a:srgbClr val="FFFFFF"/>
        </a:lt1>
        <a:dk2>
          <a:srgbClr val="424449"/>
        </a:dk2>
        <a:lt2>
          <a:srgbClr val="DCDEE0"/>
        </a:lt2>
        <a:accent1>
          <a:srgbClr val="2F63AE"/>
        </a:accent1>
        <a:accent2>
          <a:srgbClr val="118ED9"/>
        </a:accent2>
        <a:accent3>
          <a:srgbClr val="FFFFFF"/>
        </a:accent3>
        <a:accent4>
          <a:srgbClr val="000000"/>
        </a:accent4>
        <a:accent5>
          <a:srgbClr val="ADB7D3"/>
        </a:accent5>
        <a:accent6>
          <a:srgbClr val="0E80C4"/>
        </a:accent6>
        <a:hlink>
          <a:srgbClr val="118ED9"/>
        </a:hlink>
        <a:folHlink>
          <a:srgbClr val="0746A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T_Body">
  <a:themeElements>
    <a:clrScheme name="1_CT_Body 1">
      <a:dk1>
        <a:srgbClr val="000000"/>
      </a:dk1>
      <a:lt1>
        <a:srgbClr val="FFFFFF"/>
      </a:lt1>
      <a:dk2>
        <a:srgbClr val="424449"/>
      </a:dk2>
      <a:lt2>
        <a:srgbClr val="DCDEE0"/>
      </a:lt2>
      <a:accent1>
        <a:srgbClr val="2F63AE"/>
      </a:accent1>
      <a:accent2>
        <a:srgbClr val="118ED9"/>
      </a:accent2>
      <a:accent3>
        <a:srgbClr val="FFFFFF"/>
      </a:accent3>
      <a:accent4>
        <a:srgbClr val="000000"/>
      </a:accent4>
      <a:accent5>
        <a:srgbClr val="ADB7D3"/>
      </a:accent5>
      <a:accent6>
        <a:srgbClr val="0E80C4"/>
      </a:accent6>
      <a:hlink>
        <a:srgbClr val="118ED9"/>
      </a:hlink>
      <a:folHlink>
        <a:srgbClr val="0746AB"/>
      </a:folHlink>
    </a:clrScheme>
    <a:fontScheme name="1_CT_Body">
      <a:majorFont>
        <a:latin typeface="Calibri"/>
        <a:ea typeface=""/>
        <a:cs typeface="Arial"/>
      </a:majorFont>
      <a:minorFont>
        <a:latin typeface="Proxima Nova Light"/>
        <a:ea typeface="Proxima Nova Light"/>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CT_Body 1">
        <a:dk1>
          <a:srgbClr val="000000"/>
        </a:dk1>
        <a:lt1>
          <a:srgbClr val="FFFFFF"/>
        </a:lt1>
        <a:dk2>
          <a:srgbClr val="424449"/>
        </a:dk2>
        <a:lt2>
          <a:srgbClr val="DCDEE0"/>
        </a:lt2>
        <a:accent1>
          <a:srgbClr val="2F63AE"/>
        </a:accent1>
        <a:accent2>
          <a:srgbClr val="118ED9"/>
        </a:accent2>
        <a:accent3>
          <a:srgbClr val="FFFFFF"/>
        </a:accent3>
        <a:accent4>
          <a:srgbClr val="000000"/>
        </a:accent4>
        <a:accent5>
          <a:srgbClr val="ADB7D3"/>
        </a:accent5>
        <a:accent6>
          <a:srgbClr val="0E80C4"/>
        </a:accent6>
        <a:hlink>
          <a:srgbClr val="118ED9"/>
        </a:hlink>
        <a:folHlink>
          <a:srgbClr val="0746A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T2015_Template_Presentation_Standard">
  <a:themeElements>
    <a:clrScheme name="CapTech_2015">
      <a:dk1>
        <a:srgbClr val="000000"/>
      </a:dk1>
      <a:lt1>
        <a:srgbClr val="FFFFFF"/>
      </a:lt1>
      <a:dk2>
        <a:srgbClr val="424449"/>
      </a:dk2>
      <a:lt2>
        <a:srgbClr val="DCDEE0"/>
      </a:lt2>
      <a:accent1>
        <a:srgbClr val="2F63AE"/>
      </a:accent1>
      <a:accent2>
        <a:srgbClr val="118ED9"/>
      </a:accent2>
      <a:accent3>
        <a:srgbClr val="288E8B"/>
      </a:accent3>
      <a:accent4>
        <a:srgbClr val="529A0E"/>
      </a:accent4>
      <a:accent5>
        <a:srgbClr val="FC5018"/>
      </a:accent5>
      <a:accent6>
        <a:srgbClr val="6223B0"/>
      </a:accent6>
      <a:hlink>
        <a:srgbClr val="118ED9"/>
      </a:hlink>
      <a:folHlink>
        <a:srgbClr val="0746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T_Body">
  <a:themeElements>
    <a:clrScheme name="CapTech_2015">
      <a:dk1>
        <a:srgbClr val="000000"/>
      </a:dk1>
      <a:lt1>
        <a:srgbClr val="FFFFFF"/>
      </a:lt1>
      <a:dk2>
        <a:srgbClr val="424449"/>
      </a:dk2>
      <a:lt2>
        <a:srgbClr val="DCDEE0"/>
      </a:lt2>
      <a:accent1>
        <a:srgbClr val="2F63AE"/>
      </a:accent1>
      <a:accent2>
        <a:srgbClr val="118ED9"/>
      </a:accent2>
      <a:accent3>
        <a:srgbClr val="288E8B"/>
      </a:accent3>
      <a:accent4>
        <a:srgbClr val="529A0E"/>
      </a:accent4>
      <a:accent5>
        <a:srgbClr val="FC5018"/>
      </a:accent5>
      <a:accent6>
        <a:srgbClr val="6223B0"/>
      </a:accent6>
      <a:hlink>
        <a:srgbClr val="118ED9"/>
      </a:hlink>
      <a:folHlink>
        <a:srgbClr val="0746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CT2015_Template_Presentation_Standard.potx</Template>
  <TotalTime>7461</TotalTime>
  <Words>2534</Words>
  <Application>Microsoft Macintosh PowerPoint</Application>
  <PresentationFormat>On-screen Show (4:3)</PresentationFormat>
  <Paragraphs>357</Paragraphs>
  <Slides>31</Slides>
  <Notes>16</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31</vt:i4>
      </vt:variant>
    </vt:vector>
  </HeadingPairs>
  <TitlesOfParts>
    <vt:vector size="44" baseType="lpstr">
      <vt:lpstr>Adelle Regular</vt:lpstr>
      <vt:lpstr>Arial</vt:lpstr>
      <vt:lpstr>Calibri</vt:lpstr>
      <vt:lpstr>Courier New</vt:lpstr>
      <vt:lpstr>Lucida Grande</vt:lpstr>
      <vt:lpstr>Proxima Nova Light</vt:lpstr>
      <vt:lpstr>Proxima Nova Regular</vt:lpstr>
      <vt:lpstr>Segoe UI</vt:lpstr>
      <vt:lpstr>Wingdings</vt:lpstr>
      <vt:lpstr>2_CT_Body</vt:lpstr>
      <vt:lpstr>1_CT_Body</vt:lpstr>
      <vt:lpstr>1_CT2015_Template_Presentation_Standard</vt:lpstr>
      <vt:lpstr>3_CT_Body</vt:lpstr>
      <vt:lpstr>Contributors Guide to the Jakarta EE 10 Galaxy</vt:lpstr>
      <vt:lpstr>Jakarta EE</vt:lpstr>
      <vt:lpstr>The Importance of Jakarta EE</vt:lpstr>
      <vt:lpstr>Jakarta EE Evolution</vt:lpstr>
      <vt:lpstr>Jakarta EE 9/9.1</vt:lpstr>
      <vt:lpstr>Ambassadors’ Jakarta EE 10 Contribution Guide</vt:lpstr>
      <vt:lpstr>Jakarta EE 10 Themes</vt:lpstr>
      <vt:lpstr>PowerPoint Presentation</vt:lpstr>
      <vt:lpstr>@Asynchronous + CompletableFuture</vt:lpstr>
      <vt:lpstr>CDI Based @Lock</vt:lpstr>
      <vt:lpstr>@ManagedExecutorServiceDefinition + CompletableFuture</vt:lpstr>
      <vt:lpstr>@Service CDI Stereotype</vt:lpstr>
      <vt:lpstr>PowerPoint Presentation</vt:lpstr>
      <vt:lpstr>@MessageListener Example</vt:lpstr>
      <vt:lpstr>Bootstrap API for Jakarta Messaging</vt:lpstr>
      <vt:lpstr>PowerPoint Presentation</vt:lpstr>
      <vt:lpstr>Modern Security Providers</vt:lpstr>
      <vt:lpstr>EL Enabled Authorization Annotation</vt:lpstr>
      <vt:lpstr>PowerPoint Presentation</vt:lpstr>
      <vt:lpstr>Job Definition API Example</vt:lpstr>
      <vt:lpstr>PowerPoint Presentation</vt:lpstr>
      <vt:lpstr>Jakarta MVC Example</vt:lpstr>
      <vt:lpstr>PowerPoint Presentation</vt:lpstr>
      <vt:lpstr>Jakarta NoSQL Example</vt:lpstr>
      <vt:lpstr>Configuration</vt:lpstr>
      <vt:lpstr>Configuration Examples</vt:lpstr>
      <vt:lpstr>Ways of Contributing</vt:lpstr>
      <vt:lpstr>Beyond Jakarta EE 10</vt:lpstr>
      <vt:lpstr>Summary</vt:lpstr>
      <vt:lpstr>Resources</vt:lpstr>
      <vt:lpstr>PowerPoint Presentation</vt:lpstr>
    </vt:vector>
  </TitlesOfParts>
  <Company>CapTech Ventures,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Tombes</dc:creator>
  <cp:keywords/>
  <cp:lastModifiedBy>Reza Rahman</cp:lastModifiedBy>
  <cp:revision>655</cp:revision>
  <dcterms:created xsi:type="dcterms:W3CDTF">2015-04-16T22:07:57Z</dcterms:created>
  <dcterms:modified xsi:type="dcterms:W3CDTF">2020-12-09T20:38:15Z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0x010100B92217C36C77104E9439560F80E8203F03004FA884EE7B2C9945B6B5CDBD1FB3EE22</vt:lpwstr>
  </property>
  <property fmtid="{D5CDD505-2E9C-101B-9397-08002B2CF9AE}" pid="3" name="_dlc_DocIdItemGuid">
    <vt:lpwstr>a3071bd8-29c7-4d15-b4e0-b917fb7a8af6</vt:lpwstr>
  </property>
  <property fmtid="{D5CDD505-2E9C-101B-9397-08002B2CF9AE}" pid="4" name="TaxKeyword">
    <vt:lpwstr/>
  </property>
  <property fmtid="{D5CDD505-2E9C-101B-9397-08002B2CF9AE}" pid="5" name="Work_x0020_Location">
    <vt:lpwstr/>
  </property>
  <property fmtid="{D5CDD505-2E9C-101B-9397-08002B2CF9AE}" pid="6" name="Marketing Document Type">
    <vt:lpwstr>102;#Template|076f35db-7346-43d9-805b-cfacc30fbf28</vt:lpwstr>
  </property>
  <property fmtid="{D5CDD505-2E9C-101B-9397-08002B2CF9AE}" pid="7" name="Document Status">
    <vt:lpwstr>5;#Current|34743aea-d6f4-4007-88e1-1597a311a17c</vt:lpwstr>
  </property>
  <property fmtid="{D5CDD505-2E9C-101B-9397-08002B2CF9AE}" pid="8" name="Client_x0020__x002F__x0020_Account">
    <vt:lpwstr/>
  </property>
  <property fmtid="{D5CDD505-2E9C-101B-9397-08002B2CF9AE}" pid="9" name="Industry">
    <vt:lpwstr/>
  </property>
  <property fmtid="{D5CDD505-2E9C-101B-9397-08002B2CF9AE}" pid="10" name="Service Offering">
    <vt:lpwstr/>
  </property>
  <property fmtid="{D5CDD505-2E9C-101B-9397-08002B2CF9AE}" pid="11" name="Practice_x0020_Area">
    <vt:lpwstr/>
  </property>
  <property fmtid="{D5CDD505-2E9C-101B-9397-08002B2CF9AE}" pid="12" name="Client / Account">
    <vt:lpwstr/>
  </property>
  <property fmtid="{D5CDD505-2E9C-101B-9397-08002B2CF9AE}" pid="13" name="Practice Area">
    <vt:lpwstr/>
  </property>
  <property fmtid="{D5CDD505-2E9C-101B-9397-08002B2CF9AE}" pid="14" name="Work Location">
    <vt:lpwstr/>
  </property>
  <property fmtid="{D5CDD505-2E9C-101B-9397-08002B2CF9AE}" pid="15" name="h513561e37aa4ae39b7792c1f51e786c">
    <vt:lpwstr/>
  </property>
  <property fmtid="{D5CDD505-2E9C-101B-9397-08002B2CF9AE}" pid="16" name="c87d19eb53854a2da00124e6f53732cc">
    <vt:lpwstr/>
  </property>
  <property fmtid="{D5CDD505-2E9C-101B-9397-08002B2CF9AE}" pid="17" name="e75b240da7eb49ddb93d35f8155b7d1f">
    <vt:lpwstr/>
  </property>
  <property fmtid="{D5CDD505-2E9C-101B-9397-08002B2CF9AE}" pid="18" name="Document Owner">
    <vt:lpwstr/>
  </property>
  <property fmtid="{D5CDD505-2E9C-101B-9397-08002B2CF9AE}" pid="19" name="TaxKeywordTaxHTField">
    <vt:lpwstr/>
  </property>
  <property fmtid="{D5CDD505-2E9C-101B-9397-08002B2CF9AE}" pid="20" name="h3ec81fa5ef4404c8e3fc0a682e02ec5">
    <vt:lpwstr>Template076f35db-7346-43d9-805b-cfacc30fbf28</vt:lpwstr>
  </property>
  <property fmtid="{D5CDD505-2E9C-101B-9397-08002B2CF9AE}" pid="21" name="pe0905aa394240c091f504058d2fa5ad">
    <vt:lpwstr/>
  </property>
  <property fmtid="{D5CDD505-2E9C-101B-9397-08002B2CF9AE}" pid="22" name="ef4ae9b9959f49b990329aaf39eac06a">
    <vt:lpwstr/>
  </property>
  <property fmtid="{D5CDD505-2E9C-101B-9397-08002B2CF9AE}" pid="23" name="j09a747de0814ca8b08594224a6013ce">
    <vt:lpwstr>Current34743aea-d6f4-4007-88e1-1597a311a17c</vt:lpwstr>
  </property>
  <property fmtid="{D5CDD505-2E9C-101B-9397-08002B2CF9AE}" pid="24" name="TaxCatchAll">
    <vt:lpwstr>5;#;#102;#</vt:lpwstr>
  </property>
  <property fmtid="{D5CDD505-2E9C-101B-9397-08002B2CF9AE}" pid="25" name="_dlc_DocId">
    <vt:lpwstr>FQDWNUQHXERW-1373-131</vt:lpwstr>
  </property>
  <property fmtid="{D5CDD505-2E9C-101B-9397-08002B2CF9AE}" pid="26" name="_dlc_DocIdUrl">
    <vt:lpwstr>https://portal.captechventures.com/Internal/SalesandMarketing/Marketing/_layouts/DocIdRedir.aspx?ID=FQDWNUQHXERW-1373-131, FQDWNUQHXERW-1373-131</vt:lpwstr>
  </property>
</Properties>
</file>