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05" r:id="rId2"/>
    <p:sldMasterId id="2147483895" r:id="rId3"/>
  </p:sldMasterIdLst>
  <p:notesMasterIdLst>
    <p:notesMasterId r:id="rId47"/>
  </p:notesMasterIdLst>
  <p:sldIdLst>
    <p:sldId id="256" r:id="rId4"/>
    <p:sldId id="741" r:id="rId5"/>
    <p:sldId id="742" r:id="rId6"/>
    <p:sldId id="743" r:id="rId7"/>
    <p:sldId id="744" r:id="rId8"/>
    <p:sldId id="745" r:id="rId9"/>
    <p:sldId id="746" r:id="rId10"/>
    <p:sldId id="747" r:id="rId11"/>
    <p:sldId id="748" r:id="rId12"/>
    <p:sldId id="749" r:id="rId13"/>
    <p:sldId id="750" r:id="rId14"/>
    <p:sldId id="751" r:id="rId15"/>
    <p:sldId id="752" r:id="rId16"/>
    <p:sldId id="753" r:id="rId17"/>
    <p:sldId id="754" r:id="rId18"/>
    <p:sldId id="755" r:id="rId19"/>
    <p:sldId id="756" r:id="rId20"/>
    <p:sldId id="757" r:id="rId21"/>
    <p:sldId id="758" r:id="rId22"/>
    <p:sldId id="759" r:id="rId23"/>
    <p:sldId id="760" r:id="rId24"/>
    <p:sldId id="497" r:id="rId25"/>
    <p:sldId id="761" r:id="rId26"/>
    <p:sldId id="762" r:id="rId27"/>
    <p:sldId id="763" r:id="rId28"/>
    <p:sldId id="764" r:id="rId29"/>
    <p:sldId id="765" r:id="rId30"/>
    <p:sldId id="766" r:id="rId31"/>
    <p:sldId id="767" r:id="rId32"/>
    <p:sldId id="768" r:id="rId33"/>
    <p:sldId id="769" r:id="rId34"/>
    <p:sldId id="770" r:id="rId35"/>
    <p:sldId id="771" r:id="rId36"/>
    <p:sldId id="772" r:id="rId37"/>
    <p:sldId id="773" r:id="rId38"/>
    <p:sldId id="774" r:id="rId39"/>
    <p:sldId id="775" r:id="rId40"/>
    <p:sldId id="776" r:id="rId41"/>
    <p:sldId id="777" r:id="rId42"/>
    <p:sldId id="778" r:id="rId43"/>
    <p:sldId id="779" r:id="rId44"/>
    <p:sldId id="780" r:id="rId45"/>
    <p:sldId id="26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80A98C4-AAC8-A44B-B183-9DAE3ED90E21}">
          <p14:sldIdLst>
            <p14:sldId id="256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  <p14:sldId id="758"/>
            <p14:sldId id="759"/>
            <p14:sldId id="760"/>
            <p14:sldId id="497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818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830"/>
  </p:normalViewPr>
  <p:slideViewPr>
    <p:cSldViewPr snapToGrid="0" snapToObjects="1">
      <p:cViewPr varScale="1">
        <p:scale>
          <a:sx n="107" d="100"/>
          <a:sy n="107" d="100"/>
        </p:scale>
        <p:origin x="63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90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4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svg"/><Relationship Id="rId1" Type="http://schemas.openxmlformats.org/officeDocument/2006/relationships/image" Target="../media/image107.png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116.sv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4" Type="http://schemas.openxmlformats.org/officeDocument/2006/relationships/image" Target="../media/image12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132.sv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4.svg"/><Relationship Id="rId1" Type="http://schemas.openxmlformats.org/officeDocument/2006/relationships/image" Target="../media/image133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s://sre.google/sre-book/monitoring-distributed-systems/" TargetMode="External"/><Relationship Id="rId7" Type="http://schemas.openxmlformats.org/officeDocument/2006/relationships/image" Target="../media/image51.svg"/><Relationship Id="rId2" Type="http://schemas.openxmlformats.org/officeDocument/2006/relationships/hyperlink" Target="https://grafana.com/blog/2018/08/02/the-red-method-how-to-instrument-your-services/" TargetMode="External"/><Relationship Id="rId1" Type="http://schemas.openxmlformats.org/officeDocument/2006/relationships/hyperlink" Target="http://www.brendangregg.com/usemethod.htm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90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4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svg"/><Relationship Id="rId1" Type="http://schemas.openxmlformats.org/officeDocument/2006/relationships/image" Target="../media/image107.png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116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svg"/><Relationship Id="rId1" Type="http://schemas.openxmlformats.org/officeDocument/2006/relationships/image" Target="../media/image121.png"/><Relationship Id="rId4" Type="http://schemas.openxmlformats.org/officeDocument/2006/relationships/image" Target="../media/image12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4" Type="http://schemas.openxmlformats.org/officeDocument/2006/relationships/image" Target="../media/image132.sv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4.svg"/><Relationship Id="rId1" Type="http://schemas.openxmlformats.org/officeDocument/2006/relationships/image" Target="../media/image133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hyperlink" Target="http://www.brendangregg.com/usemethod.html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hyperlink" Target="https://grafana.com/blog/2018/08/02/the-red-method-how-to-instrument-your-services/" TargetMode="External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hyperlink" Target="https://sre.google/sre-book/monitoring-distributed-systems/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E5AB6-8F42-4747-95CA-6A031D02259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6445444-6734-4363-B4C9-DED1DAE63BDB}">
      <dgm:prSet/>
      <dgm:spPr/>
      <dgm:t>
        <a:bodyPr/>
        <a:lstStyle/>
        <a:p>
          <a:pPr>
            <a:defRPr cap="all"/>
          </a:pPr>
          <a:r>
            <a:rPr lang="en-US" b="1"/>
            <a:t>Non Linear Scalability</a:t>
          </a:r>
          <a:endParaRPr lang="en-US"/>
        </a:p>
      </dgm:t>
    </dgm:pt>
    <dgm:pt modelId="{FF5AAF20-4A96-48BD-AA23-3DF61EA6B0AF}" type="parTrans" cxnId="{66C2B2F1-4169-46EE-B793-2C83BEC3E281}">
      <dgm:prSet/>
      <dgm:spPr/>
      <dgm:t>
        <a:bodyPr/>
        <a:lstStyle/>
        <a:p>
          <a:endParaRPr lang="en-US"/>
        </a:p>
      </dgm:t>
    </dgm:pt>
    <dgm:pt modelId="{3F27B2E5-4AB9-4583-AFD0-E82499405E50}" type="sibTrans" cxnId="{66C2B2F1-4169-46EE-B793-2C83BEC3E281}">
      <dgm:prSet/>
      <dgm:spPr/>
      <dgm:t>
        <a:bodyPr/>
        <a:lstStyle/>
        <a:p>
          <a:endParaRPr lang="en-US"/>
        </a:p>
      </dgm:t>
    </dgm:pt>
    <dgm:pt modelId="{E1E30ACC-2E8E-4AC4-B1B5-A361C51DD0A7}">
      <dgm:prSet/>
      <dgm:spPr/>
      <dgm:t>
        <a:bodyPr/>
        <a:lstStyle/>
        <a:p>
          <a:pPr>
            <a:defRPr cap="all"/>
          </a:pPr>
          <a:r>
            <a:rPr lang="en-US" b="1"/>
            <a:t>Complex</a:t>
          </a:r>
          <a:endParaRPr lang="en-US"/>
        </a:p>
      </dgm:t>
    </dgm:pt>
    <dgm:pt modelId="{31648F63-8805-4EAA-AB08-44A8BDF2BFB8}" type="parTrans" cxnId="{147AAEEC-ABC3-4EDE-B288-6A0A29940A32}">
      <dgm:prSet/>
      <dgm:spPr/>
      <dgm:t>
        <a:bodyPr/>
        <a:lstStyle/>
        <a:p>
          <a:endParaRPr lang="en-US"/>
        </a:p>
      </dgm:t>
    </dgm:pt>
    <dgm:pt modelId="{1712BF89-C4DB-4059-A4FB-F0B9313F218B}" type="sibTrans" cxnId="{147AAEEC-ABC3-4EDE-B288-6A0A29940A32}">
      <dgm:prSet/>
      <dgm:spPr/>
      <dgm:t>
        <a:bodyPr/>
        <a:lstStyle/>
        <a:p>
          <a:endParaRPr lang="en-US"/>
        </a:p>
      </dgm:t>
    </dgm:pt>
    <dgm:pt modelId="{F088BA92-162E-4BD2-AF85-A7FCD717110A}">
      <dgm:prSet/>
      <dgm:spPr/>
      <dgm:t>
        <a:bodyPr/>
        <a:lstStyle/>
        <a:p>
          <a:pPr>
            <a:defRPr cap="all"/>
          </a:pPr>
          <a:r>
            <a:rPr lang="en-US" b="1"/>
            <a:t>Often Poorly Understood by Developers </a:t>
          </a:r>
          <a:endParaRPr lang="en-US"/>
        </a:p>
      </dgm:t>
    </dgm:pt>
    <dgm:pt modelId="{F6FF135B-88EA-477A-821E-5EC520538573}" type="parTrans" cxnId="{CE84F1E1-06A9-4DA4-BEA5-8A003771B761}">
      <dgm:prSet/>
      <dgm:spPr/>
      <dgm:t>
        <a:bodyPr/>
        <a:lstStyle/>
        <a:p>
          <a:endParaRPr lang="en-US"/>
        </a:p>
      </dgm:t>
    </dgm:pt>
    <dgm:pt modelId="{F7F329FE-2989-4E81-92C6-8B30855AAE53}" type="sibTrans" cxnId="{CE84F1E1-06A9-4DA4-BEA5-8A003771B761}">
      <dgm:prSet/>
      <dgm:spPr/>
      <dgm:t>
        <a:bodyPr/>
        <a:lstStyle/>
        <a:p>
          <a:endParaRPr lang="en-US"/>
        </a:p>
      </dgm:t>
    </dgm:pt>
    <dgm:pt modelId="{90EB566E-AE35-4FAA-B4EA-73F3B0C6DEBF}" type="pres">
      <dgm:prSet presAssocID="{983E5AB6-8F42-4747-95CA-6A031D02259A}" presName="root" presStyleCnt="0">
        <dgm:presLayoutVars>
          <dgm:dir/>
          <dgm:resizeHandles val="exact"/>
        </dgm:presLayoutVars>
      </dgm:prSet>
      <dgm:spPr/>
    </dgm:pt>
    <dgm:pt modelId="{2337102D-A35E-4762-9BB8-23A2DAE86B25}" type="pres">
      <dgm:prSet presAssocID="{66445444-6734-4363-B4C9-DED1DAE63BDB}" presName="compNode" presStyleCnt="0"/>
      <dgm:spPr/>
    </dgm:pt>
    <dgm:pt modelId="{4D18E1A1-3D0F-4BDA-88B6-B9BA27698597}" type="pres">
      <dgm:prSet presAssocID="{66445444-6734-4363-B4C9-DED1DAE63B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374A6BD-86EA-4A12-918A-CBF88EB9D355}" type="pres">
      <dgm:prSet presAssocID="{66445444-6734-4363-B4C9-DED1DAE63B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1C14AA5-2622-4430-9F25-A7DD242BF219}" type="pres">
      <dgm:prSet presAssocID="{66445444-6734-4363-B4C9-DED1DAE63BDB}" presName="spaceRect" presStyleCnt="0"/>
      <dgm:spPr/>
    </dgm:pt>
    <dgm:pt modelId="{430D071D-5056-4DD1-BC5F-9EBE0AB7E8CA}" type="pres">
      <dgm:prSet presAssocID="{66445444-6734-4363-B4C9-DED1DAE63BDB}" presName="textRect" presStyleLbl="revTx" presStyleIdx="0" presStyleCnt="3">
        <dgm:presLayoutVars>
          <dgm:chMax val="1"/>
          <dgm:chPref val="1"/>
        </dgm:presLayoutVars>
      </dgm:prSet>
      <dgm:spPr/>
    </dgm:pt>
    <dgm:pt modelId="{91E2F9BA-DAE7-4F9F-A4D4-3336877D7C17}" type="pres">
      <dgm:prSet presAssocID="{3F27B2E5-4AB9-4583-AFD0-E82499405E50}" presName="sibTrans" presStyleCnt="0"/>
      <dgm:spPr/>
    </dgm:pt>
    <dgm:pt modelId="{1945926B-275A-4649-92EB-8F4E220171D1}" type="pres">
      <dgm:prSet presAssocID="{E1E30ACC-2E8E-4AC4-B1B5-A361C51DD0A7}" presName="compNode" presStyleCnt="0"/>
      <dgm:spPr/>
    </dgm:pt>
    <dgm:pt modelId="{A889DF3B-E401-4F82-90C0-44D744BCCDAC}" type="pres">
      <dgm:prSet presAssocID="{E1E30ACC-2E8E-4AC4-B1B5-A361C51DD0A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950B668-7658-44D4-AA4C-6D90A480B610}" type="pres">
      <dgm:prSet presAssocID="{E1E30ACC-2E8E-4AC4-B1B5-A361C51DD0A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E7C8FE4E-330C-4A65-A852-6E0E46CEFD06}" type="pres">
      <dgm:prSet presAssocID="{E1E30ACC-2E8E-4AC4-B1B5-A361C51DD0A7}" presName="spaceRect" presStyleCnt="0"/>
      <dgm:spPr/>
    </dgm:pt>
    <dgm:pt modelId="{483537C1-A6F2-4F1C-9F96-A9B95FB9D89B}" type="pres">
      <dgm:prSet presAssocID="{E1E30ACC-2E8E-4AC4-B1B5-A361C51DD0A7}" presName="textRect" presStyleLbl="revTx" presStyleIdx="1" presStyleCnt="3">
        <dgm:presLayoutVars>
          <dgm:chMax val="1"/>
          <dgm:chPref val="1"/>
        </dgm:presLayoutVars>
      </dgm:prSet>
      <dgm:spPr/>
    </dgm:pt>
    <dgm:pt modelId="{7E953C0E-5D01-475F-9868-15E6F911130B}" type="pres">
      <dgm:prSet presAssocID="{1712BF89-C4DB-4059-A4FB-F0B9313F218B}" presName="sibTrans" presStyleCnt="0"/>
      <dgm:spPr/>
    </dgm:pt>
    <dgm:pt modelId="{D82C8E31-F87C-43A2-B456-6154044FE50C}" type="pres">
      <dgm:prSet presAssocID="{F088BA92-162E-4BD2-AF85-A7FCD717110A}" presName="compNode" presStyleCnt="0"/>
      <dgm:spPr/>
    </dgm:pt>
    <dgm:pt modelId="{4518EAF9-A70A-48C0-B52E-D6916D0F5034}" type="pres">
      <dgm:prSet presAssocID="{F088BA92-162E-4BD2-AF85-A7FCD717110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3BEBE6C-7CBE-4826-9F7E-7645FAB4A897}" type="pres">
      <dgm:prSet presAssocID="{F088BA92-162E-4BD2-AF85-A7FCD717110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DF1D9C61-32BA-4160-8073-B4C5F45EC2E8}" type="pres">
      <dgm:prSet presAssocID="{F088BA92-162E-4BD2-AF85-A7FCD717110A}" presName="spaceRect" presStyleCnt="0"/>
      <dgm:spPr/>
    </dgm:pt>
    <dgm:pt modelId="{BEE5814E-44AB-4D9D-B23F-CBCA71E50415}" type="pres">
      <dgm:prSet presAssocID="{F088BA92-162E-4BD2-AF85-A7FCD717110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C5B8C04-3705-4AF8-8132-EA57DFA6F106}" type="presOf" srcId="{F088BA92-162E-4BD2-AF85-A7FCD717110A}" destId="{BEE5814E-44AB-4D9D-B23F-CBCA71E50415}" srcOrd="0" destOrd="0" presId="urn:microsoft.com/office/officeart/2018/5/layout/IconLeafLabelList"/>
    <dgm:cxn modelId="{108D6F6A-B371-4D06-AE3D-E0482CA9DBCB}" type="presOf" srcId="{983E5AB6-8F42-4747-95CA-6A031D02259A}" destId="{90EB566E-AE35-4FAA-B4EA-73F3B0C6DEBF}" srcOrd="0" destOrd="0" presId="urn:microsoft.com/office/officeart/2018/5/layout/IconLeafLabelList"/>
    <dgm:cxn modelId="{AFF2048D-1AE7-441C-91E3-45A5A259FFFD}" type="presOf" srcId="{66445444-6734-4363-B4C9-DED1DAE63BDB}" destId="{430D071D-5056-4DD1-BC5F-9EBE0AB7E8CA}" srcOrd="0" destOrd="0" presId="urn:microsoft.com/office/officeart/2018/5/layout/IconLeafLabelList"/>
    <dgm:cxn modelId="{383D0AAD-844F-4A03-A727-3C54B8FF8EF6}" type="presOf" srcId="{E1E30ACC-2E8E-4AC4-B1B5-A361C51DD0A7}" destId="{483537C1-A6F2-4F1C-9F96-A9B95FB9D89B}" srcOrd="0" destOrd="0" presId="urn:microsoft.com/office/officeart/2018/5/layout/IconLeafLabelList"/>
    <dgm:cxn modelId="{CE84F1E1-06A9-4DA4-BEA5-8A003771B761}" srcId="{983E5AB6-8F42-4747-95CA-6A031D02259A}" destId="{F088BA92-162E-4BD2-AF85-A7FCD717110A}" srcOrd="2" destOrd="0" parTransId="{F6FF135B-88EA-477A-821E-5EC520538573}" sibTransId="{F7F329FE-2989-4E81-92C6-8B30855AAE53}"/>
    <dgm:cxn modelId="{147AAEEC-ABC3-4EDE-B288-6A0A29940A32}" srcId="{983E5AB6-8F42-4747-95CA-6A031D02259A}" destId="{E1E30ACC-2E8E-4AC4-B1B5-A361C51DD0A7}" srcOrd="1" destOrd="0" parTransId="{31648F63-8805-4EAA-AB08-44A8BDF2BFB8}" sibTransId="{1712BF89-C4DB-4059-A4FB-F0B9313F218B}"/>
    <dgm:cxn modelId="{66C2B2F1-4169-46EE-B793-2C83BEC3E281}" srcId="{983E5AB6-8F42-4747-95CA-6A031D02259A}" destId="{66445444-6734-4363-B4C9-DED1DAE63BDB}" srcOrd="0" destOrd="0" parTransId="{FF5AAF20-4A96-48BD-AA23-3DF61EA6B0AF}" sibTransId="{3F27B2E5-4AB9-4583-AFD0-E82499405E50}"/>
    <dgm:cxn modelId="{5A91D6CA-95CE-42D3-8985-F428C54139BB}" type="presParOf" srcId="{90EB566E-AE35-4FAA-B4EA-73F3B0C6DEBF}" destId="{2337102D-A35E-4762-9BB8-23A2DAE86B25}" srcOrd="0" destOrd="0" presId="urn:microsoft.com/office/officeart/2018/5/layout/IconLeafLabelList"/>
    <dgm:cxn modelId="{9A783318-66F6-47A4-A231-EC6CB033AFE3}" type="presParOf" srcId="{2337102D-A35E-4762-9BB8-23A2DAE86B25}" destId="{4D18E1A1-3D0F-4BDA-88B6-B9BA27698597}" srcOrd="0" destOrd="0" presId="urn:microsoft.com/office/officeart/2018/5/layout/IconLeafLabelList"/>
    <dgm:cxn modelId="{46812EFC-0DEC-4B99-87A3-5898303C7D4F}" type="presParOf" srcId="{2337102D-A35E-4762-9BB8-23A2DAE86B25}" destId="{0374A6BD-86EA-4A12-918A-CBF88EB9D355}" srcOrd="1" destOrd="0" presId="urn:microsoft.com/office/officeart/2018/5/layout/IconLeafLabelList"/>
    <dgm:cxn modelId="{7C66EA9E-7471-4A5D-84A4-FE04B06B11EE}" type="presParOf" srcId="{2337102D-A35E-4762-9BB8-23A2DAE86B25}" destId="{B1C14AA5-2622-4430-9F25-A7DD242BF219}" srcOrd="2" destOrd="0" presId="urn:microsoft.com/office/officeart/2018/5/layout/IconLeafLabelList"/>
    <dgm:cxn modelId="{48CBDE91-8E78-4D72-86D7-6128359F2A9D}" type="presParOf" srcId="{2337102D-A35E-4762-9BB8-23A2DAE86B25}" destId="{430D071D-5056-4DD1-BC5F-9EBE0AB7E8CA}" srcOrd="3" destOrd="0" presId="urn:microsoft.com/office/officeart/2018/5/layout/IconLeafLabelList"/>
    <dgm:cxn modelId="{2D2C665D-7EE2-47D7-A2E1-8AB73ED11539}" type="presParOf" srcId="{90EB566E-AE35-4FAA-B4EA-73F3B0C6DEBF}" destId="{91E2F9BA-DAE7-4F9F-A4D4-3336877D7C17}" srcOrd="1" destOrd="0" presId="urn:microsoft.com/office/officeart/2018/5/layout/IconLeafLabelList"/>
    <dgm:cxn modelId="{AB095E37-FBF5-4D42-AE2C-7EAC535FFAD0}" type="presParOf" srcId="{90EB566E-AE35-4FAA-B4EA-73F3B0C6DEBF}" destId="{1945926B-275A-4649-92EB-8F4E220171D1}" srcOrd="2" destOrd="0" presId="urn:microsoft.com/office/officeart/2018/5/layout/IconLeafLabelList"/>
    <dgm:cxn modelId="{C9B813E0-3A9D-4F44-BB88-F1D83B3FD2C3}" type="presParOf" srcId="{1945926B-275A-4649-92EB-8F4E220171D1}" destId="{A889DF3B-E401-4F82-90C0-44D744BCCDAC}" srcOrd="0" destOrd="0" presId="urn:microsoft.com/office/officeart/2018/5/layout/IconLeafLabelList"/>
    <dgm:cxn modelId="{C99DC294-B05F-42B3-8EBE-A2EC933B7B53}" type="presParOf" srcId="{1945926B-275A-4649-92EB-8F4E220171D1}" destId="{4950B668-7658-44D4-AA4C-6D90A480B610}" srcOrd="1" destOrd="0" presId="urn:microsoft.com/office/officeart/2018/5/layout/IconLeafLabelList"/>
    <dgm:cxn modelId="{6ECCAF89-2336-405F-916C-21B80975C66C}" type="presParOf" srcId="{1945926B-275A-4649-92EB-8F4E220171D1}" destId="{E7C8FE4E-330C-4A65-A852-6E0E46CEFD06}" srcOrd="2" destOrd="0" presId="urn:microsoft.com/office/officeart/2018/5/layout/IconLeafLabelList"/>
    <dgm:cxn modelId="{3363492A-16C5-47E3-A302-262AAB9986F7}" type="presParOf" srcId="{1945926B-275A-4649-92EB-8F4E220171D1}" destId="{483537C1-A6F2-4F1C-9F96-A9B95FB9D89B}" srcOrd="3" destOrd="0" presId="urn:microsoft.com/office/officeart/2018/5/layout/IconLeafLabelList"/>
    <dgm:cxn modelId="{A2D31C46-8B5B-486A-B395-6C8F57B38C28}" type="presParOf" srcId="{90EB566E-AE35-4FAA-B4EA-73F3B0C6DEBF}" destId="{7E953C0E-5D01-475F-9868-15E6F911130B}" srcOrd="3" destOrd="0" presId="urn:microsoft.com/office/officeart/2018/5/layout/IconLeafLabelList"/>
    <dgm:cxn modelId="{F6AA0623-FBBD-4864-ABB8-68175DC05BDC}" type="presParOf" srcId="{90EB566E-AE35-4FAA-B4EA-73F3B0C6DEBF}" destId="{D82C8E31-F87C-43A2-B456-6154044FE50C}" srcOrd="4" destOrd="0" presId="urn:microsoft.com/office/officeart/2018/5/layout/IconLeafLabelList"/>
    <dgm:cxn modelId="{E1F67343-867D-46CF-9B33-E82ED9F9AC5A}" type="presParOf" srcId="{D82C8E31-F87C-43A2-B456-6154044FE50C}" destId="{4518EAF9-A70A-48C0-B52E-D6916D0F5034}" srcOrd="0" destOrd="0" presId="urn:microsoft.com/office/officeart/2018/5/layout/IconLeafLabelList"/>
    <dgm:cxn modelId="{1B91BBB6-CF2E-4A6C-A354-829D957C6D88}" type="presParOf" srcId="{D82C8E31-F87C-43A2-B456-6154044FE50C}" destId="{C3BEBE6C-7CBE-4826-9F7E-7645FAB4A897}" srcOrd="1" destOrd="0" presId="urn:microsoft.com/office/officeart/2018/5/layout/IconLeafLabelList"/>
    <dgm:cxn modelId="{FB1084D1-A905-41B0-955D-4B8A779A8D6A}" type="presParOf" srcId="{D82C8E31-F87C-43A2-B456-6154044FE50C}" destId="{DF1D9C61-32BA-4160-8073-B4C5F45EC2E8}" srcOrd="2" destOrd="0" presId="urn:microsoft.com/office/officeart/2018/5/layout/IconLeafLabelList"/>
    <dgm:cxn modelId="{DE39ECFA-626C-45E6-9F48-BFC701945647}" type="presParOf" srcId="{D82C8E31-F87C-43A2-B456-6154044FE50C}" destId="{BEE5814E-44AB-4D9D-B23F-CBCA71E5041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A41127-0651-401B-9471-8CA4E6A0F0F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0BFC347-D76E-4926-B4C0-23114CF76C78}">
      <dgm:prSet/>
      <dgm:spPr/>
      <dgm:t>
        <a:bodyPr/>
        <a:lstStyle/>
        <a:p>
          <a:r>
            <a:rPr lang="en-US" b="1"/>
            <a:t>CPUs</a:t>
          </a:r>
          <a:endParaRPr lang="en-US"/>
        </a:p>
      </dgm:t>
    </dgm:pt>
    <dgm:pt modelId="{996C3BEF-C0F9-4A19-B47A-0821FB908EBE}" type="parTrans" cxnId="{F090EA26-96D2-4512-8827-406385E58746}">
      <dgm:prSet/>
      <dgm:spPr/>
      <dgm:t>
        <a:bodyPr/>
        <a:lstStyle/>
        <a:p>
          <a:endParaRPr lang="en-US"/>
        </a:p>
      </dgm:t>
    </dgm:pt>
    <dgm:pt modelId="{E65AAA06-3188-4132-9349-877E3D8B1FCB}" type="sibTrans" cxnId="{F090EA26-96D2-4512-8827-406385E58746}">
      <dgm:prSet/>
      <dgm:spPr/>
      <dgm:t>
        <a:bodyPr/>
        <a:lstStyle/>
        <a:p>
          <a:endParaRPr lang="en-US"/>
        </a:p>
      </dgm:t>
    </dgm:pt>
    <dgm:pt modelId="{79FD9D69-BE04-4834-9826-DBC9CDBF8067}">
      <dgm:prSet/>
      <dgm:spPr/>
      <dgm:t>
        <a:bodyPr/>
        <a:lstStyle/>
        <a:p>
          <a:r>
            <a:rPr lang="en-US"/>
            <a:t>sockets, cores, hardware threads (virtual CPUs)</a:t>
          </a:r>
        </a:p>
      </dgm:t>
    </dgm:pt>
    <dgm:pt modelId="{9906F629-025E-4E34-8FE3-A38D2702ED95}" type="parTrans" cxnId="{72BB5214-043F-4988-A4EA-A8A2C91F1EEA}">
      <dgm:prSet/>
      <dgm:spPr/>
      <dgm:t>
        <a:bodyPr/>
        <a:lstStyle/>
        <a:p>
          <a:endParaRPr lang="en-US"/>
        </a:p>
      </dgm:t>
    </dgm:pt>
    <dgm:pt modelId="{71A8D7C8-C19E-4FA2-A5C5-97FE1C26C1E9}" type="sibTrans" cxnId="{72BB5214-043F-4988-A4EA-A8A2C91F1EEA}">
      <dgm:prSet/>
      <dgm:spPr/>
      <dgm:t>
        <a:bodyPr/>
        <a:lstStyle/>
        <a:p>
          <a:endParaRPr lang="en-US"/>
        </a:p>
      </dgm:t>
    </dgm:pt>
    <dgm:pt modelId="{DEB244C4-FB36-431A-9ED9-06A1443EAE1C}">
      <dgm:prSet/>
      <dgm:spPr/>
      <dgm:t>
        <a:bodyPr/>
        <a:lstStyle/>
        <a:p>
          <a:r>
            <a:rPr lang="en-US" b="1"/>
            <a:t>Memory</a:t>
          </a:r>
          <a:endParaRPr lang="en-US"/>
        </a:p>
      </dgm:t>
    </dgm:pt>
    <dgm:pt modelId="{8487D071-614D-4B73-9521-448EF89E924F}" type="parTrans" cxnId="{73365BA1-3837-4D1D-8EF4-9BE0262548A4}">
      <dgm:prSet/>
      <dgm:spPr/>
      <dgm:t>
        <a:bodyPr/>
        <a:lstStyle/>
        <a:p>
          <a:endParaRPr lang="en-US"/>
        </a:p>
      </dgm:t>
    </dgm:pt>
    <dgm:pt modelId="{B798CF56-774B-4E90-82C8-6C4D7EDBEDBF}" type="sibTrans" cxnId="{73365BA1-3837-4D1D-8EF4-9BE0262548A4}">
      <dgm:prSet/>
      <dgm:spPr/>
      <dgm:t>
        <a:bodyPr/>
        <a:lstStyle/>
        <a:p>
          <a:endParaRPr lang="en-US"/>
        </a:p>
      </dgm:t>
    </dgm:pt>
    <dgm:pt modelId="{C86B31E3-658A-4E48-94DE-D9DBB3CC1B02}">
      <dgm:prSet/>
      <dgm:spPr/>
      <dgm:t>
        <a:bodyPr/>
        <a:lstStyle/>
        <a:p>
          <a:r>
            <a:rPr lang="en-US"/>
            <a:t>Capacity</a:t>
          </a:r>
        </a:p>
      </dgm:t>
    </dgm:pt>
    <dgm:pt modelId="{22E48BE5-DA08-41FF-B148-57FEEA9D666A}" type="parTrans" cxnId="{194298EC-2736-4EDB-BEEF-6307B39EB06F}">
      <dgm:prSet/>
      <dgm:spPr/>
      <dgm:t>
        <a:bodyPr/>
        <a:lstStyle/>
        <a:p>
          <a:endParaRPr lang="en-US"/>
        </a:p>
      </dgm:t>
    </dgm:pt>
    <dgm:pt modelId="{A31B456F-E559-4928-B14E-F89EB0F777C0}" type="sibTrans" cxnId="{194298EC-2736-4EDB-BEEF-6307B39EB06F}">
      <dgm:prSet/>
      <dgm:spPr/>
      <dgm:t>
        <a:bodyPr/>
        <a:lstStyle/>
        <a:p>
          <a:endParaRPr lang="en-US"/>
        </a:p>
      </dgm:t>
    </dgm:pt>
    <dgm:pt modelId="{D9BBC572-5C5F-4558-B88D-DFA729918250}">
      <dgm:prSet/>
      <dgm:spPr/>
      <dgm:t>
        <a:bodyPr/>
        <a:lstStyle/>
        <a:p>
          <a:r>
            <a:rPr lang="en-US" b="1"/>
            <a:t>Network Interfaces</a:t>
          </a:r>
          <a:endParaRPr lang="en-US"/>
        </a:p>
      </dgm:t>
    </dgm:pt>
    <dgm:pt modelId="{551DF105-B948-439A-9464-46FFC6B7B533}" type="parTrans" cxnId="{4891A3D7-9ABB-4DBE-817F-AACC7A73D9DA}">
      <dgm:prSet/>
      <dgm:spPr/>
      <dgm:t>
        <a:bodyPr/>
        <a:lstStyle/>
        <a:p>
          <a:endParaRPr lang="en-US"/>
        </a:p>
      </dgm:t>
    </dgm:pt>
    <dgm:pt modelId="{D0691C0F-F04B-4822-8BA3-7B5AF7184A95}" type="sibTrans" cxnId="{4891A3D7-9ABB-4DBE-817F-AACC7A73D9DA}">
      <dgm:prSet/>
      <dgm:spPr/>
      <dgm:t>
        <a:bodyPr/>
        <a:lstStyle/>
        <a:p>
          <a:endParaRPr lang="en-US"/>
        </a:p>
      </dgm:t>
    </dgm:pt>
    <dgm:pt modelId="{E0918CC8-0CC1-43F6-954E-02B78039A3F3}">
      <dgm:prSet/>
      <dgm:spPr/>
      <dgm:t>
        <a:bodyPr/>
        <a:lstStyle/>
        <a:p>
          <a:r>
            <a:rPr lang="en-US"/>
            <a:t>And their buffers</a:t>
          </a:r>
        </a:p>
      </dgm:t>
    </dgm:pt>
    <dgm:pt modelId="{D17D6F93-8BC4-4313-87B1-4EAE75C42FE4}" type="parTrans" cxnId="{805C9146-44D8-41F7-B18E-E3D24B1C053E}">
      <dgm:prSet/>
      <dgm:spPr/>
      <dgm:t>
        <a:bodyPr/>
        <a:lstStyle/>
        <a:p>
          <a:endParaRPr lang="en-US"/>
        </a:p>
      </dgm:t>
    </dgm:pt>
    <dgm:pt modelId="{85E4BB9B-747B-4AA5-B6D4-F685FFDF795F}" type="sibTrans" cxnId="{805C9146-44D8-41F7-B18E-E3D24B1C053E}">
      <dgm:prSet/>
      <dgm:spPr/>
      <dgm:t>
        <a:bodyPr/>
        <a:lstStyle/>
        <a:p>
          <a:endParaRPr lang="en-US"/>
        </a:p>
      </dgm:t>
    </dgm:pt>
    <dgm:pt modelId="{97FAF8D4-72E7-4F21-93B5-3D21475BDEBF}">
      <dgm:prSet/>
      <dgm:spPr/>
      <dgm:t>
        <a:bodyPr/>
        <a:lstStyle/>
        <a:p>
          <a:r>
            <a:rPr lang="en-US" b="1"/>
            <a:t>Storage Devices</a:t>
          </a:r>
          <a:endParaRPr lang="en-US"/>
        </a:p>
      </dgm:t>
    </dgm:pt>
    <dgm:pt modelId="{B7057F9E-6E41-45D0-B141-38B1F7D23A32}" type="parTrans" cxnId="{E9AA07E1-EF18-4534-B67E-2AFEE225F516}">
      <dgm:prSet/>
      <dgm:spPr/>
      <dgm:t>
        <a:bodyPr/>
        <a:lstStyle/>
        <a:p>
          <a:endParaRPr lang="en-US"/>
        </a:p>
      </dgm:t>
    </dgm:pt>
    <dgm:pt modelId="{6DB02BC0-D4A2-4BB0-A1AA-034D895EFA86}" type="sibTrans" cxnId="{E9AA07E1-EF18-4534-B67E-2AFEE225F516}">
      <dgm:prSet/>
      <dgm:spPr/>
      <dgm:t>
        <a:bodyPr/>
        <a:lstStyle/>
        <a:p>
          <a:endParaRPr lang="en-US"/>
        </a:p>
      </dgm:t>
    </dgm:pt>
    <dgm:pt modelId="{8069A694-0A7A-471E-81C1-4F9217FB65D1}">
      <dgm:prSet/>
      <dgm:spPr/>
      <dgm:t>
        <a:bodyPr/>
        <a:lstStyle/>
        <a:p>
          <a:r>
            <a:rPr lang="en-US"/>
            <a:t>I/O, Capacity</a:t>
          </a:r>
        </a:p>
      </dgm:t>
    </dgm:pt>
    <dgm:pt modelId="{A6FF16D2-2C23-4C12-8933-5FF7051A5DDF}" type="parTrans" cxnId="{8E3B2DF8-8DA6-46F9-82BF-6165E5DDEFD4}">
      <dgm:prSet/>
      <dgm:spPr/>
      <dgm:t>
        <a:bodyPr/>
        <a:lstStyle/>
        <a:p>
          <a:endParaRPr lang="en-US"/>
        </a:p>
      </dgm:t>
    </dgm:pt>
    <dgm:pt modelId="{69F4E4DA-D068-4C3E-A4C2-BCB955BC6AB6}" type="sibTrans" cxnId="{8E3B2DF8-8DA6-46F9-82BF-6165E5DDEFD4}">
      <dgm:prSet/>
      <dgm:spPr/>
      <dgm:t>
        <a:bodyPr/>
        <a:lstStyle/>
        <a:p>
          <a:endParaRPr lang="en-US"/>
        </a:p>
      </dgm:t>
    </dgm:pt>
    <dgm:pt modelId="{55BA2FF8-E2F1-4723-BFF7-3693C25862A2}">
      <dgm:prSet/>
      <dgm:spPr/>
      <dgm:t>
        <a:bodyPr/>
        <a:lstStyle/>
        <a:p>
          <a:r>
            <a:rPr lang="en-US" b="1"/>
            <a:t>Controllers</a:t>
          </a:r>
          <a:endParaRPr lang="en-US"/>
        </a:p>
      </dgm:t>
    </dgm:pt>
    <dgm:pt modelId="{6A667142-E7C2-4FA0-8E95-2EAB7E3D58BD}" type="parTrans" cxnId="{2BA536EE-8913-4A29-B582-31011468498C}">
      <dgm:prSet/>
      <dgm:spPr/>
      <dgm:t>
        <a:bodyPr/>
        <a:lstStyle/>
        <a:p>
          <a:endParaRPr lang="en-US"/>
        </a:p>
      </dgm:t>
    </dgm:pt>
    <dgm:pt modelId="{6B395B25-FE5E-4DD8-81D6-DA8D79CCF9DB}" type="sibTrans" cxnId="{2BA536EE-8913-4A29-B582-31011468498C}">
      <dgm:prSet/>
      <dgm:spPr/>
      <dgm:t>
        <a:bodyPr/>
        <a:lstStyle/>
        <a:p>
          <a:endParaRPr lang="en-US"/>
        </a:p>
      </dgm:t>
    </dgm:pt>
    <dgm:pt modelId="{D5D67F85-7956-4709-ACD8-70CF151F76C6}">
      <dgm:prSet/>
      <dgm:spPr/>
      <dgm:t>
        <a:bodyPr/>
        <a:lstStyle/>
        <a:p>
          <a:r>
            <a:rPr lang="en-US"/>
            <a:t>Storage, Network Cards,</a:t>
          </a:r>
        </a:p>
      </dgm:t>
    </dgm:pt>
    <dgm:pt modelId="{020A4ACC-3D4A-4F6F-8E6D-161B89775AF8}" type="parTrans" cxnId="{75346813-60DB-416B-83C0-0E93E74A5355}">
      <dgm:prSet/>
      <dgm:spPr/>
      <dgm:t>
        <a:bodyPr/>
        <a:lstStyle/>
        <a:p>
          <a:endParaRPr lang="en-US"/>
        </a:p>
      </dgm:t>
    </dgm:pt>
    <dgm:pt modelId="{0C79C495-4B73-4851-9CE5-5DDD9F1C58EB}" type="sibTrans" cxnId="{75346813-60DB-416B-83C0-0E93E74A5355}">
      <dgm:prSet/>
      <dgm:spPr/>
      <dgm:t>
        <a:bodyPr/>
        <a:lstStyle/>
        <a:p>
          <a:endParaRPr lang="en-US"/>
        </a:p>
      </dgm:t>
    </dgm:pt>
    <dgm:pt modelId="{F24023DF-08C0-4926-A9A6-E69687F127A8}">
      <dgm:prSet/>
      <dgm:spPr/>
      <dgm:t>
        <a:bodyPr/>
        <a:lstStyle/>
        <a:p>
          <a:r>
            <a:rPr lang="en-US" b="1"/>
            <a:t>Interconnects</a:t>
          </a:r>
          <a:endParaRPr lang="en-US"/>
        </a:p>
      </dgm:t>
    </dgm:pt>
    <dgm:pt modelId="{85E7CCAA-0D1D-4068-9F5E-11727CB9C62A}" type="parTrans" cxnId="{2FB895B3-429B-431F-AE9B-F7A3A9F5ADAF}">
      <dgm:prSet/>
      <dgm:spPr/>
      <dgm:t>
        <a:bodyPr/>
        <a:lstStyle/>
        <a:p>
          <a:endParaRPr lang="en-US"/>
        </a:p>
      </dgm:t>
    </dgm:pt>
    <dgm:pt modelId="{5D42FA8D-E836-41D0-B14E-48A091BBE7B6}" type="sibTrans" cxnId="{2FB895B3-429B-431F-AE9B-F7A3A9F5ADAF}">
      <dgm:prSet/>
      <dgm:spPr/>
      <dgm:t>
        <a:bodyPr/>
        <a:lstStyle/>
        <a:p>
          <a:endParaRPr lang="en-US"/>
        </a:p>
      </dgm:t>
    </dgm:pt>
    <dgm:pt modelId="{773C5744-6D16-4F01-975D-EA6CB38E5F98}">
      <dgm:prSet/>
      <dgm:spPr/>
      <dgm:t>
        <a:bodyPr/>
        <a:lstStyle/>
        <a:p>
          <a:r>
            <a:rPr lang="en-US"/>
            <a:t>CPUs, Memory, I/O</a:t>
          </a:r>
        </a:p>
      </dgm:t>
    </dgm:pt>
    <dgm:pt modelId="{0CFC5DD9-79E0-4D7C-9F08-D3BFB0CC3154}" type="parTrans" cxnId="{53102C00-93D2-48F4-9E88-3F33D9FCE422}">
      <dgm:prSet/>
      <dgm:spPr/>
      <dgm:t>
        <a:bodyPr/>
        <a:lstStyle/>
        <a:p>
          <a:endParaRPr lang="en-US"/>
        </a:p>
      </dgm:t>
    </dgm:pt>
    <dgm:pt modelId="{2D7EB40D-DA40-48F7-BBFA-8AC88234D764}" type="sibTrans" cxnId="{53102C00-93D2-48F4-9E88-3F33D9FCE422}">
      <dgm:prSet/>
      <dgm:spPr/>
      <dgm:t>
        <a:bodyPr/>
        <a:lstStyle/>
        <a:p>
          <a:endParaRPr lang="en-US"/>
        </a:p>
      </dgm:t>
    </dgm:pt>
    <dgm:pt modelId="{5E3996D2-39B5-4118-97C9-D270B79E1050}" type="pres">
      <dgm:prSet presAssocID="{FEA41127-0651-401B-9471-8CA4E6A0F0F4}" presName="root" presStyleCnt="0">
        <dgm:presLayoutVars>
          <dgm:dir/>
          <dgm:resizeHandles val="exact"/>
        </dgm:presLayoutVars>
      </dgm:prSet>
      <dgm:spPr/>
    </dgm:pt>
    <dgm:pt modelId="{9483CDB4-F8AA-4F23-A047-48ABCE308A60}" type="pres">
      <dgm:prSet presAssocID="{40BFC347-D76E-4926-B4C0-23114CF76C78}" presName="compNode" presStyleCnt="0"/>
      <dgm:spPr/>
    </dgm:pt>
    <dgm:pt modelId="{B3566433-9CE0-4020-BA9B-27479306305C}" type="pres">
      <dgm:prSet presAssocID="{40BFC347-D76E-4926-B4C0-23114CF76C78}" presName="bgRect" presStyleLbl="bgShp" presStyleIdx="0" presStyleCnt="6"/>
      <dgm:spPr/>
    </dgm:pt>
    <dgm:pt modelId="{512A633C-AB47-493B-B5CC-6794E5EF60BE}" type="pres">
      <dgm:prSet presAssocID="{40BFC347-D76E-4926-B4C0-23114CF76C7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4AE9D96A-58B9-49C8-9051-3F1A3E36AE3B}" type="pres">
      <dgm:prSet presAssocID="{40BFC347-D76E-4926-B4C0-23114CF76C78}" presName="spaceRect" presStyleCnt="0"/>
      <dgm:spPr/>
    </dgm:pt>
    <dgm:pt modelId="{15A6B9BA-F36F-4F69-B371-F589CBD236D6}" type="pres">
      <dgm:prSet presAssocID="{40BFC347-D76E-4926-B4C0-23114CF76C78}" presName="parTx" presStyleLbl="revTx" presStyleIdx="0" presStyleCnt="12">
        <dgm:presLayoutVars>
          <dgm:chMax val="0"/>
          <dgm:chPref val="0"/>
        </dgm:presLayoutVars>
      </dgm:prSet>
      <dgm:spPr/>
    </dgm:pt>
    <dgm:pt modelId="{78A8DBCB-D0B2-4B21-8751-26C4B8CF09F0}" type="pres">
      <dgm:prSet presAssocID="{40BFC347-D76E-4926-B4C0-23114CF76C78}" presName="desTx" presStyleLbl="revTx" presStyleIdx="1" presStyleCnt="12">
        <dgm:presLayoutVars/>
      </dgm:prSet>
      <dgm:spPr/>
    </dgm:pt>
    <dgm:pt modelId="{91FF3399-D84D-4BB6-8D02-2DDE8A51C868}" type="pres">
      <dgm:prSet presAssocID="{E65AAA06-3188-4132-9349-877E3D8B1FCB}" presName="sibTrans" presStyleCnt="0"/>
      <dgm:spPr/>
    </dgm:pt>
    <dgm:pt modelId="{5FF1BEF7-FA72-431A-92E1-17A25CBAB51C}" type="pres">
      <dgm:prSet presAssocID="{DEB244C4-FB36-431A-9ED9-06A1443EAE1C}" presName="compNode" presStyleCnt="0"/>
      <dgm:spPr/>
    </dgm:pt>
    <dgm:pt modelId="{88A931CE-9012-4908-8C0F-4C7CD40044E2}" type="pres">
      <dgm:prSet presAssocID="{DEB244C4-FB36-431A-9ED9-06A1443EAE1C}" presName="bgRect" presStyleLbl="bgShp" presStyleIdx="1" presStyleCnt="6"/>
      <dgm:spPr/>
    </dgm:pt>
    <dgm:pt modelId="{561A1143-B290-47B1-BC19-5EC38E3F1B04}" type="pres">
      <dgm:prSet presAssocID="{DEB244C4-FB36-431A-9ED9-06A1443EAE1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ECCF5393-E1C3-42BD-A95C-341AC7EABB13}" type="pres">
      <dgm:prSet presAssocID="{DEB244C4-FB36-431A-9ED9-06A1443EAE1C}" presName="spaceRect" presStyleCnt="0"/>
      <dgm:spPr/>
    </dgm:pt>
    <dgm:pt modelId="{C5EBD8FB-DEB9-47D0-8DB0-285236EF9D72}" type="pres">
      <dgm:prSet presAssocID="{DEB244C4-FB36-431A-9ED9-06A1443EAE1C}" presName="parTx" presStyleLbl="revTx" presStyleIdx="2" presStyleCnt="12">
        <dgm:presLayoutVars>
          <dgm:chMax val="0"/>
          <dgm:chPref val="0"/>
        </dgm:presLayoutVars>
      </dgm:prSet>
      <dgm:spPr/>
    </dgm:pt>
    <dgm:pt modelId="{50F2D1FE-9010-4F8D-87D4-ADB3290A15EC}" type="pres">
      <dgm:prSet presAssocID="{DEB244C4-FB36-431A-9ED9-06A1443EAE1C}" presName="desTx" presStyleLbl="revTx" presStyleIdx="3" presStyleCnt="12">
        <dgm:presLayoutVars/>
      </dgm:prSet>
      <dgm:spPr/>
    </dgm:pt>
    <dgm:pt modelId="{9847E799-0A98-4EBB-A4C2-8F77187617F2}" type="pres">
      <dgm:prSet presAssocID="{B798CF56-774B-4E90-82C8-6C4D7EDBEDBF}" presName="sibTrans" presStyleCnt="0"/>
      <dgm:spPr/>
    </dgm:pt>
    <dgm:pt modelId="{02A8186D-7167-4837-8311-AA00ABACE942}" type="pres">
      <dgm:prSet presAssocID="{D9BBC572-5C5F-4558-B88D-DFA729918250}" presName="compNode" presStyleCnt="0"/>
      <dgm:spPr/>
    </dgm:pt>
    <dgm:pt modelId="{30A20778-0B69-4BEA-B8EB-6950BA75E578}" type="pres">
      <dgm:prSet presAssocID="{D9BBC572-5C5F-4558-B88D-DFA729918250}" presName="bgRect" presStyleLbl="bgShp" presStyleIdx="2" presStyleCnt="6"/>
      <dgm:spPr/>
    </dgm:pt>
    <dgm:pt modelId="{F2198826-10B1-470D-A575-EAE19135B992}" type="pres">
      <dgm:prSet presAssocID="{D9BBC572-5C5F-4558-B88D-DFA72991825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7629D8D1-1F1A-4716-B797-2C0D7016F8C9}" type="pres">
      <dgm:prSet presAssocID="{D9BBC572-5C5F-4558-B88D-DFA729918250}" presName="spaceRect" presStyleCnt="0"/>
      <dgm:spPr/>
    </dgm:pt>
    <dgm:pt modelId="{E6AFA60E-8963-43E4-A381-A1414EEDD74F}" type="pres">
      <dgm:prSet presAssocID="{D9BBC572-5C5F-4558-B88D-DFA729918250}" presName="parTx" presStyleLbl="revTx" presStyleIdx="4" presStyleCnt="12">
        <dgm:presLayoutVars>
          <dgm:chMax val="0"/>
          <dgm:chPref val="0"/>
        </dgm:presLayoutVars>
      </dgm:prSet>
      <dgm:spPr/>
    </dgm:pt>
    <dgm:pt modelId="{442B193E-3960-4DB7-B75F-763B60F0134E}" type="pres">
      <dgm:prSet presAssocID="{D9BBC572-5C5F-4558-B88D-DFA729918250}" presName="desTx" presStyleLbl="revTx" presStyleIdx="5" presStyleCnt="12">
        <dgm:presLayoutVars/>
      </dgm:prSet>
      <dgm:spPr/>
    </dgm:pt>
    <dgm:pt modelId="{E429C5B1-37CC-45C5-8CF4-492151163A90}" type="pres">
      <dgm:prSet presAssocID="{D0691C0F-F04B-4822-8BA3-7B5AF7184A95}" presName="sibTrans" presStyleCnt="0"/>
      <dgm:spPr/>
    </dgm:pt>
    <dgm:pt modelId="{16A59A71-C72B-49B9-9143-5D636CEBB41C}" type="pres">
      <dgm:prSet presAssocID="{97FAF8D4-72E7-4F21-93B5-3D21475BDEBF}" presName="compNode" presStyleCnt="0"/>
      <dgm:spPr/>
    </dgm:pt>
    <dgm:pt modelId="{D693AD4C-C3D6-4FB9-8CCE-DE8F41CFE51C}" type="pres">
      <dgm:prSet presAssocID="{97FAF8D4-72E7-4F21-93B5-3D21475BDEBF}" presName="bgRect" presStyleLbl="bgShp" presStyleIdx="3" presStyleCnt="6"/>
      <dgm:spPr/>
    </dgm:pt>
    <dgm:pt modelId="{C14151CD-41CE-4ACA-8192-57FEE19D81F8}" type="pres">
      <dgm:prSet presAssocID="{97FAF8D4-72E7-4F21-93B5-3D21475BDEB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VD player"/>
        </a:ext>
      </dgm:extLst>
    </dgm:pt>
    <dgm:pt modelId="{7DD6793B-BB1E-4483-9CDB-7D9DB0617C72}" type="pres">
      <dgm:prSet presAssocID="{97FAF8D4-72E7-4F21-93B5-3D21475BDEBF}" presName="spaceRect" presStyleCnt="0"/>
      <dgm:spPr/>
    </dgm:pt>
    <dgm:pt modelId="{5F51BABF-6BFD-4734-8044-0392481341E1}" type="pres">
      <dgm:prSet presAssocID="{97FAF8D4-72E7-4F21-93B5-3D21475BDEBF}" presName="parTx" presStyleLbl="revTx" presStyleIdx="6" presStyleCnt="12">
        <dgm:presLayoutVars>
          <dgm:chMax val="0"/>
          <dgm:chPref val="0"/>
        </dgm:presLayoutVars>
      </dgm:prSet>
      <dgm:spPr/>
    </dgm:pt>
    <dgm:pt modelId="{DD8FF0F4-C283-4261-8AD4-A60FC1BB3E7A}" type="pres">
      <dgm:prSet presAssocID="{97FAF8D4-72E7-4F21-93B5-3D21475BDEBF}" presName="desTx" presStyleLbl="revTx" presStyleIdx="7" presStyleCnt="12">
        <dgm:presLayoutVars/>
      </dgm:prSet>
      <dgm:spPr/>
    </dgm:pt>
    <dgm:pt modelId="{C12BA815-FC9A-48D1-8797-105FB1BDC0D9}" type="pres">
      <dgm:prSet presAssocID="{6DB02BC0-D4A2-4BB0-A1AA-034D895EFA86}" presName="sibTrans" presStyleCnt="0"/>
      <dgm:spPr/>
    </dgm:pt>
    <dgm:pt modelId="{F320DE2E-3CDD-421C-826E-760423B80A2C}" type="pres">
      <dgm:prSet presAssocID="{55BA2FF8-E2F1-4723-BFF7-3693C25862A2}" presName="compNode" presStyleCnt="0"/>
      <dgm:spPr/>
    </dgm:pt>
    <dgm:pt modelId="{0157F793-463E-497B-9262-EBA10892F2D2}" type="pres">
      <dgm:prSet presAssocID="{55BA2FF8-E2F1-4723-BFF7-3693C25862A2}" presName="bgRect" presStyleLbl="bgShp" presStyleIdx="4" presStyleCnt="6"/>
      <dgm:spPr/>
    </dgm:pt>
    <dgm:pt modelId="{1E96C29D-BCA3-4223-B72F-76C9E708F80A}" type="pres">
      <dgm:prSet presAssocID="{55BA2FF8-E2F1-4723-BFF7-3693C25862A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49E44A45-D5EA-4AAC-879D-4FF0B3BF8A41}" type="pres">
      <dgm:prSet presAssocID="{55BA2FF8-E2F1-4723-BFF7-3693C25862A2}" presName="spaceRect" presStyleCnt="0"/>
      <dgm:spPr/>
    </dgm:pt>
    <dgm:pt modelId="{529359AA-677D-486D-8238-0BA9A383C3E2}" type="pres">
      <dgm:prSet presAssocID="{55BA2FF8-E2F1-4723-BFF7-3693C25862A2}" presName="parTx" presStyleLbl="revTx" presStyleIdx="8" presStyleCnt="12">
        <dgm:presLayoutVars>
          <dgm:chMax val="0"/>
          <dgm:chPref val="0"/>
        </dgm:presLayoutVars>
      </dgm:prSet>
      <dgm:spPr/>
    </dgm:pt>
    <dgm:pt modelId="{398B1EA2-1EFB-4CDC-8A91-6E9642FF0B3F}" type="pres">
      <dgm:prSet presAssocID="{55BA2FF8-E2F1-4723-BFF7-3693C25862A2}" presName="desTx" presStyleLbl="revTx" presStyleIdx="9" presStyleCnt="12">
        <dgm:presLayoutVars/>
      </dgm:prSet>
      <dgm:spPr/>
    </dgm:pt>
    <dgm:pt modelId="{1CF713FA-9EC2-4A56-8F99-563619C3E320}" type="pres">
      <dgm:prSet presAssocID="{6B395B25-FE5E-4DD8-81D6-DA8D79CCF9DB}" presName="sibTrans" presStyleCnt="0"/>
      <dgm:spPr/>
    </dgm:pt>
    <dgm:pt modelId="{B40C9E4E-970B-46BB-9314-79D54489E2A6}" type="pres">
      <dgm:prSet presAssocID="{F24023DF-08C0-4926-A9A6-E69687F127A8}" presName="compNode" presStyleCnt="0"/>
      <dgm:spPr/>
    </dgm:pt>
    <dgm:pt modelId="{BE1ACA54-1005-4A46-9928-18931A178446}" type="pres">
      <dgm:prSet presAssocID="{F24023DF-08C0-4926-A9A6-E69687F127A8}" presName="bgRect" presStyleLbl="bgShp" presStyleIdx="5" presStyleCnt="6"/>
      <dgm:spPr/>
    </dgm:pt>
    <dgm:pt modelId="{51CFF9A7-B3CF-4806-AACF-15BFCD3BD713}" type="pres">
      <dgm:prSet presAssocID="{F24023DF-08C0-4926-A9A6-E69687F127A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eam"/>
        </a:ext>
      </dgm:extLst>
    </dgm:pt>
    <dgm:pt modelId="{F2168B60-37FF-469A-86D2-4401FF1FDA9B}" type="pres">
      <dgm:prSet presAssocID="{F24023DF-08C0-4926-A9A6-E69687F127A8}" presName="spaceRect" presStyleCnt="0"/>
      <dgm:spPr/>
    </dgm:pt>
    <dgm:pt modelId="{4CEE7E75-7A4B-4E6B-AECA-7E45920CE65B}" type="pres">
      <dgm:prSet presAssocID="{F24023DF-08C0-4926-A9A6-E69687F127A8}" presName="parTx" presStyleLbl="revTx" presStyleIdx="10" presStyleCnt="12">
        <dgm:presLayoutVars>
          <dgm:chMax val="0"/>
          <dgm:chPref val="0"/>
        </dgm:presLayoutVars>
      </dgm:prSet>
      <dgm:spPr/>
    </dgm:pt>
    <dgm:pt modelId="{700B08E7-6918-4F8F-A794-21DD03231054}" type="pres">
      <dgm:prSet presAssocID="{F24023DF-08C0-4926-A9A6-E69687F127A8}" presName="desTx" presStyleLbl="revTx" presStyleIdx="11" presStyleCnt="12">
        <dgm:presLayoutVars/>
      </dgm:prSet>
      <dgm:spPr/>
    </dgm:pt>
  </dgm:ptLst>
  <dgm:cxnLst>
    <dgm:cxn modelId="{53102C00-93D2-48F4-9E88-3F33D9FCE422}" srcId="{F24023DF-08C0-4926-A9A6-E69687F127A8}" destId="{773C5744-6D16-4F01-975D-EA6CB38E5F98}" srcOrd="0" destOrd="0" parTransId="{0CFC5DD9-79E0-4D7C-9F08-D3BFB0CC3154}" sibTransId="{2D7EB40D-DA40-48F7-BBFA-8AC88234D764}"/>
    <dgm:cxn modelId="{466FD307-2C91-4116-81AE-FA517D139CF8}" type="presOf" srcId="{40BFC347-D76E-4926-B4C0-23114CF76C78}" destId="{15A6B9BA-F36F-4F69-B371-F589CBD236D6}" srcOrd="0" destOrd="0" presId="urn:microsoft.com/office/officeart/2018/2/layout/IconVerticalSolidList"/>
    <dgm:cxn modelId="{75346813-60DB-416B-83C0-0E93E74A5355}" srcId="{55BA2FF8-E2F1-4723-BFF7-3693C25862A2}" destId="{D5D67F85-7956-4709-ACD8-70CF151F76C6}" srcOrd="0" destOrd="0" parTransId="{020A4ACC-3D4A-4F6F-8E6D-161B89775AF8}" sibTransId="{0C79C495-4B73-4851-9CE5-5DDD9F1C58EB}"/>
    <dgm:cxn modelId="{72BB5214-043F-4988-A4EA-A8A2C91F1EEA}" srcId="{40BFC347-D76E-4926-B4C0-23114CF76C78}" destId="{79FD9D69-BE04-4834-9826-DBC9CDBF8067}" srcOrd="0" destOrd="0" parTransId="{9906F629-025E-4E34-8FE3-A38D2702ED95}" sibTransId="{71A8D7C8-C19E-4FA2-A5C5-97FE1C26C1E9}"/>
    <dgm:cxn modelId="{AAB5351C-EA7D-42C9-9918-57E79EC4A17E}" type="presOf" srcId="{55BA2FF8-E2F1-4723-BFF7-3693C25862A2}" destId="{529359AA-677D-486D-8238-0BA9A383C3E2}" srcOrd="0" destOrd="0" presId="urn:microsoft.com/office/officeart/2018/2/layout/IconVerticalSolidList"/>
    <dgm:cxn modelId="{B1F9B21D-F5F4-49D3-8140-B044D37578A5}" type="presOf" srcId="{D5D67F85-7956-4709-ACD8-70CF151F76C6}" destId="{398B1EA2-1EFB-4CDC-8A91-6E9642FF0B3F}" srcOrd="0" destOrd="0" presId="urn:microsoft.com/office/officeart/2018/2/layout/IconVerticalSolidList"/>
    <dgm:cxn modelId="{F090EA26-96D2-4512-8827-406385E58746}" srcId="{FEA41127-0651-401B-9471-8CA4E6A0F0F4}" destId="{40BFC347-D76E-4926-B4C0-23114CF76C78}" srcOrd="0" destOrd="0" parTransId="{996C3BEF-C0F9-4A19-B47A-0821FB908EBE}" sibTransId="{E65AAA06-3188-4132-9349-877E3D8B1FCB}"/>
    <dgm:cxn modelId="{6BC92329-75F2-453A-B9EE-9C8AFA9F9DB7}" type="presOf" srcId="{79FD9D69-BE04-4834-9826-DBC9CDBF8067}" destId="{78A8DBCB-D0B2-4B21-8751-26C4B8CF09F0}" srcOrd="0" destOrd="0" presId="urn:microsoft.com/office/officeart/2018/2/layout/IconVerticalSolidList"/>
    <dgm:cxn modelId="{29574F2C-B7C4-4199-BE79-3BA68B65EF61}" type="presOf" srcId="{C86B31E3-658A-4E48-94DE-D9DBB3CC1B02}" destId="{50F2D1FE-9010-4F8D-87D4-ADB3290A15EC}" srcOrd="0" destOrd="0" presId="urn:microsoft.com/office/officeart/2018/2/layout/IconVerticalSolidList"/>
    <dgm:cxn modelId="{D493E833-982D-4C98-9B9B-CB5C2F7A4325}" type="presOf" srcId="{97FAF8D4-72E7-4F21-93B5-3D21475BDEBF}" destId="{5F51BABF-6BFD-4734-8044-0392481341E1}" srcOrd="0" destOrd="0" presId="urn:microsoft.com/office/officeart/2018/2/layout/IconVerticalSolidList"/>
    <dgm:cxn modelId="{84154762-F40A-4BB0-9240-F49C38AEC25F}" type="presOf" srcId="{773C5744-6D16-4F01-975D-EA6CB38E5F98}" destId="{700B08E7-6918-4F8F-A794-21DD03231054}" srcOrd="0" destOrd="0" presId="urn:microsoft.com/office/officeart/2018/2/layout/IconVerticalSolidList"/>
    <dgm:cxn modelId="{687D9363-00B3-4AB2-9102-49EE7BFA6E5A}" type="presOf" srcId="{8069A694-0A7A-471E-81C1-4F9217FB65D1}" destId="{DD8FF0F4-C283-4261-8AD4-A60FC1BB3E7A}" srcOrd="0" destOrd="0" presId="urn:microsoft.com/office/officeart/2018/2/layout/IconVerticalSolidList"/>
    <dgm:cxn modelId="{805C9146-44D8-41F7-B18E-E3D24B1C053E}" srcId="{D9BBC572-5C5F-4558-B88D-DFA729918250}" destId="{E0918CC8-0CC1-43F6-954E-02B78039A3F3}" srcOrd="0" destOrd="0" parTransId="{D17D6F93-8BC4-4313-87B1-4EAE75C42FE4}" sibTransId="{85E4BB9B-747B-4AA5-B6D4-F685FFDF795F}"/>
    <dgm:cxn modelId="{6F45DA4F-D65D-40C1-8C43-88E337519641}" type="presOf" srcId="{DEB244C4-FB36-431A-9ED9-06A1443EAE1C}" destId="{C5EBD8FB-DEB9-47D0-8DB0-285236EF9D72}" srcOrd="0" destOrd="0" presId="urn:microsoft.com/office/officeart/2018/2/layout/IconVerticalSolidList"/>
    <dgm:cxn modelId="{217AA48D-E340-4CBE-9AAE-4380AD958484}" type="presOf" srcId="{FEA41127-0651-401B-9471-8CA4E6A0F0F4}" destId="{5E3996D2-39B5-4118-97C9-D270B79E1050}" srcOrd="0" destOrd="0" presId="urn:microsoft.com/office/officeart/2018/2/layout/IconVerticalSolidList"/>
    <dgm:cxn modelId="{73365BA1-3837-4D1D-8EF4-9BE0262548A4}" srcId="{FEA41127-0651-401B-9471-8CA4E6A0F0F4}" destId="{DEB244C4-FB36-431A-9ED9-06A1443EAE1C}" srcOrd="1" destOrd="0" parTransId="{8487D071-614D-4B73-9521-448EF89E924F}" sibTransId="{B798CF56-774B-4E90-82C8-6C4D7EDBEDBF}"/>
    <dgm:cxn modelId="{6A69CFA4-DD95-43A5-A4E6-6690D469CB4E}" type="presOf" srcId="{D9BBC572-5C5F-4558-B88D-DFA729918250}" destId="{E6AFA60E-8963-43E4-A381-A1414EEDD74F}" srcOrd="0" destOrd="0" presId="urn:microsoft.com/office/officeart/2018/2/layout/IconVerticalSolidList"/>
    <dgm:cxn modelId="{2FB895B3-429B-431F-AE9B-F7A3A9F5ADAF}" srcId="{FEA41127-0651-401B-9471-8CA4E6A0F0F4}" destId="{F24023DF-08C0-4926-A9A6-E69687F127A8}" srcOrd="5" destOrd="0" parTransId="{85E7CCAA-0D1D-4068-9F5E-11727CB9C62A}" sibTransId="{5D42FA8D-E836-41D0-B14E-48A091BBE7B6}"/>
    <dgm:cxn modelId="{ED9C01D7-8F54-4053-9289-17675F096BB2}" type="presOf" srcId="{E0918CC8-0CC1-43F6-954E-02B78039A3F3}" destId="{442B193E-3960-4DB7-B75F-763B60F0134E}" srcOrd="0" destOrd="0" presId="urn:microsoft.com/office/officeart/2018/2/layout/IconVerticalSolidList"/>
    <dgm:cxn modelId="{4891A3D7-9ABB-4DBE-817F-AACC7A73D9DA}" srcId="{FEA41127-0651-401B-9471-8CA4E6A0F0F4}" destId="{D9BBC572-5C5F-4558-B88D-DFA729918250}" srcOrd="2" destOrd="0" parTransId="{551DF105-B948-439A-9464-46FFC6B7B533}" sibTransId="{D0691C0F-F04B-4822-8BA3-7B5AF7184A95}"/>
    <dgm:cxn modelId="{71D28CDD-6CA8-4E26-9C42-943A2FC9F9F2}" type="presOf" srcId="{F24023DF-08C0-4926-A9A6-E69687F127A8}" destId="{4CEE7E75-7A4B-4E6B-AECA-7E45920CE65B}" srcOrd="0" destOrd="0" presId="urn:microsoft.com/office/officeart/2018/2/layout/IconVerticalSolidList"/>
    <dgm:cxn modelId="{E9AA07E1-EF18-4534-B67E-2AFEE225F516}" srcId="{FEA41127-0651-401B-9471-8CA4E6A0F0F4}" destId="{97FAF8D4-72E7-4F21-93B5-3D21475BDEBF}" srcOrd="3" destOrd="0" parTransId="{B7057F9E-6E41-45D0-B141-38B1F7D23A32}" sibTransId="{6DB02BC0-D4A2-4BB0-A1AA-034D895EFA86}"/>
    <dgm:cxn modelId="{194298EC-2736-4EDB-BEEF-6307B39EB06F}" srcId="{DEB244C4-FB36-431A-9ED9-06A1443EAE1C}" destId="{C86B31E3-658A-4E48-94DE-D9DBB3CC1B02}" srcOrd="0" destOrd="0" parTransId="{22E48BE5-DA08-41FF-B148-57FEEA9D666A}" sibTransId="{A31B456F-E559-4928-B14E-F89EB0F777C0}"/>
    <dgm:cxn modelId="{2BA536EE-8913-4A29-B582-31011468498C}" srcId="{FEA41127-0651-401B-9471-8CA4E6A0F0F4}" destId="{55BA2FF8-E2F1-4723-BFF7-3693C25862A2}" srcOrd="4" destOrd="0" parTransId="{6A667142-E7C2-4FA0-8E95-2EAB7E3D58BD}" sibTransId="{6B395B25-FE5E-4DD8-81D6-DA8D79CCF9DB}"/>
    <dgm:cxn modelId="{8E3B2DF8-8DA6-46F9-82BF-6165E5DDEFD4}" srcId="{97FAF8D4-72E7-4F21-93B5-3D21475BDEBF}" destId="{8069A694-0A7A-471E-81C1-4F9217FB65D1}" srcOrd="0" destOrd="0" parTransId="{A6FF16D2-2C23-4C12-8933-5FF7051A5DDF}" sibTransId="{69F4E4DA-D068-4C3E-A4C2-BCB955BC6AB6}"/>
    <dgm:cxn modelId="{9697E1FE-ED16-4B0A-B581-01CA2CCA9AA3}" type="presParOf" srcId="{5E3996D2-39B5-4118-97C9-D270B79E1050}" destId="{9483CDB4-F8AA-4F23-A047-48ABCE308A60}" srcOrd="0" destOrd="0" presId="urn:microsoft.com/office/officeart/2018/2/layout/IconVerticalSolidList"/>
    <dgm:cxn modelId="{4AE397CB-A519-4277-B3C3-6E6409AB339F}" type="presParOf" srcId="{9483CDB4-F8AA-4F23-A047-48ABCE308A60}" destId="{B3566433-9CE0-4020-BA9B-27479306305C}" srcOrd="0" destOrd="0" presId="urn:microsoft.com/office/officeart/2018/2/layout/IconVerticalSolidList"/>
    <dgm:cxn modelId="{44B63A8E-5D91-4603-9574-EF2774166AA8}" type="presParOf" srcId="{9483CDB4-F8AA-4F23-A047-48ABCE308A60}" destId="{512A633C-AB47-493B-B5CC-6794E5EF60BE}" srcOrd="1" destOrd="0" presId="urn:microsoft.com/office/officeart/2018/2/layout/IconVerticalSolidList"/>
    <dgm:cxn modelId="{FFCC7ED5-644C-4F6F-9648-1F84B33D74F2}" type="presParOf" srcId="{9483CDB4-F8AA-4F23-A047-48ABCE308A60}" destId="{4AE9D96A-58B9-49C8-9051-3F1A3E36AE3B}" srcOrd="2" destOrd="0" presId="urn:microsoft.com/office/officeart/2018/2/layout/IconVerticalSolidList"/>
    <dgm:cxn modelId="{27C8E295-6AFC-41E3-AA33-1536DCD3F4C5}" type="presParOf" srcId="{9483CDB4-F8AA-4F23-A047-48ABCE308A60}" destId="{15A6B9BA-F36F-4F69-B371-F589CBD236D6}" srcOrd="3" destOrd="0" presId="urn:microsoft.com/office/officeart/2018/2/layout/IconVerticalSolidList"/>
    <dgm:cxn modelId="{E8258781-F1CC-49F8-92EC-A4B899D01A6D}" type="presParOf" srcId="{9483CDB4-F8AA-4F23-A047-48ABCE308A60}" destId="{78A8DBCB-D0B2-4B21-8751-26C4B8CF09F0}" srcOrd="4" destOrd="0" presId="urn:microsoft.com/office/officeart/2018/2/layout/IconVerticalSolidList"/>
    <dgm:cxn modelId="{A9620AB3-53CD-40A0-9683-C577F82D4EB3}" type="presParOf" srcId="{5E3996D2-39B5-4118-97C9-D270B79E1050}" destId="{91FF3399-D84D-4BB6-8D02-2DDE8A51C868}" srcOrd="1" destOrd="0" presId="urn:microsoft.com/office/officeart/2018/2/layout/IconVerticalSolidList"/>
    <dgm:cxn modelId="{9DDDEBDC-0BC3-403E-BA1C-5B045C47F4F6}" type="presParOf" srcId="{5E3996D2-39B5-4118-97C9-D270B79E1050}" destId="{5FF1BEF7-FA72-431A-92E1-17A25CBAB51C}" srcOrd="2" destOrd="0" presId="urn:microsoft.com/office/officeart/2018/2/layout/IconVerticalSolidList"/>
    <dgm:cxn modelId="{3BB46926-B3EE-4E62-BCE2-E85D4C0EF3F9}" type="presParOf" srcId="{5FF1BEF7-FA72-431A-92E1-17A25CBAB51C}" destId="{88A931CE-9012-4908-8C0F-4C7CD40044E2}" srcOrd="0" destOrd="0" presId="urn:microsoft.com/office/officeart/2018/2/layout/IconVerticalSolidList"/>
    <dgm:cxn modelId="{7E95921B-3A8E-433C-821E-49ADBF2B1F08}" type="presParOf" srcId="{5FF1BEF7-FA72-431A-92E1-17A25CBAB51C}" destId="{561A1143-B290-47B1-BC19-5EC38E3F1B04}" srcOrd="1" destOrd="0" presId="urn:microsoft.com/office/officeart/2018/2/layout/IconVerticalSolidList"/>
    <dgm:cxn modelId="{90BD8ACA-BDBB-40C7-B44F-A0273B9D1B1E}" type="presParOf" srcId="{5FF1BEF7-FA72-431A-92E1-17A25CBAB51C}" destId="{ECCF5393-E1C3-42BD-A95C-341AC7EABB13}" srcOrd="2" destOrd="0" presId="urn:microsoft.com/office/officeart/2018/2/layout/IconVerticalSolidList"/>
    <dgm:cxn modelId="{E539207A-1731-463C-BFA5-F3A224BE958C}" type="presParOf" srcId="{5FF1BEF7-FA72-431A-92E1-17A25CBAB51C}" destId="{C5EBD8FB-DEB9-47D0-8DB0-285236EF9D72}" srcOrd="3" destOrd="0" presId="urn:microsoft.com/office/officeart/2018/2/layout/IconVerticalSolidList"/>
    <dgm:cxn modelId="{2CF5A88D-0297-4824-9FD4-E38027BACA62}" type="presParOf" srcId="{5FF1BEF7-FA72-431A-92E1-17A25CBAB51C}" destId="{50F2D1FE-9010-4F8D-87D4-ADB3290A15EC}" srcOrd="4" destOrd="0" presId="urn:microsoft.com/office/officeart/2018/2/layout/IconVerticalSolidList"/>
    <dgm:cxn modelId="{D0B4D142-D4C2-4AF8-94B3-A20440BD98D1}" type="presParOf" srcId="{5E3996D2-39B5-4118-97C9-D270B79E1050}" destId="{9847E799-0A98-4EBB-A4C2-8F77187617F2}" srcOrd="3" destOrd="0" presId="urn:microsoft.com/office/officeart/2018/2/layout/IconVerticalSolidList"/>
    <dgm:cxn modelId="{499103C2-BDF4-41C4-83CB-704DEF436E74}" type="presParOf" srcId="{5E3996D2-39B5-4118-97C9-D270B79E1050}" destId="{02A8186D-7167-4837-8311-AA00ABACE942}" srcOrd="4" destOrd="0" presId="urn:microsoft.com/office/officeart/2018/2/layout/IconVerticalSolidList"/>
    <dgm:cxn modelId="{E387CFB2-9E56-40AC-BC19-9CFFEE9EF8B2}" type="presParOf" srcId="{02A8186D-7167-4837-8311-AA00ABACE942}" destId="{30A20778-0B69-4BEA-B8EB-6950BA75E578}" srcOrd="0" destOrd="0" presId="urn:microsoft.com/office/officeart/2018/2/layout/IconVerticalSolidList"/>
    <dgm:cxn modelId="{A2036B73-1028-4603-9591-9590A95E0522}" type="presParOf" srcId="{02A8186D-7167-4837-8311-AA00ABACE942}" destId="{F2198826-10B1-470D-A575-EAE19135B992}" srcOrd="1" destOrd="0" presId="urn:microsoft.com/office/officeart/2018/2/layout/IconVerticalSolidList"/>
    <dgm:cxn modelId="{FB12485F-549C-4321-A570-C13250C09FCB}" type="presParOf" srcId="{02A8186D-7167-4837-8311-AA00ABACE942}" destId="{7629D8D1-1F1A-4716-B797-2C0D7016F8C9}" srcOrd="2" destOrd="0" presId="urn:microsoft.com/office/officeart/2018/2/layout/IconVerticalSolidList"/>
    <dgm:cxn modelId="{70AD509E-DC9E-4026-902C-D170E65AFF36}" type="presParOf" srcId="{02A8186D-7167-4837-8311-AA00ABACE942}" destId="{E6AFA60E-8963-43E4-A381-A1414EEDD74F}" srcOrd="3" destOrd="0" presId="urn:microsoft.com/office/officeart/2018/2/layout/IconVerticalSolidList"/>
    <dgm:cxn modelId="{53498661-E2DF-4FC4-B9A6-C109EDFFF6B7}" type="presParOf" srcId="{02A8186D-7167-4837-8311-AA00ABACE942}" destId="{442B193E-3960-4DB7-B75F-763B60F0134E}" srcOrd="4" destOrd="0" presId="urn:microsoft.com/office/officeart/2018/2/layout/IconVerticalSolidList"/>
    <dgm:cxn modelId="{69590F87-A2F1-4A03-8DD3-0D244EFB953E}" type="presParOf" srcId="{5E3996D2-39B5-4118-97C9-D270B79E1050}" destId="{E429C5B1-37CC-45C5-8CF4-492151163A90}" srcOrd="5" destOrd="0" presId="urn:microsoft.com/office/officeart/2018/2/layout/IconVerticalSolidList"/>
    <dgm:cxn modelId="{384735A1-6A99-4C1D-8E82-DA6A1DE6E0CA}" type="presParOf" srcId="{5E3996D2-39B5-4118-97C9-D270B79E1050}" destId="{16A59A71-C72B-49B9-9143-5D636CEBB41C}" srcOrd="6" destOrd="0" presId="urn:microsoft.com/office/officeart/2018/2/layout/IconVerticalSolidList"/>
    <dgm:cxn modelId="{C35C5DC1-A2FB-4A41-B8F7-02A37535C93E}" type="presParOf" srcId="{16A59A71-C72B-49B9-9143-5D636CEBB41C}" destId="{D693AD4C-C3D6-4FB9-8CCE-DE8F41CFE51C}" srcOrd="0" destOrd="0" presId="urn:microsoft.com/office/officeart/2018/2/layout/IconVerticalSolidList"/>
    <dgm:cxn modelId="{B90BB3EF-B719-4993-9BDA-3B9C2F747F86}" type="presParOf" srcId="{16A59A71-C72B-49B9-9143-5D636CEBB41C}" destId="{C14151CD-41CE-4ACA-8192-57FEE19D81F8}" srcOrd="1" destOrd="0" presId="urn:microsoft.com/office/officeart/2018/2/layout/IconVerticalSolidList"/>
    <dgm:cxn modelId="{72F2CDA0-994C-45E9-8896-63849F1A8EDA}" type="presParOf" srcId="{16A59A71-C72B-49B9-9143-5D636CEBB41C}" destId="{7DD6793B-BB1E-4483-9CDB-7D9DB0617C72}" srcOrd="2" destOrd="0" presId="urn:microsoft.com/office/officeart/2018/2/layout/IconVerticalSolidList"/>
    <dgm:cxn modelId="{CB2C175E-B6EB-4951-9DA7-3972E384754D}" type="presParOf" srcId="{16A59A71-C72B-49B9-9143-5D636CEBB41C}" destId="{5F51BABF-6BFD-4734-8044-0392481341E1}" srcOrd="3" destOrd="0" presId="urn:microsoft.com/office/officeart/2018/2/layout/IconVerticalSolidList"/>
    <dgm:cxn modelId="{2A1157B1-FFD4-46BA-9F66-B7CBC297B0C1}" type="presParOf" srcId="{16A59A71-C72B-49B9-9143-5D636CEBB41C}" destId="{DD8FF0F4-C283-4261-8AD4-A60FC1BB3E7A}" srcOrd="4" destOrd="0" presId="urn:microsoft.com/office/officeart/2018/2/layout/IconVerticalSolidList"/>
    <dgm:cxn modelId="{361E426A-A43F-4BB2-81E3-CAA4E6D761C8}" type="presParOf" srcId="{5E3996D2-39B5-4118-97C9-D270B79E1050}" destId="{C12BA815-FC9A-48D1-8797-105FB1BDC0D9}" srcOrd="7" destOrd="0" presId="urn:microsoft.com/office/officeart/2018/2/layout/IconVerticalSolidList"/>
    <dgm:cxn modelId="{17BE9FB2-6189-454B-BBF6-1A6B29E05FA0}" type="presParOf" srcId="{5E3996D2-39B5-4118-97C9-D270B79E1050}" destId="{F320DE2E-3CDD-421C-826E-760423B80A2C}" srcOrd="8" destOrd="0" presId="urn:microsoft.com/office/officeart/2018/2/layout/IconVerticalSolidList"/>
    <dgm:cxn modelId="{E507D77B-98A1-42BB-AF48-94FE6470F962}" type="presParOf" srcId="{F320DE2E-3CDD-421C-826E-760423B80A2C}" destId="{0157F793-463E-497B-9262-EBA10892F2D2}" srcOrd="0" destOrd="0" presId="urn:microsoft.com/office/officeart/2018/2/layout/IconVerticalSolidList"/>
    <dgm:cxn modelId="{B2A1AA8B-DB3B-4F14-BC41-E80A93ED9E70}" type="presParOf" srcId="{F320DE2E-3CDD-421C-826E-760423B80A2C}" destId="{1E96C29D-BCA3-4223-B72F-76C9E708F80A}" srcOrd="1" destOrd="0" presId="urn:microsoft.com/office/officeart/2018/2/layout/IconVerticalSolidList"/>
    <dgm:cxn modelId="{33AEE095-C335-4B97-AB87-7A427F290AB0}" type="presParOf" srcId="{F320DE2E-3CDD-421C-826E-760423B80A2C}" destId="{49E44A45-D5EA-4AAC-879D-4FF0B3BF8A41}" srcOrd="2" destOrd="0" presId="urn:microsoft.com/office/officeart/2018/2/layout/IconVerticalSolidList"/>
    <dgm:cxn modelId="{422BD31E-08D0-42DE-A575-6D1F9BC52864}" type="presParOf" srcId="{F320DE2E-3CDD-421C-826E-760423B80A2C}" destId="{529359AA-677D-486D-8238-0BA9A383C3E2}" srcOrd="3" destOrd="0" presId="urn:microsoft.com/office/officeart/2018/2/layout/IconVerticalSolidList"/>
    <dgm:cxn modelId="{4B6BCEC9-BEE4-491D-9047-C111886074C7}" type="presParOf" srcId="{F320DE2E-3CDD-421C-826E-760423B80A2C}" destId="{398B1EA2-1EFB-4CDC-8A91-6E9642FF0B3F}" srcOrd="4" destOrd="0" presId="urn:microsoft.com/office/officeart/2018/2/layout/IconVerticalSolidList"/>
    <dgm:cxn modelId="{BF09C869-B11E-42D4-9BCA-5A4455DD91DC}" type="presParOf" srcId="{5E3996D2-39B5-4118-97C9-D270B79E1050}" destId="{1CF713FA-9EC2-4A56-8F99-563619C3E320}" srcOrd="9" destOrd="0" presId="urn:microsoft.com/office/officeart/2018/2/layout/IconVerticalSolidList"/>
    <dgm:cxn modelId="{499F3AE7-AEB2-498A-BD5B-FD6356E52499}" type="presParOf" srcId="{5E3996D2-39B5-4118-97C9-D270B79E1050}" destId="{B40C9E4E-970B-46BB-9314-79D54489E2A6}" srcOrd="10" destOrd="0" presId="urn:microsoft.com/office/officeart/2018/2/layout/IconVerticalSolidList"/>
    <dgm:cxn modelId="{C34ACCD0-03AE-4A32-B777-6F62192ED1F5}" type="presParOf" srcId="{B40C9E4E-970B-46BB-9314-79D54489E2A6}" destId="{BE1ACA54-1005-4A46-9928-18931A178446}" srcOrd="0" destOrd="0" presId="urn:microsoft.com/office/officeart/2018/2/layout/IconVerticalSolidList"/>
    <dgm:cxn modelId="{8B08FF74-D6C0-47FB-9213-2ABE6014614B}" type="presParOf" srcId="{B40C9E4E-970B-46BB-9314-79D54489E2A6}" destId="{51CFF9A7-B3CF-4806-AACF-15BFCD3BD713}" srcOrd="1" destOrd="0" presId="urn:microsoft.com/office/officeart/2018/2/layout/IconVerticalSolidList"/>
    <dgm:cxn modelId="{E71381A8-ACB4-4F27-8103-6DAA5DEDB364}" type="presParOf" srcId="{B40C9E4E-970B-46BB-9314-79D54489E2A6}" destId="{F2168B60-37FF-469A-86D2-4401FF1FDA9B}" srcOrd="2" destOrd="0" presId="urn:microsoft.com/office/officeart/2018/2/layout/IconVerticalSolidList"/>
    <dgm:cxn modelId="{EDF46CFF-59D3-4BAC-A702-F63B005D31BA}" type="presParOf" srcId="{B40C9E4E-970B-46BB-9314-79D54489E2A6}" destId="{4CEE7E75-7A4B-4E6B-AECA-7E45920CE65B}" srcOrd="3" destOrd="0" presId="urn:microsoft.com/office/officeart/2018/2/layout/IconVerticalSolidList"/>
    <dgm:cxn modelId="{C2205F0B-901C-4B2F-B438-8B4299C55397}" type="presParOf" srcId="{B40C9E4E-970B-46BB-9314-79D54489E2A6}" destId="{700B08E7-6918-4F8F-A794-21DD0323105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1BE1BA-9E90-4655-866D-D3CFF9B596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7CD92AA-D580-430F-84E6-8C8A46A82AF2}">
      <dgm:prSet/>
      <dgm:spPr/>
      <dgm:t>
        <a:bodyPr/>
        <a:lstStyle/>
        <a:p>
          <a:r>
            <a:rPr lang="en-US" b="1"/>
            <a:t>Same Basic Resources Apply </a:t>
          </a:r>
          <a:endParaRPr lang="en-US"/>
        </a:p>
      </dgm:t>
    </dgm:pt>
    <dgm:pt modelId="{DD49760B-7393-4C59-9F63-C0335F6E0010}" type="parTrans" cxnId="{B5FF343E-B566-4744-8FDC-9145DAB428B6}">
      <dgm:prSet/>
      <dgm:spPr/>
      <dgm:t>
        <a:bodyPr/>
        <a:lstStyle/>
        <a:p>
          <a:endParaRPr lang="en-US"/>
        </a:p>
      </dgm:t>
    </dgm:pt>
    <dgm:pt modelId="{8E0F93C1-9AFF-461D-9AD4-968971C465AF}" type="sibTrans" cxnId="{B5FF343E-B566-4744-8FDC-9145DAB428B6}">
      <dgm:prSet/>
      <dgm:spPr/>
      <dgm:t>
        <a:bodyPr/>
        <a:lstStyle/>
        <a:p>
          <a:endParaRPr lang="en-US"/>
        </a:p>
      </dgm:t>
    </dgm:pt>
    <dgm:pt modelId="{734A0380-1568-41EE-B61F-175615BA45CF}">
      <dgm:prSet/>
      <dgm:spPr/>
      <dgm:t>
        <a:bodyPr/>
        <a:lstStyle/>
        <a:p>
          <a:r>
            <a:rPr lang="en-US" b="1"/>
            <a:t>Additional Software Resources Apply</a:t>
          </a:r>
          <a:endParaRPr lang="en-US"/>
        </a:p>
      </dgm:t>
    </dgm:pt>
    <dgm:pt modelId="{A9DD7555-5A83-4A08-A3B9-B344FD88E9FC}" type="parTrans" cxnId="{3CC14557-74BD-4404-A7ED-D672AB76DEF0}">
      <dgm:prSet/>
      <dgm:spPr/>
      <dgm:t>
        <a:bodyPr/>
        <a:lstStyle/>
        <a:p>
          <a:endParaRPr lang="en-US"/>
        </a:p>
      </dgm:t>
    </dgm:pt>
    <dgm:pt modelId="{F5A1A216-A82D-465D-B7C0-9F27EB801562}" type="sibTrans" cxnId="{3CC14557-74BD-4404-A7ED-D672AB76DEF0}">
      <dgm:prSet/>
      <dgm:spPr/>
      <dgm:t>
        <a:bodyPr/>
        <a:lstStyle/>
        <a:p>
          <a:endParaRPr lang="en-US"/>
        </a:p>
      </dgm:t>
    </dgm:pt>
    <dgm:pt modelId="{928DC596-2048-4B01-939C-C371EF8B4EF4}">
      <dgm:prSet/>
      <dgm:spPr/>
      <dgm:t>
        <a:bodyPr/>
        <a:lstStyle/>
        <a:p>
          <a:r>
            <a:rPr lang="en-US" b="1"/>
            <a:t>Mutex Locks</a:t>
          </a:r>
          <a:endParaRPr lang="en-US"/>
        </a:p>
      </dgm:t>
    </dgm:pt>
    <dgm:pt modelId="{A378CEE5-8D5F-45A9-A28A-53DB8D632FFB}" type="parTrans" cxnId="{412F4A4E-8B43-485B-BDC5-104345C057AC}">
      <dgm:prSet/>
      <dgm:spPr/>
      <dgm:t>
        <a:bodyPr/>
        <a:lstStyle/>
        <a:p>
          <a:endParaRPr lang="en-US"/>
        </a:p>
      </dgm:t>
    </dgm:pt>
    <dgm:pt modelId="{D46C29DE-27CC-436E-BC4A-92BDF8381E30}" type="sibTrans" cxnId="{412F4A4E-8B43-485B-BDC5-104345C057AC}">
      <dgm:prSet/>
      <dgm:spPr/>
      <dgm:t>
        <a:bodyPr/>
        <a:lstStyle/>
        <a:p>
          <a:endParaRPr lang="en-US"/>
        </a:p>
      </dgm:t>
    </dgm:pt>
    <dgm:pt modelId="{15B822B3-86DD-48DC-9D32-EDDABDDE0FCB}">
      <dgm:prSet/>
      <dgm:spPr/>
      <dgm:t>
        <a:bodyPr/>
        <a:lstStyle/>
        <a:p>
          <a:r>
            <a:rPr lang="en-US" b="1"/>
            <a:t>File Descriptors</a:t>
          </a:r>
          <a:endParaRPr lang="en-US"/>
        </a:p>
      </dgm:t>
    </dgm:pt>
    <dgm:pt modelId="{6C0DEC21-AE3D-4311-BCE5-98CF951D7902}" type="parTrans" cxnId="{7C6DC520-8E0E-419E-A84D-C4EEA0BB78F0}">
      <dgm:prSet/>
      <dgm:spPr/>
      <dgm:t>
        <a:bodyPr/>
        <a:lstStyle/>
        <a:p>
          <a:endParaRPr lang="en-US"/>
        </a:p>
      </dgm:t>
    </dgm:pt>
    <dgm:pt modelId="{C26A639C-AE2D-4F5C-8F03-D0A333A0267D}" type="sibTrans" cxnId="{7C6DC520-8E0E-419E-A84D-C4EEA0BB78F0}">
      <dgm:prSet/>
      <dgm:spPr/>
      <dgm:t>
        <a:bodyPr/>
        <a:lstStyle/>
        <a:p>
          <a:endParaRPr lang="en-US"/>
        </a:p>
      </dgm:t>
    </dgm:pt>
    <dgm:pt modelId="{60444F43-AF32-465D-B252-5349BC7FEA3F}">
      <dgm:prSet/>
      <dgm:spPr/>
      <dgm:t>
        <a:bodyPr/>
        <a:lstStyle/>
        <a:p>
          <a:r>
            <a:rPr lang="en-US" b="1"/>
            <a:t>Connections</a:t>
          </a:r>
          <a:endParaRPr lang="en-US"/>
        </a:p>
      </dgm:t>
    </dgm:pt>
    <dgm:pt modelId="{1C085C10-E435-4B6B-B2D2-8D9A143BA232}" type="parTrans" cxnId="{4A93DF70-8C63-47CD-96A5-2B8036C607A8}">
      <dgm:prSet/>
      <dgm:spPr/>
      <dgm:t>
        <a:bodyPr/>
        <a:lstStyle/>
        <a:p>
          <a:endParaRPr lang="en-US"/>
        </a:p>
      </dgm:t>
    </dgm:pt>
    <dgm:pt modelId="{8F15642A-D755-49DC-AC84-995024EB3719}" type="sibTrans" cxnId="{4A93DF70-8C63-47CD-96A5-2B8036C607A8}">
      <dgm:prSet/>
      <dgm:spPr/>
      <dgm:t>
        <a:bodyPr/>
        <a:lstStyle/>
        <a:p>
          <a:endParaRPr lang="en-US"/>
        </a:p>
      </dgm:t>
    </dgm:pt>
    <dgm:pt modelId="{E4CC82A2-53B2-457E-B945-BD11A01EFBA8}" type="pres">
      <dgm:prSet presAssocID="{951BE1BA-9E90-4655-866D-D3CFF9B59666}" presName="root" presStyleCnt="0">
        <dgm:presLayoutVars>
          <dgm:dir/>
          <dgm:resizeHandles val="exact"/>
        </dgm:presLayoutVars>
      </dgm:prSet>
      <dgm:spPr/>
    </dgm:pt>
    <dgm:pt modelId="{094A2F55-F1D0-40EB-9AFC-DA61C6899648}" type="pres">
      <dgm:prSet presAssocID="{67CD92AA-D580-430F-84E6-8C8A46A82AF2}" presName="compNode" presStyleCnt="0"/>
      <dgm:spPr/>
    </dgm:pt>
    <dgm:pt modelId="{B75A38A8-07C7-43C4-BFBF-4E291D53ED3C}" type="pres">
      <dgm:prSet presAssocID="{67CD92AA-D580-430F-84E6-8C8A46A82AF2}" presName="bgRect" presStyleLbl="bgShp" presStyleIdx="0" presStyleCnt="5"/>
      <dgm:spPr/>
    </dgm:pt>
    <dgm:pt modelId="{9E1DD0BB-0BDD-48C3-A105-DE4192256585}" type="pres">
      <dgm:prSet presAssocID="{67CD92AA-D580-430F-84E6-8C8A46A82A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AFA22A4-BC88-4C5D-BF6C-BB17545628F3}" type="pres">
      <dgm:prSet presAssocID="{67CD92AA-D580-430F-84E6-8C8A46A82AF2}" presName="spaceRect" presStyleCnt="0"/>
      <dgm:spPr/>
    </dgm:pt>
    <dgm:pt modelId="{AAAB1797-2D9D-41DF-8715-6723CDACD492}" type="pres">
      <dgm:prSet presAssocID="{67CD92AA-D580-430F-84E6-8C8A46A82AF2}" presName="parTx" presStyleLbl="revTx" presStyleIdx="0" presStyleCnt="5">
        <dgm:presLayoutVars>
          <dgm:chMax val="0"/>
          <dgm:chPref val="0"/>
        </dgm:presLayoutVars>
      </dgm:prSet>
      <dgm:spPr/>
    </dgm:pt>
    <dgm:pt modelId="{8F0819B8-E99C-46A9-90E5-18FCC1034D20}" type="pres">
      <dgm:prSet presAssocID="{8E0F93C1-9AFF-461D-9AD4-968971C465AF}" presName="sibTrans" presStyleCnt="0"/>
      <dgm:spPr/>
    </dgm:pt>
    <dgm:pt modelId="{FF2ED401-357F-4902-B019-1BB0163694DE}" type="pres">
      <dgm:prSet presAssocID="{734A0380-1568-41EE-B61F-175615BA45CF}" presName="compNode" presStyleCnt="0"/>
      <dgm:spPr/>
    </dgm:pt>
    <dgm:pt modelId="{E4BBF0A4-6663-456C-9F07-9237BA422C4A}" type="pres">
      <dgm:prSet presAssocID="{734A0380-1568-41EE-B61F-175615BA45CF}" presName="bgRect" presStyleLbl="bgShp" presStyleIdx="1" presStyleCnt="5"/>
      <dgm:spPr/>
    </dgm:pt>
    <dgm:pt modelId="{88DD6BD0-BD67-4961-B11B-6D8D91976369}" type="pres">
      <dgm:prSet presAssocID="{734A0380-1568-41EE-B61F-175615BA45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A5BEBF14-09C5-4EC1-B0A6-3852C06E3846}" type="pres">
      <dgm:prSet presAssocID="{734A0380-1568-41EE-B61F-175615BA45CF}" presName="spaceRect" presStyleCnt="0"/>
      <dgm:spPr/>
    </dgm:pt>
    <dgm:pt modelId="{03D90D05-033B-4BDA-A52C-0685939391E6}" type="pres">
      <dgm:prSet presAssocID="{734A0380-1568-41EE-B61F-175615BA45CF}" presName="parTx" presStyleLbl="revTx" presStyleIdx="1" presStyleCnt="5">
        <dgm:presLayoutVars>
          <dgm:chMax val="0"/>
          <dgm:chPref val="0"/>
        </dgm:presLayoutVars>
      </dgm:prSet>
      <dgm:spPr/>
    </dgm:pt>
    <dgm:pt modelId="{13F95007-4C49-4277-AAE3-5A1C0248ED0D}" type="pres">
      <dgm:prSet presAssocID="{F5A1A216-A82D-465D-B7C0-9F27EB801562}" presName="sibTrans" presStyleCnt="0"/>
      <dgm:spPr/>
    </dgm:pt>
    <dgm:pt modelId="{1D3D3F55-4BBB-409A-84A3-6A9F267B232A}" type="pres">
      <dgm:prSet presAssocID="{928DC596-2048-4B01-939C-C371EF8B4EF4}" presName="compNode" presStyleCnt="0"/>
      <dgm:spPr/>
    </dgm:pt>
    <dgm:pt modelId="{73594F0C-6A93-455D-BCBA-E7979B7A0A82}" type="pres">
      <dgm:prSet presAssocID="{928DC596-2048-4B01-939C-C371EF8B4EF4}" presName="bgRect" presStyleLbl="bgShp" presStyleIdx="2" presStyleCnt="5"/>
      <dgm:spPr/>
    </dgm:pt>
    <dgm:pt modelId="{F7B4B77D-0C48-4E0F-943C-8F69AD80A5E8}" type="pres">
      <dgm:prSet presAssocID="{928DC596-2048-4B01-939C-C371EF8B4EF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F65C7C0D-3839-4207-89D9-7D5158170CCC}" type="pres">
      <dgm:prSet presAssocID="{928DC596-2048-4B01-939C-C371EF8B4EF4}" presName="spaceRect" presStyleCnt="0"/>
      <dgm:spPr/>
    </dgm:pt>
    <dgm:pt modelId="{9A990D89-D808-4775-B768-1CA80E2438B1}" type="pres">
      <dgm:prSet presAssocID="{928DC596-2048-4B01-939C-C371EF8B4EF4}" presName="parTx" presStyleLbl="revTx" presStyleIdx="2" presStyleCnt="5">
        <dgm:presLayoutVars>
          <dgm:chMax val="0"/>
          <dgm:chPref val="0"/>
        </dgm:presLayoutVars>
      </dgm:prSet>
      <dgm:spPr/>
    </dgm:pt>
    <dgm:pt modelId="{D110CE7F-714E-4A46-83CC-3986AA8B7EA1}" type="pres">
      <dgm:prSet presAssocID="{D46C29DE-27CC-436E-BC4A-92BDF8381E30}" presName="sibTrans" presStyleCnt="0"/>
      <dgm:spPr/>
    </dgm:pt>
    <dgm:pt modelId="{25128F8F-13AD-47E4-8DD5-32CC3EE9B505}" type="pres">
      <dgm:prSet presAssocID="{15B822B3-86DD-48DC-9D32-EDDABDDE0FCB}" presName="compNode" presStyleCnt="0"/>
      <dgm:spPr/>
    </dgm:pt>
    <dgm:pt modelId="{FCAC6B1E-97E9-451A-B57A-EB97FF0FF9A7}" type="pres">
      <dgm:prSet presAssocID="{15B822B3-86DD-48DC-9D32-EDDABDDE0FCB}" presName="bgRect" presStyleLbl="bgShp" presStyleIdx="3" presStyleCnt="5"/>
      <dgm:spPr/>
    </dgm:pt>
    <dgm:pt modelId="{DE2F2928-F413-481E-8D97-CE4F454693FD}" type="pres">
      <dgm:prSet presAssocID="{15B822B3-86DD-48DC-9D32-EDDABDDE0FC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A6324FC2-27B6-4161-86EA-99D0AD36ED08}" type="pres">
      <dgm:prSet presAssocID="{15B822B3-86DD-48DC-9D32-EDDABDDE0FCB}" presName="spaceRect" presStyleCnt="0"/>
      <dgm:spPr/>
    </dgm:pt>
    <dgm:pt modelId="{644FBA38-233E-482E-ACDE-82E959C6AE22}" type="pres">
      <dgm:prSet presAssocID="{15B822B3-86DD-48DC-9D32-EDDABDDE0FCB}" presName="parTx" presStyleLbl="revTx" presStyleIdx="3" presStyleCnt="5">
        <dgm:presLayoutVars>
          <dgm:chMax val="0"/>
          <dgm:chPref val="0"/>
        </dgm:presLayoutVars>
      </dgm:prSet>
      <dgm:spPr/>
    </dgm:pt>
    <dgm:pt modelId="{E790E51E-E259-4ED2-81BF-DC28BB21FAE9}" type="pres">
      <dgm:prSet presAssocID="{C26A639C-AE2D-4F5C-8F03-D0A333A0267D}" presName="sibTrans" presStyleCnt="0"/>
      <dgm:spPr/>
    </dgm:pt>
    <dgm:pt modelId="{28CB5DB2-F1D4-4A4B-BEAC-0AFE537BFFDB}" type="pres">
      <dgm:prSet presAssocID="{60444F43-AF32-465D-B252-5349BC7FEA3F}" presName="compNode" presStyleCnt="0"/>
      <dgm:spPr/>
    </dgm:pt>
    <dgm:pt modelId="{B11D107B-06F2-4898-A810-25468B697E21}" type="pres">
      <dgm:prSet presAssocID="{60444F43-AF32-465D-B252-5349BC7FEA3F}" presName="bgRect" presStyleLbl="bgShp" presStyleIdx="4" presStyleCnt="5"/>
      <dgm:spPr/>
    </dgm:pt>
    <dgm:pt modelId="{6B396CC6-B5F9-4557-8050-952B4FAC880D}" type="pres">
      <dgm:prSet presAssocID="{60444F43-AF32-465D-B252-5349BC7FEA3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1E1E0E5A-B2C3-4548-9861-C4E1C9A1D29F}" type="pres">
      <dgm:prSet presAssocID="{60444F43-AF32-465D-B252-5349BC7FEA3F}" presName="spaceRect" presStyleCnt="0"/>
      <dgm:spPr/>
    </dgm:pt>
    <dgm:pt modelId="{2B2A91F8-F862-4440-BD30-1AD0AB7DEAF1}" type="pres">
      <dgm:prSet presAssocID="{60444F43-AF32-465D-B252-5349BC7FEA3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30E5A1A-1E63-4D20-BE2B-2B29A86DDD2E}" type="presOf" srcId="{951BE1BA-9E90-4655-866D-D3CFF9B59666}" destId="{E4CC82A2-53B2-457E-B945-BD11A01EFBA8}" srcOrd="0" destOrd="0" presId="urn:microsoft.com/office/officeart/2018/2/layout/IconVerticalSolidList"/>
    <dgm:cxn modelId="{7C6DC520-8E0E-419E-A84D-C4EEA0BB78F0}" srcId="{951BE1BA-9E90-4655-866D-D3CFF9B59666}" destId="{15B822B3-86DD-48DC-9D32-EDDABDDE0FCB}" srcOrd="3" destOrd="0" parTransId="{6C0DEC21-AE3D-4311-BCE5-98CF951D7902}" sibTransId="{C26A639C-AE2D-4F5C-8F03-D0A333A0267D}"/>
    <dgm:cxn modelId="{B5FF343E-B566-4744-8FDC-9145DAB428B6}" srcId="{951BE1BA-9E90-4655-866D-D3CFF9B59666}" destId="{67CD92AA-D580-430F-84E6-8C8A46A82AF2}" srcOrd="0" destOrd="0" parTransId="{DD49760B-7393-4C59-9F63-C0335F6E0010}" sibTransId="{8E0F93C1-9AFF-461D-9AD4-968971C465AF}"/>
    <dgm:cxn modelId="{83FF7261-1C2C-497B-9AE7-1A2A6FAB0BC8}" type="presOf" srcId="{67CD92AA-D580-430F-84E6-8C8A46A82AF2}" destId="{AAAB1797-2D9D-41DF-8715-6723CDACD492}" srcOrd="0" destOrd="0" presId="urn:microsoft.com/office/officeart/2018/2/layout/IconVerticalSolidList"/>
    <dgm:cxn modelId="{412F4A4E-8B43-485B-BDC5-104345C057AC}" srcId="{951BE1BA-9E90-4655-866D-D3CFF9B59666}" destId="{928DC596-2048-4B01-939C-C371EF8B4EF4}" srcOrd="2" destOrd="0" parTransId="{A378CEE5-8D5F-45A9-A28A-53DB8D632FFB}" sibTransId="{D46C29DE-27CC-436E-BC4A-92BDF8381E30}"/>
    <dgm:cxn modelId="{4A93DF70-8C63-47CD-96A5-2B8036C607A8}" srcId="{951BE1BA-9E90-4655-866D-D3CFF9B59666}" destId="{60444F43-AF32-465D-B252-5349BC7FEA3F}" srcOrd="4" destOrd="0" parTransId="{1C085C10-E435-4B6B-B2D2-8D9A143BA232}" sibTransId="{8F15642A-D755-49DC-AC84-995024EB3719}"/>
    <dgm:cxn modelId="{672D5D55-5D40-42EA-87CE-8BCA5DC81C04}" type="presOf" srcId="{15B822B3-86DD-48DC-9D32-EDDABDDE0FCB}" destId="{644FBA38-233E-482E-ACDE-82E959C6AE22}" srcOrd="0" destOrd="0" presId="urn:microsoft.com/office/officeart/2018/2/layout/IconVerticalSolidList"/>
    <dgm:cxn modelId="{3CC14557-74BD-4404-A7ED-D672AB76DEF0}" srcId="{951BE1BA-9E90-4655-866D-D3CFF9B59666}" destId="{734A0380-1568-41EE-B61F-175615BA45CF}" srcOrd="1" destOrd="0" parTransId="{A9DD7555-5A83-4A08-A3B9-B344FD88E9FC}" sibTransId="{F5A1A216-A82D-465D-B7C0-9F27EB801562}"/>
    <dgm:cxn modelId="{EA20E857-79CE-47A3-A6AB-34F16F65B4E8}" type="presOf" srcId="{60444F43-AF32-465D-B252-5349BC7FEA3F}" destId="{2B2A91F8-F862-4440-BD30-1AD0AB7DEAF1}" srcOrd="0" destOrd="0" presId="urn:microsoft.com/office/officeart/2018/2/layout/IconVerticalSolidList"/>
    <dgm:cxn modelId="{64D68B85-6BAE-419D-8942-2EA03F9BEF2D}" type="presOf" srcId="{734A0380-1568-41EE-B61F-175615BA45CF}" destId="{03D90D05-033B-4BDA-A52C-0685939391E6}" srcOrd="0" destOrd="0" presId="urn:microsoft.com/office/officeart/2018/2/layout/IconVerticalSolidList"/>
    <dgm:cxn modelId="{E755FAC6-3B00-4C30-B1E5-D99D6DAE3CB4}" type="presOf" srcId="{928DC596-2048-4B01-939C-C371EF8B4EF4}" destId="{9A990D89-D808-4775-B768-1CA80E2438B1}" srcOrd="0" destOrd="0" presId="urn:microsoft.com/office/officeart/2018/2/layout/IconVerticalSolidList"/>
    <dgm:cxn modelId="{B2DE771D-A8CF-4762-8C50-03373846F4BE}" type="presParOf" srcId="{E4CC82A2-53B2-457E-B945-BD11A01EFBA8}" destId="{094A2F55-F1D0-40EB-9AFC-DA61C6899648}" srcOrd="0" destOrd="0" presId="urn:microsoft.com/office/officeart/2018/2/layout/IconVerticalSolidList"/>
    <dgm:cxn modelId="{08800A8F-5572-4A9F-962D-0BF6DAE71A40}" type="presParOf" srcId="{094A2F55-F1D0-40EB-9AFC-DA61C6899648}" destId="{B75A38A8-07C7-43C4-BFBF-4E291D53ED3C}" srcOrd="0" destOrd="0" presId="urn:microsoft.com/office/officeart/2018/2/layout/IconVerticalSolidList"/>
    <dgm:cxn modelId="{4CD96026-812D-4F71-9B2B-40B8BD1A399B}" type="presParOf" srcId="{094A2F55-F1D0-40EB-9AFC-DA61C6899648}" destId="{9E1DD0BB-0BDD-48C3-A105-DE4192256585}" srcOrd="1" destOrd="0" presId="urn:microsoft.com/office/officeart/2018/2/layout/IconVerticalSolidList"/>
    <dgm:cxn modelId="{BD03C949-0333-4DA7-B846-001B36C22C2C}" type="presParOf" srcId="{094A2F55-F1D0-40EB-9AFC-DA61C6899648}" destId="{AAFA22A4-BC88-4C5D-BF6C-BB17545628F3}" srcOrd="2" destOrd="0" presId="urn:microsoft.com/office/officeart/2018/2/layout/IconVerticalSolidList"/>
    <dgm:cxn modelId="{9E0DDB23-EB3E-4A97-9E6A-02098068DDFA}" type="presParOf" srcId="{094A2F55-F1D0-40EB-9AFC-DA61C6899648}" destId="{AAAB1797-2D9D-41DF-8715-6723CDACD492}" srcOrd="3" destOrd="0" presId="urn:microsoft.com/office/officeart/2018/2/layout/IconVerticalSolidList"/>
    <dgm:cxn modelId="{700EA4CA-97A5-4A5E-AF93-2255D69E8C36}" type="presParOf" srcId="{E4CC82A2-53B2-457E-B945-BD11A01EFBA8}" destId="{8F0819B8-E99C-46A9-90E5-18FCC1034D20}" srcOrd="1" destOrd="0" presId="urn:microsoft.com/office/officeart/2018/2/layout/IconVerticalSolidList"/>
    <dgm:cxn modelId="{1B022500-2454-40C7-B4B2-64799903A14C}" type="presParOf" srcId="{E4CC82A2-53B2-457E-B945-BD11A01EFBA8}" destId="{FF2ED401-357F-4902-B019-1BB0163694DE}" srcOrd="2" destOrd="0" presId="urn:microsoft.com/office/officeart/2018/2/layout/IconVerticalSolidList"/>
    <dgm:cxn modelId="{588C1044-E735-4615-8C4E-B4FB655F2327}" type="presParOf" srcId="{FF2ED401-357F-4902-B019-1BB0163694DE}" destId="{E4BBF0A4-6663-456C-9F07-9237BA422C4A}" srcOrd="0" destOrd="0" presId="urn:microsoft.com/office/officeart/2018/2/layout/IconVerticalSolidList"/>
    <dgm:cxn modelId="{14F979FF-D401-4B7B-BB4D-596F7B23568E}" type="presParOf" srcId="{FF2ED401-357F-4902-B019-1BB0163694DE}" destId="{88DD6BD0-BD67-4961-B11B-6D8D91976369}" srcOrd="1" destOrd="0" presId="urn:microsoft.com/office/officeart/2018/2/layout/IconVerticalSolidList"/>
    <dgm:cxn modelId="{5F67F189-6CE7-47E5-BAAF-4C7E65FC8C9E}" type="presParOf" srcId="{FF2ED401-357F-4902-B019-1BB0163694DE}" destId="{A5BEBF14-09C5-4EC1-B0A6-3852C06E3846}" srcOrd="2" destOrd="0" presId="urn:microsoft.com/office/officeart/2018/2/layout/IconVerticalSolidList"/>
    <dgm:cxn modelId="{C3C0CEB0-2A23-446F-8650-4295B83D81F7}" type="presParOf" srcId="{FF2ED401-357F-4902-B019-1BB0163694DE}" destId="{03D90D05-033B-4BDA-A52C-0685939391E6}" srcOrd="3" destOrd="0" presId="urn:microsoft.com/office/officeart/2018/2/layout/IconVerticalSolidList"/>
    <dgm:cxn modelId="{DE72E436-E417-4910-B8F6-5C891E7F2213}" type="presParOf" srcId="{E4CC82A2-53B2-457E-B945-BD11A01EFBA8}" destId="{13F95007-4C49-4277-AAE3-5A1C0248ED0D}" srcOrd="3" destOrd="0" presId="urn:microsoft.com/office/officeart/2018/2/layout/IconVerticalSolidList"/>
    <dgm:cxn modelId="{8D82A558-6F24-44C6-8425-817FFCE96B85}" type="presParOf" srcId="{E4CC82A2-53B2-457E-B945-BD11A01EFBA8}" destId="{1D3D3F55-4BBB-409A-84A3-6A9F267B232A}" srcOrd="4" destOrd="0" presId="urn:microsoft.com/office/officeart/2018/2/layout/IconVerticalSolidList"/>
    <dgm:cxn modelId="{1E4003C3-EB87-49AB-9937-EEB7009BFF45}" type="presParOf" srcId="{1D3D3F55-4BBB-409A-84A3-6A9F267B232A}" destId="{73594F0C-6A93-455D-BCBA-E7979B7A0A82}" srcOrd="0" destOrd="0" presId="urn:microsoft.com/office/officeart/2018/2/layout/IconVerticalSolidList"/>
    <dgm:cxn modelId="{5A40B453-0622-4E72-8D2F-C5F79D25E338}" type="presParOf" srcId="{1D3D3F55-4BBB-409A-84A3-6A9F267B232A}" destId="{F7B4B77D-0C48-4E0F-943C-8F69AD80A5E8}" srcOrd="1" destOrd="0" presId="urn:microsoft.com/office/officeart/2018/2/layout/IconVerticalSolidList"/>
    <dgm:cxn modelId="{46D5E127-186B-41B5-98DF-F8C797034A52}" type="presParOf" srcId="{1D3D3F55-4BBB-409A-84A3-6A9F267B232A}" destId="{F65C7C0D-3839-4207-89D9-7D5158170CCC}" srcOrd="2" destOrd="0" presId="urn:microsoft.com/office/officeart/2018/2/layout/IconVerticalSolidList"/>
    <dgm:cxn modelId="{CD5D6E3C-BDD1-4C0C-A70C-CBCAA6E1AE83}" type="presParOf" srcId="{1D3D3F55-4BBB-409A-84A3-6A9F267B232A}" destId="{9A990D89-D808-4775-B768-1CA80E2438B1}" srcOrd="3" destOrd="0" presId="urn:microsoft.com/office/officeart/2018/2/layout/IconVerticalSolidList"/>
    <dgm:cxn modelId="{87052CCA-C0BE-4781-9CAD-2DD54F80D29E}" type="presParOf" srcId="{E4CC82A2-53B2-457E-B945-BD11A01EFBA8}" destId="{D110CE7F-714E-4A46-83CC-3986AA8B7EA1}" srcOrd="5" destOrd="0" presId="urn:microsoft.com/office/officeart/2018/2/layout/IconVerticalSolidList"/>
    <dgm:cxn modelId="{6CF1E3A8-04A3-4CCB-86B2-F8686BFBB241}" type="presParOf" srcId="{E4CC82A2-53B2-457E-B945-BD11A01EFBA8}" destId="{25128F8F-13AD-47E4-8DD5-32CC3EE9B505}" srcOrd="6" destOrd="0" presId="urn:microsoft.com/office/officeart/2018/2/layout/IconVerticalSolidList"/>
    <dgm:cxn modelId="{6B8DF887-F3FD-4ACF-BB12-4FD3652E9772}" type="presParOf" srcId="{25128F8F-13AD-47E4-8DD5-32CC3EE9B505}" destId="{FCAC6B1E-97E9-451A-B57A-EB97FF0FF9A7}" srcOrd="0" destOrd="0" presId="urn:microsoft.com/office/officeart/2018/2/layout/IconVerticalSolidList"/>
    <dgm:cxn modelId="{FCD8A1C9-51E7-49B5-8314-B07EFFA7E527}" type="presParOf" srcId="{25128F8F-13AD-47E4-8DD5-32CC3EE9B505}" destId="{DE2F2928-F413-481E-8D97-CE4F454693FD}" srcOrd="1" destOrd="0" presId="urn:microsoft.com/office/officeart/2018/2/layout/IconVerticalSolidList"/>
    <dgm:cxn modelId="{4FA66658-E2CE-48EE-8D58-AAB437C53B98}" type="presParOf" srcId="{25128F8F-13AD-47E4-8DD5-32CC3EE9B505}" destId="{A6324FC2-27B6-4161-86EA-99D0AD36ED08}" srcOrd="2" destOrd="0" presId="urn:microsoft.com/office/officeart/2018/2/layout/IconVerticalSolidList"/>
    <dgm:cxn modelId="{6BEC20B1-4DB3-480D-AB46-DDB685969A0B}" type="presParOf" srcId="{25128F8F-13AD-47E4-8DD5-32CC3EE9B505}" destId="{644FBA38-233E-482E-ACDE-82E959C6AE22}" srcOrd="3" destOrd="0" presId="urn:microsoft.com/office/officeart/2018/2/layout/IconVerticalSolidList"/>
    <dgm:cxn modelId="{CD82A652-4983-4547-9096-5FDE1F86E02E}" type="presParOf" srcId="{E4CC82A2-53B2-457E-B945-BD11A01EFBA8}" destId="{E790E51E-E259-4ED2-81BF-DC28BB21FAE9}" srcOrd="7" destOrd="0" presId="urn:microsoft.com/office/officeart/2018/2/layout/IconVerticalSolidList"/>
    <dgm:cxn modelId="{7D60E23E-0B1D-4CA9-B73C-6B5AAEE40FA1}" type="presParOf" srcId="{E4CC82A2-53B2-457E-B945-BD11A01EFBA8}" destId="{28CB5DB2-F1D4-4A4B-BEAC-0AFE537BFFDB}" srcOrd="8" destOrd="0" presId="urn:microsoft.com/office/officeart/2018/2/layout/IconVerticalSolidList"/>
    <dgm:cxn modelId="{F16DFFA0-7438-40CC-B773-10182B6E18AD}" type="presParOf" srcId="{28CB5DB2-F1D4-4A4B-BEAC-0AFE537BFFDB}" destId="{B11D107B-06F2-4898-A810-25468B697E21}" srcOrd="0" destOrd="0" presId="urn:microsoft.com/office/officeart/2018/2/layout/IconVerticalSolidList"/>
    <dgm:cxn modelId="{C99EFFD0-D032-4BA4-9574-BA6133161A99}" type="presParOf" srcId="{28CB5DB2-F1D4-4A4B-BEAC-0AFE537BFFDB}" destId="{6B396CC6-B5F9-4557-8050-952B4FAC880D}" srcOrd="1" destOrd="0" presId="urn:microsoft.com/office/officeart/2018/2/layout/IconVerticalSolidList"/>
    <dgm:cxn modelId="{9B4D2421-B4EB-4309-BC72-8A9212263A54}" type="presParOf" srcId="{28CB5DB2-F1D4-4A4B-BEAC-0AFE537BFFDB}" destId="{1E1E0E5A-B2C3-4548-9861-C4E1C9A1D29F}" srcOrd="2" destOrd="0" presId="urn:microsoft.com/office/officeart/2018/2/layout/IconVerticalSolidList"/>
    <dgm:cxn modelId="{D8466978-52A5-4801-9A0F-4B9B5C2DC7DB}" type="presParOf" srcId="{28CB5DB2-F1D4-4A4B-BEAC-0AFE537BFFDB}" destId="{2B2A91F8-F862-4440-BD30-1AD0AB7DEA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03B21E4-FA79-4D24-9804-643F1A7A5A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C70DD61-5C7E-4E18-9B4A-0F1A8369DB2C}">
      <dgm:prSet/>
      <dgm:spPr/>
      <dgm:t>
        <a:bodyPr/>
        <a:lstStyle/>
        <a:p>
          <a:r>
            <a:rPr lang="en-US" b="1"/>
            <a:t>Proven Track Record</a:t>
          </a:r>
          <a:endParaRPr lang="en-US"/>
        </a:p>
      </dgm:t>
    </dgm:pt>
    <dgm:pt modelId="{DA0F37A4-BC78-46BF-8F73-6A579D4411D2}" type="parTrans" cxnId="{CC6A002F-58CC-455A-B26F-9E912AFA18C2}">
      <dgm:prSet/>
      <dgm:spPr/>
      <dgm:t>
        <a:bodyPr/>
        <a:lstStyle/>
        <a:p>
          <a:endParaRPr lang="en-US"/>
        </a:p>
      </dgm:t>
    </dgm:pt>
    <dgm:pt modelId="{BB0877A8-AA65-43ED-9927-43FAA05CC5B6}" type="sibTrans" cxnId="{CC6A002F-58CC-455A-B26F-9E912AFA18C2}">
      <dgm:prSet/>
      <dgm:spPr/>
      <dgm:t>
        <a:bodyPr/>
        <a:lstStyle/>
        <a:p>
          <a:endParaRPr lang="en-US"/>
        </a:p>
      </dgm:t>
    </dgm:pt>
    <dgm:pt modelId="{84F123C6-4D41-4CCB-84A2-CB051E2FBFE2}">
      <dgm:prSet/>
      <dgm:spPr/>
      <dgm:t>
        <a:bodyPr/>
        <a:lstStyle/>
        <a:p>
          <a:r>
            <a:rPr lang="en-US" b="1"/>
            <a:t>Broad Applicability</a:t>
          </a:r>
          <a:endParaRPr lang="en-US"/>
        </a:p>
      </dgm:t>
    </dgm:pt>
    <dgm:pt modelId="{E21FE365-0466-4579-BE79-1ACDD6D3AA87}" type="parTrans" cxnId="{EDCE9CFA-9034-4AE9-B843-2DF322C47518}">
      <dgm:prSet/>
      <dgm:spPr/>
      <dgm:t>
        <a:bodyPr/>
        <a:lstStyle/>
        <a:p>
          <a:endParaRPr lang="en-US"/>
        </a:p>
      </dgm:t>
    </dgm:pt>
    <dgm:pt modelId="{D6AE8E2C-AE32-4547-90F0-8B7E9AE71F53}" type="sibTrans" cxnId="{EDCE9CFA-9034-4AE9-B843-2DF322C47518}">
      <dgm:prSet/>
      <dgm:spPr/>
      <dgm:t>
        <a:bodyPr/>
        <a:lstStyle/>
        <a:p>
          <a:endParaRPr lang="en-US"/>
        </a:p>
      </dgm:t>
    </dgm:pt>
    <dgm:pt modelId="{3886402E-EACD-4E75-84BE-C50DB560B4AC}">
      <dgm:prSet/>
      <dgm:spPr/>
      <dgm:t>
        <a:bodyPr/>
        <a:lstStyle/>
        <a:p>
          <a:r>
            <a:rPr lang="en-US" b="1"/>
            <a:t>Detailed Checklists Available</a:t>
          </a:r>
          <a:endParaRPr lang="en-US"/>
        </a:p>
      </dgm:t>
    </dgm:pt>
    <dgm:pt modelId="{63F774A1-346D-4631-8839-699D90888483}" type="parTrans" cxnId="{56FB5F8C-B794-4330-A4A0-186163DB0A97}">
      <dgm:prSet/>
      <dgm:spPr/>
      <dgm:t>
        <a:bodyPr/>
        <a:lstStyle/>
        <a:p>
          <a:endParaRPr lang="en-US"/>
        </a:p>
      </dgm:t>
    </dgm:pt>
    <dgm:pt modelId="{FD7E5E9C-E3F3-46D5-BB82-85DC32DC6CC7}" type="sibTrans" cxnId="{56FB5F8C-B794-4330-A4A0-186163DB0A97}">
      <dgm:prSet/>
      <dgm:spPr/>
      <dgm:t>
        <a:bodyPr/>
        <a:lstStyle/>
        <a:p>
          <a:endParaRPr lang="en-US"/>
        </a:p>
      </dgm:t>
    </dgm:pt>
    <dgm:pt modelId="{820CA6DD-F34B-4945-914B-514A4DF162A3}" type="pres">
      <dgm:prSet presAssocID="{403B21E4-FA79-4D24-9804-643F1A7A5A4C}" presName="root" presStyleCnt="0">
        <dgm:presLayoutVars>
          <dgm:dir/>
          <dgm:resizeHandles val="exact"/>
        </dgm:presLayoutVars>
      </dgm:prSet>
      <dgm:spPr/>
    </dgm:pt>
    <dgm:pt modelId="{01A5BA96-A559-4CE8-8F9B-956494AE07B0}" type="pres">
      <dgm:prSet presAssocID="{EC70DD61-5C7E-4E18-9B4A-0F1A8369DB2C}" presName="compNode" presStyleCnt="0"/>
      <dgm:spPr/>
    </dgm:pt>
    <dgm:pt modelId="{D480ACFB-F67C-40A3-AA10-AB859D2171A2}" type="pres">
      <dgm:prSet presAssocID="{EC70DD61-5C7E-4E18-9B4A-0F1A8369DB2C}" presName="bgRect" presStyleLbl="bgShp" presStyleIdx="0" presStyleCnt="3"/>
      <dgm:spPr/>
    </dgm:pt>
    <dgm:pt modelId="{CCBA066B-34C3-49F3-B275-93D7D1DBF4A6}" type="pres">
      <dgm:prSet presAssocID="{EC70DD61-5C7E-4E18-9B4A-0F1A8369DB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8DA272-C238-4369-8C0C-4D8031BCE4B9}" type="pres">
      <dgm:prSet presAssocID="{EC70DD61-5C7E-4E18-9B4A-0F1A8369DB2C}" presName="spaceRect" presStyleCnt="0"/>
      <dgm:spPr/>
    </dgm:pt>
    <dgm:pt modelId="{FF98CB9A-5CBF-4382-ADE8-F25B43D27AEC}" type="pres">
      <dgm:prSet presAssocID="{EC70DD61-5C7E-4E18-9B4A-0F1A8369DB2C}" presName="parTx" presStyleLbl="revTx" presStyleIdx="0" presStyleCnt="3">
        <dgm:presLayoutVars>
          <dgm:chMax val="0"/>
          <dgm:chPref val="0"/>
        </dgm:presLayoutVars>
      </dgm:prSet>
      <dgm:spPr/>
    </dgm:pt>
    <dgm:pt modelId="{169A7C7E-FB1A-4402-B1FC-9EBDF36E1B3B}" type="pres">
      <dgm:prSet presAssocID="{BB0877A8-AA65-43ED-9927-43FAA05CC5B6}" presName="sibTrans" presStyleCnt="0"/>
      <dgm:spPr/>
    </dgm:pt>
    <dgm:pt modelId="{F524E191-01EE-4410-BA5B-9A26289F1AF7}" type="pres">
      <dgm:prSet presAssocID="{84F123C6-4D41-4CCB-84A2-CB051E2FBFE2}" presName="compNode" presStyleCnt="0"/>
      <dgm:spPr/>
    </dgm:pt>
    <dgm:pt modelId="{199BC75F-11D3-4A43-83DC-106A0FA820B7}" type="pres">
      <dgm:prSet presAssocID="{84F123C6-4D41-4CCB-84A2-CB051E2FBFE2}" presName="bgRect" presStyleLbl="bgShp" presStyleIdx="1" presStyleCnt="3"/>
      <dgm:spPr/>
    </dgm:pt>
    <dgm:pt modelId="{AA0C5E4B-21B2-4AAE-8DAB-F822661DDA80}" type="pres">
      <dgm:prSet presAssocID="{84F123C6-4D41-4CCB-84A2-CB051E2FBFE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93C8333-ECB1-436F-AADA-25F6471786D0}" type="pres">
      <dgm:prSet presAssocID="{84F123C6-4D41-4CCB-84A2-CB051E2FBFE2}" presName="spaceRect" presStyleCnt="0"/>
      <dgm:spPr/>
    </dgm:pt>
    <dgm:pt modelId="{766ECE2D-783F-4B4E-8D60-6CD1622ECA6B}" type="pres">
      <dgm:prSet presAssocID="{84F123C6-4D41-4CCB-84A2-CB051E2FBFE2}" presName="parTx" presStyleLbl="revTx" presStyleIdx="1" presStyleCnt="3">
        <dgm:presLayoutVars>
          <dgm:chMax val="0"/>
          <dgm:chPref val="0"/>
        </dgm:presLayoutVars>
      </dgm:prSet>
      <dgm:spPr/>
    </dgm:pt>
    <dgm:pt modelId="{9FBA3C85-66C2-4A80-8136-17E8394FC1F8}" type="pres">
      <dgm:prSet presAssocID="{D6AE8E2C-AE32-4547-90F0-8B7E9AE71F53}" presName="sibTrans" presStyleCnt="0"/>
      <dgm:spPr/>
    </dgm:pt>
    <dgm:pt modelId="{CB0AF4A3-1D68-4989-95D4-DADCD31B67CB}" type="pres">
      <dgm:prSet presAssocID="{3886402E-EACD-4E75-84BE-C50DB560B4AC}" presName="compNode" presStyleCnt="0"/>
      <dgm:spPr/>
    </dgm:pt>
    <dgm:pt modelId="{F797D426-7908-441E-B4C3-CA4EDAD0D06B}" type="pres">
      <dgm:prSet presAssocID="{3886402E-EACD-4E75-84BE-C50DB560B4AC}" presName="bgRect" presStyleLbl="bgShp" presStyleIdx="2" presStyleCnt="3"/>
      <dgm:spPr/>
    </dgm:pt>
    <dgm:pt modelId="{9EB9D250-CC7B-4ED9-B1FF-DBC5041911A4}" type="pres">
      <dgm:prSet presAssocID="{3886402E-EACD-4E75-84BE-C50DB560B4A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454C82F-C155-4333-9A52-8EB1A6CDAC25}" type="pres">
      <dgm:prSet presAssocID="{3886402E-EACD-4E75-84BE-C50DB560B4AC}" presName="spaceRect" presStyleCnt="0"/>
      <dgm:spPr/>
    </dgm:pt>
    <dgm:pt modelId="{41BF2734-1B17-4485-AD81-1859BEA58064}" type="pres">
      <dgm:prSet presAssocID="{3886402E-EACD-4E75-84BE-C50DB560B4A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C6A002F-58CC-455A-B26F-9E912AFA18C2}" srcId="{403B21E4-FA79-4D24-9804-643F1A7A5A4C}" destId="{EC70DD61-5C7E-4E18-9B4A-0F1A8369DB2C}" srcOrd="0" destOrd="0" parTransId="{DA0F37A4-BC78-46BF-8F73-6A579D4411D2}" sibTransId="{BB0877A8-AA65-43ED-9927-43FAA05CC5B6}"/>
    <dgm:cxn modelId="{D94B5257-F92B-4898-B158-604ED665C113}" type="presOf" srcId="{EC70DD61-5C7E-4E18-9B4A-0F1A8369DB2C}" destId="{FF98CB9A-5CBF-4382-ADE8-F25B43D27AEC}" srcOrd="0" destOrd="0" presId="urn:microsoft.com/office/officeart/2018/2/layout/IconVerticalSolidList"/>
    <dgm:cxn modelId="{56FB5F8C-B794-4330-A4A0-186163DB0A97}" srcId="{403B21E4-FA79-4D24-9804-643F1A7A5A4C}" destId="{3886402E-EACD-4E75-84BE-C50DB560B4AC}" srcOrd="2" destOrd="0" parTransId="{63F774A1-346D-4631-8839-699D90888483}" sibTransId="{FD7E5E9C-E3F3-46D5-BB82-85DC32DC6CC7}"/>
    <dgm:cxn modelId="{7F4B72A7-676C-4559-A02E-51EDDB5B3F4D}" type="presOf" srcId="{84F123C6-4D41-4CCB-84A2-CB051E2FBFE2}" destId="{766ECE2D-783F-4B4E-8D60-6CD1622ECA6B}" srcOrd="0" destOrd="0" presId="urn:microsoft.com/office/officeart/2018/2/layout/IconVerticalSolidList"/>
    <dgm:cxn modelId="{141165CC-267C-47C4-9C25-DBE059855A7A}" type="presOf" srcId="{3886402E-EACD-4E75-84BE-C50DB560B4AC}" destId="{41BF2734-1B17-4485-AD81-1859BEA58064}" srcOrd="0" destOrd="0" presId="urn:microsoft.com/office/officeart/2018/2/layout/IconVerticalSolidList"/>
    <dgm:cxn modelId="{AAFD2FEA-F197-4911-8915-F94042372430}" type="presOf" srcId="{403B21E4-FA79-4D24-9804-643F1A7A5A4C}" destId="{820CA6DD-F34B-4945-914B-514A4DF162A3}" srcOrd="0" destOrd="0" presId="urn:microsoft.com/office/officeart/2018/2/layout/IconVerticalSolidList"/>
    <dgm:cxn modelId="{EDCE9CFA-9034-4AE9-B843-2DF322C47518}" srcId="{403B21E4-FA79-4D24-9804-643F1A7A5A4C}" destId="{84F123C6-4D41-4CCB-84A2-CB051E2FBFE2}" srcOrd="1" destOrd="0" parTransId="{E21FE365-0466-4579-BE79-1ACDD6D3AA87}" sibTransId="{D6AE8E2C-AE32-4547-90F0-8B7E9AE71F53}"/>
    <dgm:cxn modelId="{FF86CFAA-F32A-4B6A-BCFD-E69D2DF31A62}" type="presParOf" srcId="{820CA6DD-F34B-4945-914B-514A4DF162A3}" destId="{01A5BA96-A559-4CE8-8F9B-956494AE07B0}" srcOrd="0" destOrd="0" presId="urn:microsoft.com/office/officeart/2018/2/layout/IconVerticalSolidList"/>
    <dgm:cxn modelId="{CC406D98-2D57-49F9-B56B-AD873FE54187}" type="presParOf" srcId="{01A5BA96-A559-4CE8-8F9B-956494AE07B0}" destId="{D480ACFB-F67C-40A3-AA10-AB859D2171A2}" srcOrd="0" destOrd="0" presId="urn:microsoft.com/office/officeart/2018/2/layout/IconVerticalSolidList"/>
    <dgm:cxn modelId="{3CD6A91F-CB76-4465-99F6-F4B877AC40C5}" type="presParOf" srcId="{01A5BA96-A559-4CE8-8F9B-956494AE07B0}" destId="{CCBA066B-34C3-49F3-B275-93D7D1DBF4A6}" srcOrd="1" destOrd="0" presId="urn:microsoft.com/office/officeart/2018/2/layout/IconVerticalSolidList"/>
    <dgm:cxn modelId="{96155334-B613-46C4-A773-124D327D3D7C}" type="presParOf" srcId="{01A5BA96-A559-4CE8-8F9B-956494AE07B0}" destId="{778DA272-C238-4369-8C0C-4D8031BCE4B9}" srcOrd="2" destOrd="0" presId="urn:microsoft.com/office/officeart/2018/2/layout/IconVerticalSolidList"/>
    <dgm:cxn modelId="{F7D76676-AA3D-40E0-9BA1-C042AD214AE1}" type="presParOf" srcId="{01A5BA96-A559-4CE8-8F9B-956494AE07B0}" destId="{FF98CB9A-5CBF-4382-ADE8-F25B43D27AEC}" srcOrd="3" destOrd="0" presId="urn:microsoft.com/office/officeart/2018/2/layout/IconVerticalSolidList"/>
    <dgm:cxn modelId="{450F035F-985D-4400-B302-088DD1BF389E}" type="presParOf" srcId="{820CA6DD-F34B-4945-914B-514A4DF162A3}" destId="{169A7C7E-FB1A-4402-B1FC-9EBDF36E1B3B}" srcOrd="1" destOrd="0" presId="urn:microsoft.com/office/officeart/2018/2/layout/IconVerticalSolidList"/>
    <dgm:cxn modelId="{23C696C2-F80B-4F41-9731-4DB1652314D0}" type="presParOf" srcId="{820CA6DD-F34B-4945-914B-514A4DF162A3}" destId="{F524E191-01EE-4410-BA5B-9A26289F1AF7}" srcOrd="2" destOrd="0" presId="urn:microsoft.com/office/officeart/2018/2/layout/IconVerticalSolidList"/>
    <dgm:cxn modelId="{1AB4FB10-B024-4890-ADDE-EF2895FD1E66}" type="presParOf" srcId="{F524E191-01EE-4410-BA5B-9A26289F1AF7}" destId="{199BC75F-11D3-4A43-83DC-106A0FA820B7}" srcOrd="0" destOrd="0" presId="urn:microsoft.com/office/officeart/2018/2/layout/IconVerticalSolidList"/>
    <dgm:cxn modelId="{B718318A-5CD6-4247-AB84-64087C233AEE}" type="presParOf" srcId="{F524E191-01EE-4410-BA5B-9A26289F1AF7}" destId="{AA0C5E4B-21B2-4AAE-8DAB-F822661DDA80}" srcOrd="1" destOrd="0" presId="urn:microsoft.com/office/officeart/2018/2/layout/IconVerticalSolidList"/>
    <dgm:cxn modelId="{CA7BC98E-45FE-4914-9D8F-F5EC6F07E69D}" type="presParOf" srcId="{F524E191-01EE-4410-BA5B-9A26289F1AF7}" destId="{F93C8333-ECB1-436F-AADA-25F6471786D0}" srcOrd="2" destOrd="0" presId="urn:microsoft.com/office/officeart/2018/2/layout/IconVerticalSolidList"/>
    <dgm:cxn modelId="{DD45E479-213A-47FF-9DE0-59B5C6593BD7}" type="presParOf" srcId="{F524E191-01EE-4410-BA5B-9A26289F1AF7}" destId="{766ECE2D-783F-4B4E-8D60-6CD1622ECA6B}" srcOrd="3" destOrd="0" presId="urn:microsoft.com/office/officeart/2018/2/layout/IconVerticalSolidList"/>
    <dgm:cxn modelId="{1AD68DCB-46BB-4E17-ABA6-060CD4A7C8F1}" type="presParOf" srcId="{820CA6DD-F34B-4945-914B-514A4DF162A3}" destId="{9FBA3C85-66C2-4A80-8136-17E8394FC1F8}" srcOrd="3" destOrd="0" presId="urn:microsoft.com/office/officeart/2018/2/layout/IconVerticalSolidList"/>
    <dgm:cxn modelId="{0A2BC912-8347-4A62-8EF9-076838BA4310}" type="presParOf" srcId="{820CA6DD-F34B-4945-914B-514A4DF162A3}" destId="{CB0AF4A3-1D68-4989-95D4-DADCD31B67CB}" srcOrd="4" destOrd="0" presId="urn:microsoft.com/office/officeart/2018/2/layout/IconVerticalSolidList"/>
    <dgm:cxn modelId="{6CC55D45-DBEB-4EA0-8EAD-BCDC5BBDE8B9}" type="presParOf" srcId="{CB0AF4A3-1D68-4989-95D4-DADCD31B67CB}" destId="{F797D426-7908-441E-B4C3-CA4EDAD0D06B}" srcOrd="0" destOrd="0" presId="urn:microsoft.com/office/officeart/2018/2/layout/IconVerticalSolidList"/>
    <dgm:cxn modelId="{6DCEEDDB-1F01-4B1C-9DB4-A69067327FB9}" type="presParOf" srcId="{CB0AF4A3-1D68-4989-95D4-DADCD31B67CB}" destId="{9EB9D250-CC7B-4ED9-B1FF-DBC5041911A4}" srcOrd="1" destOrd="0" presId="urn:microsoft.com/office/officeart/2018/2/layout/IconVerticalSolidList"/>
    <dgm:cxn modelId="{B85A20D4-3F74-4512-8BB2-153DBCC355F9}" type="presParOf" srcId="{CB0AF4A3-1D68-4989-95D4-DADCD31B67CB}" destId="{C454C82F-C155-4333-9A52-8EB1A6CDAC25}" srcOrd="2" destOrd="0" presId="urn:microsoft.com/office/officeart/2018/2/layout/IconVerticalSolidList"/>
    <dgm:cxn modelId="{ACFCFA2D-1B05-49A8-AB83-005FB5836393}" type="presParOf" srcId="{CB0AF4A3-1D68-4989-95D4-DADCD31B67CB}" destId="{41BF2734-1B17-4485-AD81-1859BEA5806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D65DA4D-0669-49BD-99E5-E764BC5393B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302B4B-397E-4080-9576-20D2DF2F34BC}">
      <dgm:prSet/>
      <dgm:spPr/>
      <dgm:t>
        <a:bodyPr/>
        <a:lstStyle/>
        <a:p>
          <a:pPr>
            <a:defRPr cap="all"/>
          </a:pPr>
          <a:r>
            <a:rPr lang="en-US" b="1"/>
            <a:t>Requires a Good Understanding of System Architecture</a:t>
          </a:r>
          <a:endParaRPr lang="en-US"/>
        </a:p>
      </dgm:t>
    </dgm:pt>
    <dgm:pt modelId="{E8DA3D7A-C1B5-485D-AFCE-915EAA0AC8CA}" type="parTrans" cxnId="{64F44164-3031-43F4-A189-6CA603B6CEC3}">
      <dgm:prSet/>
      <dgm:spPr/>
      <dgm:t>
        <a:bodyPr/>
        <a:lstStyle/>
        <a:p>
          <a:endParaRPr lang="en-US"/>
        </a:p>
      </dgm:t>
    </dgm:pt>
    <dgm:pt modelId="{4A794E03-0F07-4447-853A-1C88B476BDAE}" type="sibTrans" cxnId="{64F44164-3031-43F4-A189-6CA603B6CEC3}">
      <dgm:prSet/>
      <dgm:spPr/>
      <dgm:t>
        <a:bodyPr/>
        <a:lstStyle/>
        <a:p>
          <a:endParaRPr lang="en-US"/>
        </a:p>
      </dgm:t>
    </dgm:pt>
    <dgm:pt modelId="{6136BDCE-27F2-42FA-B5D3-892321460383}">
      <dgm:prSet/>
      <dgm:spPr/>
      <dgm:t>
        <a:bodyPr/>
        <a:lstStyle/>
        <a:p>
          <a:pPr>
            <a:defRPr cap="all"/>
          </a:pPr>
          <a:r>
            <a:rPr lang="en-US" b="1"/>
            <a:t>Required Access to Low Level Resource Monitoring</a:t>
          </a:r>
          <a:endParaRPr lang="en-US"/>
        </a:p>
      </dgm:t>
    </dgm:pt>
    <dgm:pt modelId="{16FD2963-C97A-4621-BD2F-C3AE9EFEC835}" type="parTrans" cxnId="{601D5CAA-EC26-4A24-A864-5DAB87DD2F30}">
      <dgm:prSet/>
      <dgm:spPr/>
      <dgm:t>
        <a:bodyPr/>
        <a:lstStyle/>
        <a:p>
          <a:endParaRPr lang="en-US"/>
        </a:p>
      </dgm:t>
    </dgm:pt>
    <dgm:pt modelId="{036957FB-215E-40FC-A352-E736AA50013F}" type="sibTrans" cxnId="{601D5CAA-EC26-4A24-A864-5DAB87DD2F30}">
      <dgm:prSet/>
      <dgm:spPr/>
      <dgm:t>
        <a:bodyPr/>
        <a:lstStyle/>
        <a:p>
          <a:endParaRPr lang="en-US"/>
        </a:p>
      </dgm:t>
    </dgm:pt>
    <dgm:pt modelId="{6ED495F0-9F28-4A6F-B81F-D3F05A101BA9}">
      <dgm:prSet/>
      <dgm:spPr/>
      <dgm:t>
        <a:bodyPr/>
        <a:lstStyle/>
        <a:p>
          <a:pPr>
            <a:defRPr cap="all"/>
          </a:pPr>
          <a:r>
            <a:rPr lang="en-US" b="1"/>
            <a:t>Hard to Apply in “As-a-Service”  Environments </a:t>
          </a:r>
          <a:endParaRPr lang="en-US"/>
        </a:p>
      </dgm:t>
    </dgm:pt>
    <dgm:pt modelId="{947F101F-B6FB-45EA-9FC4-0D293673CAA0}" type="parTrans" cxnId="{21040D58-2381-46B7-BCBD-5D37C7935B4B}">
      <dgm:prSet/>
      <dgm:spPr/>
      <dgm:t>
        <a:bodyPr/>
        <a:lstStyle/>
        <a:p>
          <a:endParaRPr lang="en-US"/>
        </a:p>
      </dgm:t>
    </dgm:pt>
    <dgm:pt modelId="{D9DEACA6-E92B-4976-B8CE-C72E6FF2329E}" type="sibTrans" cxnId="{21040D58-2381-46B7-BCBD-5D37C7935B4B}">
      <dgm:prSet/>
      <dgm:spPr/>
      <dgm:t>
        <a:bodyPr/>
        <a:lstStyle/>
        <a:p>
          <a:endParaRPr lang="en-US"/>
        </a:p>
      </dgm:t>
    </dgm:pt>
    <dgm:pt modelId="{5A9DB654-0D65-426E-857C-7C0075A152B7}" type="pres">
      <dgm:prSet presAssocID="{AD65DA4D-0669-49BD-99E5-E764BC5393B6}" presName="root" presStyleCnt="0">
        <dgm:presLayoutVars>
          <dgm:dir/>
          <dgm:resizeHandles val="exact"/>
        </dgm:presLayoutVars>
      </dgm:prSet>
      <dgm:spPr/>
    </dgm:pt>
    <dgm:pt modelId="{D8CDE0C7-CB3A-4592-A19F-B61066A6F4DE}" type="pres">
      <dgm:prSet presAssocID="{37302B4B-397E-4080-9576-20D2DF2F34BC}" presName="compNode" presStyleCnt="0"/>
      <dgm:spPr/>
    </dgm:pt>
    <dgm:pt modelId="{6B95ED97-A207-439E-8F1D-D3D6D05B0D0B}" type="pres">
      <dgm:prSet presAssocID="{37302B4B-397E-4080-9576-20D2DF2F34BC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7130110-8144-4774-98BF-6584D7B698AA}" type="pres">
      <dgm:prSet presAssocID="{37302B4B-397E-4080-9576-20D2DF2F34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79ADAC0-DD98-437F-8293-4FAD4E96ED38}" type="pres">
      <dgm:prSet presAssocID="{37302B4B-397E-4080-9576-20D2DF2F34BC}" presName="spaceRect" presStyleCnt="0"/>
      <dgm:spPr/>
    </dgm:pt>
    <dgm:pt modelId="{EAE7E0F4-4B5F-4D80-899B-E19AFBFBF82E}" type="pres">
      <dgm:prSet presAssocID="{37302B4B-397E-4080-9576-20D2DF2F34BC}" presName="textRect" presStyleLbl="revTx" presStyleIdx="0" presStyleCnt="3">
        <dgm:presLayoutVars>
          <dgm:chMax val="1"/>
          <dgm:chPref val="1"/>
        </dgm:presLayoutVars>
      </dgm:prSet>
      <dgm:spPr/>
    </dgm:pt>
    <dgm:pt modelId="{031B55AC-8FB5-443D-A836-9025F1232D54}" type="pres">
      <dgm:prSet presAssocID="{4A794E03-0F07-4447-853A-1C88B476BDAE}" presName="sibTrans" presStyleCnt="0"/>
      <dgm:spPr/>
    </dgm:pt>
    <dgm:pt modelId="{73184CE3-5F71-47BA-A459-418A12283790}" type="pres">
      <dgm:prSet presAssocID="{6136BDCE-27F2-42FA-B5D3-892321460383}" presName="compNode" presStyleCnt="0"/>
      <dgm:spPr/>
    </dgm:pt>
    <dgm:pt modelId="{363F01CD-2554-46F6-A4E4-68B52BE1E31C}" type="pres">
      <dgm:prSet presAssocID="{6136BDCE-27F2-42FA-B5D3-892321460383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D7CC70F-D003-4A3E-A4EB-C1295E38FB29}" type="pres">
      <dgm:prSet presAssocID="{6136BDCE-27F2-42FA-B5D3-89232146038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B7B2813-2986-432B-92F2-1FD650760673}" type="pres">
      <dgm:prSet presAssocID="{6136BDCE-27F2-42FA-B5D3-892321460383}" presName="spaceRect" presStyleCnt="0"/>
      <dgm:spPr/>
    </dgm:pt>
    <dgm:pt modelId="{FD0EE531-148D-4AE1-BB6E-FA2582946848}" type="pres">
      <dgm:prSet presAssocID="{6136BDCE-27F2-42FA-B5D3-892321460383}" presName="textRect" presStyleLbl="revTx" presStyleIdx="1" presStyleCnt="3">
        <dgm:presLayoutVars>
          <dgm:chMax val="1"/>
          <dgm:chPref val="1"/>
        </dgm:presLayoutVars>
      </dgm:prSet>
      <dgm:spPr/>
    </dgm:pt>
    <dgm:pt modelId="{03B5DDF9-6013-429F-A4A3-246544DBE7D4}" type="pres">
      <dgm:prSet presAssocID="{036957FB-215E-40FC-A352-E736AA50013F}" presName="sibTrans" presStyleCnt="0"/>
      <dgm:spPr/>
    </dgm:pt>
    <dgm:pt modelId="{C792C9CE-C058-49AA-AD0E-D3717F477A73}" type="pres">
      <dgm:prSet presAssocID="{6ED495F0-9F28-4A6F-B81F-D3F05A101BA9}" presName="compNode" presStyleCnt="0"/>
      <dgm:spPr/>
    </dgm:pt>
    <dgm:pt modelId="{4C0BB494-A4CD-44D9-8000-3F955ED268BD}" type="pres">
      <dgm:prSet presAssocID="{6ED495F0-9F28-4A6F-B81F-D3F05A101BA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F9DC390-418D-4A03-885F-D5E8B2BD52A9}" type="pres">
      <dgm:prSet presAssocID="{6ED495F0-9F28-4A6F-B81F-D3F05A101B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A4C5F72-69BE-482D-99E3-715DF3199A2A}" type="pres">
      <dgm:prSet presAssocID="{6ED495F0-9F28-4A6F-B81F-D3F05A101BA9}" presName="spaceRect" presStyleCnt="0"/>
      <dgm:spPr/>
    </dgm:pt>
    <dgm:pt modelId="{878A4039-5CB7-4F66-B040-E7216C207EB3}" type="pres">
      <dgm:prSet presAssocID="{6ED495F0-9F28-4A6F-B81F-D3F05A101BA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7AEA126-6149-4357-A0FC-C033B69A69A6}" type="presOf" srcId="{AD65DA4D-0669-49BD-99E5-E764BC5393B6}" destId="{5A9DB654-0D65-426E-857C-7C0075A152B7}" srcOrd="0" destOrd="0" presId="urn:microsoft.com/office/officeart/2018/5/layout/IconLeafLabelList"/>
    <dgm:cxn modelId="{6C51EC29-36E8-45E6-A049-247E94455278}" type="presOf" srcId="{37302B4B-397E-4080-9576-20D2DF2F34BC}" destId="{EAE7E0F4-4B5F-4D80-899B-E19AFBFBF82E}" srcOrd="0" destOrd="0" presId="urn:microsoft.com/office/officeart/2018/5/layout/IconLeafLabelList"/>
    <dgm:cxn modelId="{DFF3645B-1842-4720-AFB2-95D53093574E}" type="presOf" srcId="{6136BDCE-27F2-42FA-B5D3-892321460383}" destId="{FD0EE531-148D-4AE1-BB6E-FA2582946848}" srcOrd="0" destOrd="0" presId="urn:microsoft.com/office/officeart/2018/5/layout/IconLeafLabelList"/>
    <dgm:cxn modelId="{64F44164-3031-43F4-A189-6CA603B6CEC3}" srcId="{AD65DA4D-0669-49BD-99E5-E764BC5393B6}" destId="{37302B4B-397E-4080-9576-20D2DF2F34BC}" srcOrd="0" destOrd="0" parTransId="{E8DA3D7A-C1B5-485D-AFCE-915EAA0AC8CA}" sibTransId="{4A794E03-0F07-4447-853A-1C88B476BDAE}"/>
    <dgm:cxn modelId="{21040D58-2381-46B7-BCBD-5D37C7935B4B}" srcId="{AD65DA4D-0669-49BD-99E5-E764BC5393B6}" destId="{6ED495F0-9F28-4A6F-B81F-D3F05A101BA9}" srcOrd="2" destOrd="0" parTransId="{947F101F-B6FB-45EA-9FC4-0D293673CAA0}" sibTransId="{D9DEACA6-E92B-4976-B8CE-C72E6FF2329E}"/>
    <dgm:cxn modelId="{79F3E459-F22E-4127-AB5C-52036F4141C3}" type="presOf" srcId="{6ED495F0-9F28-4A6F-B81F-D3F05A101BA9}" destId="{878A4039-5CB7-4F66-B040-E7216C207EB3}" srcOrd="0" destOrd="0" presId="urn:microsoft.com/office/officeart/2018/5/layout/IconLeafLabelList"/>
    <dgm:cxn modelId="{601D5CAA-EC26-4A24-A864-5DAB87DD2F30}" srcId="{AD65DA4D-0669-49BD-99E5-E764BC5393B6}" destId="{6136BDCE-27F2-42FA-B5D3-892321460383}" srcOrd="1" destOrd="0" parTransId="{16FD2963-C97A-4621-BD2F-C3AE9EFEC835}" sibTransId="{036957FB-215E-40FC-A352-E736AA50013F}"/>
    <dgm:cxn modelId="{68162389-6F60-4DBD-9F43-B5C2BF4D098A}" type="presParOf" srcId="{5A9DB654-0D65-426E-857C-7C0075A152B7}" destId="{D8CDE0C7-CB3A-4592-A19F-B61066A6F4DE}" srcOrd="0" destOrd="0" presId="urn:microsoft.com/office/officeart/2018/5/layout/IconLeafLabelList"/>
    <dgm:cxn modelId="{8504AD43-C7D5-47E7-AB69-2170EEB3F5BE}" type="presParOf" srcId="{D8CDE0C7-CB3A-4592-A19F-B61066A6F4DE}" destId="{6B95ED97-A207-439E-8F1D-D3D6D05B0D0B}" srcOrd="0" destOrd="0" presId="urn:microsoft.com/office/officeart/2018/5/layout/IconLeafLabelList"/>
    <dgm:cxn modelId="{A50E3BF2-7B84-4908-A181-DC74FD8E0063}" type="presParOf" srcId="{D8CDE0C7-CB3A-4592-A19F-B61066A6F4DE}" destId="{97130110-8144-4774-98BF-6584D7B698AA}" srcOrd="1" destOrd="0" presId="urn:microsoft.com/office/officeart/2018/5/layout/IconLeafLabelList"/>
    <dgm:cxn modelId="{4A642B91-A4BA-4C41-B9C0-9DB8BB3D4F03}" type="presParOf" srcId="{D8CDE0C7-CB3A-4592-A19F-B61066A6F4DE}" destId="{279ADAC0-DD98-437F-8293-4FAD4E96ED38}" srcOrd="2" destOrd="0" presId="urn:microsoft.com/office/officeart/2018/5/layout/IconLeafLabelList"/>
    <dgm:cxn modelId="{FF7634FE-3F3F-4250-9570-AB10776B3C7B}" type="presParOf" srcId="{D8CDE0C7-CB3A-4592-A19F-B61066A6F4DE}" destId="{EAE7E0F4-4B5F-4D80-899B-E19AFBFBF82E}" srcOrd="3" destOrd="0" presId="urn:microsoft.com/office/officeart/2018/5/layout/IconLeafLabelList"/>
    <dgm:cxn modelId="{EDE575AE-468D-4802-96A3-D86E48CDCD2C}" type="presParOf" srcId="{5A9DB654-0D65-426E-857C-7C0075A152B7}" destId="{031B55AC-8FB5-443D-A836-9025F1232D54}" srcOrd="1" destOrd="0" presId="urn:microsoft.com/office/officeart/2018/5/layout/IconLeafLabelList"/>
    <dgm:cxn modelId="{521F2084-2148-429A-9393-4ACDF7363686}" type="presParOf" srcId="{5A9DB654-0D65-426E-857C-7C0075A152B7}" destId="{73184CE3-5F71-47BA-A459-418A12283790}" srcOrd="2" destOrd="0" presId="urn:microsoft.com/office/officeart/2018/5/layout/IconLeafLabelList"/>
    <dgm:cxn modelId="{34FE3E2A-C1C5-4B10-97EC-2F1AD8086F72}" type="presParOf" srcId="{73184CE3-5F71-47BA-A459-418A12283790}" destId="{363F01CD-2554-46F6-A4E4-68B52BE1E31C}" srcOrd="0" destOrd="0" presId="urn:microsoft.com/office/officeart/2018/5/layout/IconLeafLabelList"/>
    <dgm:cxn modelId="{1BE602C7-714C-423C-B954-0E5BB2E41F32}" type="presParOf" srcId="{73184CE3-5F71-47BA-A459-418A12283790}" destId="{4D7CC70F-D003-4A3E-A4EB-C1295E38FB29}" srcOrd="1" destOrd="0" presId="urn:microsoft.com/office/officeart/2018/5/layout/IconLeafLabelList"/>
    <dgm:cxn modelId="{FEEE72A7-4055-4C37-BE2E-9AC1DE2083D7}" type="presParOf" srcId="{73184CE3-5F71-47BA-A459-418A12283790}" destId="{CB7B2813-2986-432B-92F2-1FD650760673}" srcOrd="2" destOrd="0" presId="urn:microsoft.com/office/officeart/2018/5/layout/IconLeafLabelList"/>
    <dgm:cxn modelId="{CACD1AB7-EC0F-4844-8086-2F74EC6CE62B}" type="presParOf" srcId="{73184CE3-5F71-47BA-A459-418A12283790}" destId="{FD0EE531-148D-4AE1-BB6E-FA2582946848}" srcOrd="3" destOrd="0" presId="urn:microsoft.com/office/officeart/2018/5/layout/IconLeafLabelList"/>
    <dgm:cxn modelId="{C24B4533-B7C4-430A-B1EC-7B735804E337}" type="presParOf" srcId="{5A9DB654-0D65-426E-857C-7C0075A152B7}" destId="{03B5DDF9-6013-429F-A4A3-246544DBE7D4}" srcOrd="3" destOrd="0" presId="urn:microsoft.com/office/officeart/2018/5/layout/IconLeafLabelList"/>
    <dgm:cxn modelId="{F1A7CD92-FC7E-42F0-8D19-8928721C0FD3}" type="presParOf" srcId="{5A9DB654-0D65-426E-857C-7C0075A152B7}" destId="{C792C9CE-C058-49AA-AD0E-D3717F477A73}" srcOrd="4" destOrd="0" presId="urn:microsoft.com/office/officeart/2018/5/layout/IconLeafLabelList"/>
    <dgm:cxn modelId="{E0D03579-7D47-4451-A79B-FA8D907E59EC}" type="presParOf" srcId="{C792C9CE-C058-49AA-AD0E-D3717F477A73}" destId="{4C0BB494-A4CD-44D9-8000-3F955ED268BD}" srcOrd="0" destOrd="0" presId="urn:microsoft.com/office/officeart/2018/5/layout/IconLeafLabelList"/>
    <dgm:cxn modelId="{D49BF3F5-4B40-446E-9E09-D31E86B66861}" type="presParOf" srcId="{C792C9CE-C058-49AA-AD0E-D3717F477A73}" destId="{BF9DC390-418D-4A03-885F-D5E8B2BD52A9}" srcOrd="1" destOrd="0" presId="urn:microsoft.com/office/officeart/2018/5/layout/IconLeafLabelList"/>
    <dgm:cxn modelId="{347B21AD-32A4-425F-9CA5-FCBB187AE44C}" type="presParOf" srcId="{C792C9CE-C058-49AA-AD0E-D3717F477A73}" destId="{2A4C5F72-69BE-482D-99E3-715DF3199A2A}" srcOrd="2" destOrd="0" presId="urn:microsoft.com/office/officeart/2018/5/layout/IconLeafLabelList"/>
    <dgm:cxn modelId="{5EB73FE0-7392-4C6C-AFB5-D69817172871}" type="presParOf" srcId="{C792C9CE-C058-49AA-AD0E-D3717F477A73}" destId="{878A4039-5CB7-4F66-B040-E7216C207EB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FD0795B-B077-437E-9F0F-36416F64DF9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0019BA5-CB1B-43E3-9986-49B0848C7954}">
      <dgm:prSet/>
      <dgm:spPr/>
      <dgm:t>
        <a:bodyPr/>
        <a:lstStyle/>
        <a:p>
          <a:r>
            <a:rPr lang="en-US" b="1"/>
            <a:t>Microservices </a:t>
          </a:r>
          <a:endParaRPr lang="en-US"/>
        </a:p>
      </dgm:t>
    </dgm:pt>
    <dgm:pt modelId="{130D71BC-D1CD-4907-AF19-F33F2E09DD2A}" type="parTrans" cxnId="{F2F0D5A0-2F0C-4BE9-8B99-4391F7492C60}">
      <dgm:prSet/>
      <dgm:spPr/>
      <dgm:t>
        <a:bodyPr/>
        <a:lstStyle/>
        <a:p>
          <a:endParaRPr lang="en-US"/>
        </a:p>
      </dgm:t>
    </dgm:pt>
    <dgm:pt modelId="{769FF4C0-53C2-44E3-9CC7-7881B5E1FC82}" type="sibTrans" cxnId="{F2F0D5A0-2F0C-4BE9-8B99-4391F7492C60}">
      <dgm:prSet/>
      <dgm:spPr/>
      <dgm:t>
        <a:bodyPr/>
        <a:lstStyle/>
        <a:p>
          <a:endParaRPr lang="en-US"/>
        </a:p>
      </dgm:t>
    </dgm:pt>
    <dgm:pt modelId="{45E75B5B-9366-400A-BC0A-7166BF472C7E}">
      <dgm:prSet/>
      <dgm:spPr/>
      <dgm:t>
        <a:bodyPr/>
        <a:lstStyle/>
        <a:p>
          <a:r>
            <a:rPr lang="en-US" b="1"/>
            <a:t>“Cattle not Pets”</a:t>
          </a:r>
          <a:endParaRPr lang="en-US"/>
        </a:p>
      </dgm:t>
    </dgm:pt>
    <dgm:pt modelId="{39685D01-576D-4745-BFA7-FB669086893D}" type="parTrans" cxnId="{EAD2B458-93DF-46B6-9B59-C10BD4D92488}">
      <dgm:prSet/>
      <dgm:spPr/>
      <dgm:t>
        <a:bodyPr/>
        <a:lstStyle/>
        <a:p>
          <a:endParaRPr lang="en-US"/>
        </a:p>
      </dgm:t>
    </dgm:pt>
    <dgm:pt modelId="{E64B7E4E-7C48-4095-BF6F-0FC3B5B07A5C}" type="sibTrans" cxnId="{EAD2B458-93DF-46B6-9B59-C10BD4D92488}">
      <dgm:prSet/>
      <dgm:spPr/>
      <dgm:t>
        <a:bodyPr/>
        <a:lstStyle/>
        <a:p>
          <a:endParaRPr lang="en-US"/>
        </a:p>
      </dgm:t>
    </dgm:pt>
    <dgm:pt modelId="{D9D669BB-F88F-491E-AA5E-53C6A1CAF416}">
      <dgm:prSet/>
      <dgm:spPr/>
      <dgm:t>
        <a:bodyPr/>
        <a:lstStyle/>
        <a:p>
          <a:r>
            <a:rPr lang="en-US" b="1"/>
            <a:t>Mapping to Resources can be fluid</a:t>
          </a:r>
          <a:endParaRPr lang="en-US"/>
        </a:p>
      </dgm:t>
    </dgm:pt>
    <dgm:pt modelId="{9F166A9D-CD1F-4424-B492-14E2FAB07709}" type="parTrans" cxnId="{496DB361-2C4F-4DB7-AF21-FC0E15F1015E}">
      <dgm:prSet/>
      <dgm:spPr/>
      <dgm:t>
        <a:bodyPr/>
        <a:lstStyle/>
        <a:p>
          <a:endParaRPr lang="en-US"/>
        </a:p>
      </dgm:t>
    </dgm:pt>
    <dgm:pt modelId="{83CD7D25-0BD1-48B0-8D85-B85E3A1856CC}" type="sibTrans" cxnId="{496DB361-2C4F-4DB7-AF21-FC0E15F1015E}">
      <dgm:prSet/>
      <dgm:spPr/>
      <dgm:t>
        <a:bodyPr/>
        <a:lstStyle/>
        <a:p>
          <a:endParaRPr lang="en-US"/>
        </a:p>
      </dgm:t>
    </dgm:pt>
    <dgm:pt modelId="{A819F221-4048-441D-B536-57F10EB83A7A}">
      <dgm:prSet/>
      <dgm:spPr/>
      <dgm:t>
        <a:bodyPr/>
        <a:lstStyle/>
        <a:p>
          <a:r>
            <a:rPr lang="en-US" b="1"/>
            <a:t>As-a-Service Model – Internal details may be unknown</a:t>
          </a:r>
          <a:endParaRPr lang="en-US"/>
        </a:p>
      </dgm:t>
    </dgm:pt>
    <dgm:pt modelId="{6CAA074F-7617-4873-AF1A-38AD3BDF47AD}" type="parTrans" cxnId="{B13165AF-138D-438B-B3F0-F213E870F351}">
      <dgm:prSet/>
      <dgm:spPr/>
      <dgm:t>
        <a:bodyPr/>
        <a:lstStyle/>
        <a:p>
          <a:endParaRPr lang="en-US"/>
        </a:p>
      </dgm:t>
    </dgm:pt>
    <dgm:pt modelId="{245A6BF9-2749-4669-A758-9B34744ECB7E}" type="sibTrans" cxnId="{B13165AF-138D-438B-B3F0-F213E870F351}">
      <dgm:prSet/>
      <dgm:spPr/>
      <dgm:t>
        <a:bodyPr/>
        <a:lstStyle/>
        <a:p>
          <a:endParaRPr lang="en-US"/>
        </a:p>
      </dgm:t>
    </dgm:pt>
    <dgm:pt modelId="{F8B633AF-38E4-47E7-944B-A351FE2C0289}" type="pres">
      <dgm:prSet presAssocID="{9FD0795B-B077-437E-9F0F-36416F64DF98}" presName="linear" presStyleCnt="0">
        <dgm:presLayoutVars>
          <dgm:animLvl val="lvl"/>
          <dgm:resizeHandles val="exact"/>
        </dgm:presLayoutVars>
      </dgm:prSet>
      <dgm:spPr/>
    </dgm:pt>
    <dgm:pt modelId="{5FF4327F-4CF5-4474-92BF-638C7D2DE27D}" type="pres">
      <dgm:prSet presAssocID="{D0019BA5-CB1B-43E3-9986-49B0848C795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D31CB6-1132-4C37-9EBA-7C0C1A975343}" type="pres">
      <dgm:prSet presAssocID="{769FF4C0-53C2-44E3-9CC7-7881B5E1FC82}" presName="spacer" presStyleCnt="0"/>
      <dgm:spPr/>
    </dgm:pt>
    <dgm:pt modelId="{6D62C764-B771-4696-8F19-D985499E0234}" type="pres">
      <dgm:prSet presAssocID="{45E75B5B-9366-400A-BC0A-7166BF472C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EE0AB3-DE87-4F5B-982D-719E1930C216}" type="pres">
      <dgm:prSet presAssocID="{E64B7E4E-7C48-4095-BF6F-0FC3B5B07A5C}" presName="spacer" presStyleCnt="0"/>
      <dgm:spPr/>
    </dgm:pt>
    <dgm:pt modelId="{6E5304E4-C76E-422F-B13F-8415E6AAC54C}" type="pres">
      <dgm:prSet presAssocID="{D9D669BB-F88F-491E-AA5E-53C6A1CAF4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D5FE162-6CD1-4187-A2B0-93BB2BAC89B2}" type="pres">
      <dgm:prSet presAssocID="{83CD7D25-0BD1-48B0-8D85-B85E3A1856CC}" presName="spacer" presStyleCnt="0"/>
      <dgm:spPr/>
    </dgm:pt>
    <dgm:pt modelId="{BE5C9CAF-2F37-4ED7-82E1-61385D413494}" type="pres">
      <dgm:prSet presAssocID="{A819F221-4048-441D-B536-57F10EB83A7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6DB361-2C4F-4DB7-AF21-FC0E15F1015E}" srcId="{9FD0795B-B077-437E-9F0F-36416F64DF98}" destId="{D9D669BB-F88F-491E-AA5E-53C6A1CAF416}" srcOrd="2" destOrd="0" parTransId="{9F166A9D-CD1F-4424-B492-14E2FAB07709}" sibTransId="{83CD7D25-0BD1-48B0-8D85-B85E3A1856CC}"/>
    <dgm:cxn modelId="{719EB643-8865-4217-8958-888C25C41489}" type="presOf" srcId="{D9D669BB-F88F-491E-AA5E-53C6A1CAF416}" destId="{6E5304E4-C76E-422F-B13F-8415E6AAC54C}" srcOrd="0" destOrd="0" presId="urn:microsoft.com/office/officeart/2005/8/layout/vList2"/>
    <dgm:cxn modelId="{F8AF2D73-94ED-429C-A2C1-7107FD9ACF34}" type="presOf" srcId="{9FD0795B-B077-437E-9F0F-36416F64DF98}" destId="{F8B633AF-38E4-47E7-944B-A351FE2C0289}" srcOrd="0" destOrd="0" presId="urn:microsoft.com/office/officeart/2005/8/layout/vList2"/>
    <dgm:cxn modelId="{EAD2B458-93DF-46B6-9B59-C10BD4D92488}" srcId="{9FD0795B-B077-437E-9F0F-36416F64DF98}" destId="{45E75B5B-9366-400A-BC0A-7166BF472C7E}" srcOrd="1" destOrd="0" parTransId="{39685D01-576D-4745-BFA7-FB669086893D}" sibTransId="{E64B7E4E-7C48-4095-BF6F-0FC3B5B07A5C}"/>
    <dgm:cxn modelId="{121DD35A-14B6-4AED-861F-7A04943D23F4}" type="presOf" srcId="{45E75B5B-9366-400A-BC0A-7166BF472C7E}" destId="{6D62C764-B771-4696-8F19-D985499E0234}" srcOrd="0" destOrd="0" presId="urn:microsoft.com/office/officeart/2005/8/layout/vList2"/>
    <dgm:cxn modelId="{3F8F007E-944D-4EFE-A1A9-908A852E7E33}" type="presOf" srcId="{A819F221-4048-441D-B536-57F10EB83A7A}" destId="{BE5C9CAF-2F37-4ED7-82E1-61385D413494}" srcOrd="0" destOrd="0" presId="urn:microsoft.com/office/officeart/2005/8/layout/vList2"/>
    <dgm:cxn modelId="{F2F0D5A0-2F0C-4BE9-8B99-4391F7492C60}" srcId="{9FD0795B-B077-437E-9F0F-36416F64DF98}" destId="{D0019BA5-CB1B-43E3-9986-49B0848C7954}" srcOrd="0" destOrd="0" parTransId="{130D71BC-D1CD-4907-AF19-F33F2E09DD2A}" sibTransId="{769FF4C0-53C2-44E3-9CC7-7881B5E1FC82}"/>
    <dgm:cxn modelId="{B13165AF-138D-438B-B3F0-F213E870F351}" srcId="{9FD0795B-B077-437E-9F0F-36416F64DF98}" destId="{A819F221-4048-441D-B536-57F10EB83A7A}" srcOrd="3" destOrd="0" parTransId="{6CAA074F-7617-4873-AF1A-38AD3BDF47AD}" sibTransId="{245A6BF9-2749-4669-A758-9B34744ECB7E}"/>
    <dgm:cxn modelId="{CBC219CC-6ADE-4E1E-BFCD-3244D14628B3}" type="presOf" srcId="{D0019BA5-CB1B-43E3-9986-49B0848C7954}" destId="{5FF4327F-4CF5-4474-92BF-638C7D2DE27D}" srcOrd="0" destOrd="0" presId="urn:microsoft.com/office/officeart/2005/8/layout/vList2"/>
    <dgm:cxn modelId="{955EA6F8-8A57-4E79-BA28-450CC391DBD8}" type="presParOf" srcId="{F8B633AF-38E4-47E7-944B-A351FE2C0289}" destId="{5FF4327F-4CF5-4474-92BF-638C7D2DE27D}" srcOrd="0" destOrd="0" presId="urn:microsoft.com/office/officeart/2005/8/layout/vList2"/>
    <dgm:cxn modelId="{162E11D0-F813-43DF-B867-BD344AE61BE1}" type="presParOf" srcId="{F8B633AF-38E4-47E7-944B-A351FE2C0289}" destId="{51D31CB6-1132-4C37-9EBA-7C0C1A975343}" srcOrd="1" destOrd="0" presId="urn:microsoft.com/office/officeart/2005/8/layout/vList2"/>
    <dgm:cxn modelId="{055CE2D8-4355-4C69-8FD4-733F05D75055}" type="presParOf" srcId="{F8B633AF-38E4-47E7-944B-A351FE2C0289}" destId="{6D62C764-B771-4696-8F19-D985499E0234}" srcOrd="2" destOrd="0" presId="urn:microsoft.com/office/officeart/2005/8/layout/vList2"/>
    <dgm:cxn modelId="{E25FCB4A-61AD-497F-BD4D-22C5B2101F18}" type="presParOf" srcId="{F8B633AF-38E4-47E7-944B-A351FE2C0289}" destId="{78EE0AB3-DE87-4F5B-982D-719E1930C216}" srcOrd="3" destOrd="0" presId="urn:microsoft.com/office/officeart/2005/8/layout/vList2"/>
    <dgm:cxn modelId="{BAF6B507-44D8-449F-9CB8-4418322102B2}" type="presParOf" srcId="{F8B633AF-38E4-47E7-944B-A351FE2C0289}" destId="{6E5304E4-C76E-422F-B13F-8415E6AAC54C}" srcOrd="4" destOrd="0" presId="urn:microsoft.com/office/officeart/2005/8/layout/vList2"/>
    <dgm:cxn modelId="{B712214D-DC0B-41FF-9E73-A496C7D75E87}" type="presParOf" srcId="{F8B633AF-38E4-47E7-944B-A351FE2C0289}" destId="{9D5FE162-6CD1-4187-A2B0-93BB2BAC89B2}" srcOrd="5" destOrd="0" presId="urn:microsoft.com/office/officeart/2005/8/layout/vList2"/>
    <dgm:cxn modelId="{0948372F-A0A3-4EE7-A7FC-1CD74DED0E1A}" type="presParOf" srcId="{F8B633AF-38E4-47E7-944B-A351FE2C0289}" destId="{BE5C9CAF-2F37-4ED7-82E1-61385D4134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889759B-70DB-4A4A-BF1B-B17192367C3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B2C0E7-024D-450A-8A8B-3EB23C71A4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Looking at Service Level </a:t>
          </a:r>
          <a:endParaRPr lang="en-US"/>
        </a:p>
      </dgm:t>
    </dgm:pt>
    <dgm:pt modelId="{C5956729-3469-4C38-B562-F8FBFC268FD5}" type="parTrans" cxnId="{AE7B5E31-F4B4-4E92-8467-BBDB82CB725E}">
      <dgm:prSet/>
      <dgm:spPr/>
      <dgm:t>
        <a:bodyPr/>
        <a:lstStyle/>
        <a:p>
          <a:endParaRPr lang="en-US"/>
        </a:p>
      </dgm:t>
    </dgm:pt>
    <dgm:pt modelId="{E686643C-D4E9-47CB-A926-1F8B8F0ADD84}" type="sibTrans" cxnId="{AE7B5E31-F4B4-4E92-8467-BBDB82CB72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2D36130-CB62-4B72-991E-9CA40D8020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Looking at Individual Database Server</a:t>
          </a:r>
          <a:endParaRPr lang="en-US"/>
        </a:p>
      </dgm:t>
    </dgm:pt>
    <dgm:pt modelId="{EDE9C927-10A5-4F6C-8A79-0DE7674F1C29}" type="parTrans" cxnId="{F4FF7B74-3823-4D8B-AAD8-27BB4CE4363A}">
      <dgm:prSet/>
      <dgm:spPr/>
      <dgm:t>
        <a:bodyPr/>
        <a:lstStyle/>
        <a:p>
          <a:endParaRPr lang="en-US"/>
        </a:p>
      </dgm:t>
    </dgm:pt>
    <dgm:pt modelId="{AECBD56C-B710-48B2-9AC4-6DEAB9AF2518}" type="sibTrans" cxnId="{F4FF7B74-3823-4D8B-AAD8-27BB4CE4363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BE8144B-FC97-49D2-8D74-CA9899B305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Can be applied to Specific Applications/Users</a:t>
          </a:r>
          <a:endParaRPr lang="en-US"/>
        </a:p>
      </dgm:t>
    </dgm:pt>
    <dgm:pt modelId="{E03CCEA7-5B16-477A-BC84-67CAF0BE63A4}" type="parTrans" cxnId="{7D01C5BD-FA97-4DE5-958C-5FDEE9041034}">
      <dgm:prSet/>
      <dgm:spPr/>
      <dgm:t>
        <a:bodyPr/>
        <a:lstStyle/>
        <a:p>
          <a:endParaRPr lang="en-US"/>
        </a:p>
      </dgm:t>
    </dgm:pt>
    <dgm:pt modelId="{2AC1EC7F-1957-4C01-877A-56494C2435BD}" type="sibTrans" cxnId="{7D01C5BD-FA97-4DE5-958C-5FDEE90410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6116F57-6F82-4C97-B7DB-D6E0849568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Can be applied to Individual Queries/Transactions</a:t>
          </a:r>
          <a:endParaRPr lang="en-US"/>
        </a:p>
      </dgm:t>
    </dgm:pt>
    <dgm:pt modelId="{45E92B95-5EDF-4521-8F2B-C161B006774D}" type="parTrans" cxnId="{22F04C2C-3CA3-4FD9-B6E4-974F732633A6}">
      <dgm:prSet/>
      <dgm:spPr/>
      <dgm:t>
        <a:bodyPr/>
        <a:lstStyle/>
        <a:p>
          <a:endParaRPr lang="en-US"/>
        </a:p>
      </dgm:t>
    </dgm:pt>
    <dgm:pt modelId="{B9E330C2-8A31-4CE8-AB88-6D40E19B62D7}" type="sibTrans" cxnId="{22F04C2C-3CA3-4FD9-B6E4-974F732633A6}">
      <dgm:prSet/>
      <dgm:spPr/>
      <dgm:t>
        <a:bodyPr/>
        <a:lstStyle/>
        <a:p>
          <a:endParaRPr lang="en-US"/>
        </a:p>
      </dgm:t>
    </dgm:pt>
    <dgm:pt modelId="{DB73F998-9B59-4C16-92CE-F8A2DCB54724}" type="pres">
      <dgm:prSet presAssocID="{E889759B-70DB-4A4A-BF1B-B17192367C3A}" presName="root" presStyleCnt="0">
        <dgm:presLayoutVars>
          <dgm:dir/>
          <dgm:resizeHandles val="exact"/>
        </dgm:presLayoutVars>
      </dgm:prSet>
      <dgm:spPr/>
    </dgm:pt>
    <dgm:pt modelId="{D32F152E-0116-4556-A335-326736253831}" type="pres">
      <dgm:prSet presAssocID="{E889759B-70DB-4A4A-BF1B-B17192367C3A}" presName="container" presStyleCnt="0">
        <dgm:presLayoutVars>
          <dgm:dir/>
          <dgm:resizeHandles val="exact"/>
        </dgm:presLayoutVars>
      </dgm:prSet>
      <dgm:spPr/>
    </dgm:pt>
    <dgm:pt modelId="{6FAADC29-FCBA-42A4-A763-1EB9868632C4}" type="pres">
      <dgm:prSet presAssocID="{97B2C0E7-024D-450A-8A8B-3EB23C71A4C5}" presName="compNode" presStyleCnt="0"/>
      <dgm:spPr/>
    </dgm:pt>
    <dgm:pt modelId="{BD25BCBF-A322-40B0-B2E3-0BE089A63463}" type="pres">
      <dgm:prSet presAssocID="{97B2C0E7-024D-450A-8A8B-3EB23C71A4C5}" presName="iconBgRect" presStyleLbl="bgShp" presStyleIdx="0" presStyleCnt="4"/>
      <dgm:spPr/>
    </dgm:pt>
    <dgm:pt modelId="{AE6E9E7F-1FB0-4979-8634-2CF3CD87B75E}" type="pres">
      <dgm:prSet presAssocID="{97B2C0E7-024D-450A-8A8B-3EB23C71A4C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6E50CAD-5BDE-4945-9FD0-1AF68369ED84}" type="pres">
      <dgm:prSet presAssocID="{97B2C0E7-024D-450A-8A8B-3EB23C71A4C5}" presName="spaceRect" presStyleCnt="0"/>
      <dgm:spPr/>
    </dgm:pt>
    <dgm:pt modelId="{D5C777F2-5FCE-4E66-89DF-04EAE474D3E4}" type="pres">
      <dgm:prSet presAssocID="{97B2C0E7-024D-450A-8A8B-3EB23C71A4C5}" presName="textRect" presStyleLbl="revTx" presStyleIdx="0" presStyleCnt="4">
        <dgm:presLayoutVars>
          <dgm:chMax val="1"/>
          <dgm:chPref val="1"/>
        </dgm:presLayoutVars>
      </dgm:prSet>
      <dgm:spPr/>
    </dgm:pt>
    <dgm:pt modelId="{561E53D4-5440-4184-93E7-A3EAEEA6DC6A}" type="pres">
      <dgm:prSet presAssocID="{E686643C-D4E9-47CB-A926-1F8B8F0ADD84}" presName="sibTrans" presStyleLbl="sibTrans2D1" presStyleIdx="0" presStyleCnt="0"/>
      <dgm:spPr/>
    </dgm:pt>
    <dgm:pt modelId="{3372F862-E658-4675-8EA7-715F4D0D59D7}" type="pres">
      <dgm:prSet presAssocID="{62D36130-CB62-4B72-991E-9CA40D802033}" presName="compNode" presStyleCnt="0"/>
      <dgm:spPr/>
    </dgm:pt>
    <dgm:pt modelId="{A95D29D4-3724-4F73-B9CB-14494D7F2C82}" type="pres">
      <dgm:prSet presAssocID="{62D36130-CB62-4B72-991E-9CA40D802033}" presName="iconBgRect" presStyleLbl="bgShp" presStyleIdx="1" presStyleCnt="4"/>
      <dgm:spPr/>
    </dgm:pt>
    <dgm:pt modelId="{40D3469A-911B-4365-A93F-DE74798040E6}" type="pres">
      <dgm:prSet presAssocID="{62D36130-CB62-4B72-991E-9CA40D80203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E77FD87-7F19-49F7-9944-0BC9C13DCB98}" type="pres">
      <dgm:prSet presAssocID="{62D36130-CB62-4B72-991E-9CA40D802033}" presName="spaceRect" presStyleCnt="0"/>
      <dgm:spPr/>
    </dgm:pt>
    <dgm:pt modelId="{45624C1C-4E0A-4691-9FFB-1E9630F74B1E}" type="pres">
      <dgm:prSet presAssocID="{62D36130-CB62-4B72-991E-9CA40D802033}" presName="textRect" presStyleLbl="revTx" presStyleIdx="1" presStyleCnt="4">
        <dgm:presLayoutVars>
          <dgm:chMax val="1"/>
          <dgm:chPref val="1"/>
        </dgm:presLayoutVars>
      </dgm:prSet>
      <dgm:spPr/>
    </dgm:pt>
    <dgm:pt modelId="{B17065A8-8AD6-4F77-9643-D7D6DCE81E17}" type="pres">
      <dgm:prSet presAssocID="{AECBD56C-B710-48B2-9AC4-6DEAB9AF2518}" presName="sibTrans" presStyleLbl="sibTrans2D1" presStyleIdx="0" presStyleCnt="0"/>
      <dgm:spPr/>
    </dgm:pt>
    <dgm:pt modelId="{D18E642A-6755-403F-A2FE-9A0280B0AB2D}" type="pres">
      <dgm:prSet presAssocID="{8BE8144B-FC97-49D2-8D74-CA9899B305FB}" presName="compNode" presStyleCnt="0"/>
      <dgm:spPr/>
    </dgm:pt>
    <dgm:pt modelId="{05874C6F-7C05-4182-9E92-103A055AEEB7}" type="pres">
      <dgm:prSet presAssocID="{8BE8144B-FC97-49D2-8D74-CA9899B305FB}" presName="iconBgRect" presStyleLbl="bgShp" presStyleIdx="2" presStyleCnt="4"/>
      <dgm:spPr/>
    </dgm:pt>
    <dgm:pt modelId="{B6BDFAFB-6208-47E6-B773-D178082D2EBC}" type="pres">
      <dgm:prSet presAssocID="{8BE8144B-FC97-49D2-8D74-CA9899B305F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14ED5EA3-D7AD-409A-A498-62E921ACE9DD}" type="pres">
      <dgm:prSet presAssocID="{8BE8144B-FC97-49D2-8D74-CA9899B305FB}" presName="spaceRect" presStyleCnt="0"/>
      <dgm:spPr/>
    </dgm:pt>
    <dgm:pt modelId="{8D7709C4-13BC-4CFF-89B4-1C797DC513AA}" type="pres">
      <dgm:prSet presAssocID="{8BE8144B-FC97-49D2-8D74-CA9899B305FB}" presName="textRect" presStyleLbl="revTx" presStyleIdx="2" presStyleCnt="4">
        <dgm:presLayoutVars>
          <dgm:chMax val="1"/>
          <dgm:chPref val="1"/>
        </dgm:presLayoutVars>
      </dgm:prSet>
      <dgm:spPr/>
    </dgm:pt>
    <dgm:pt modelId="{85F30AB7-774F-4716-BEA0-F2751BC12F02}" type="pres">
      <dgm:prSet presAssocID="{2AC1EC7F-1957-4C01-877A-56494C2435BD}" presName="sibTrans" presStyleLbl="sibTrans2D1" presStyleIdx="0" presStyleCnt="0"/>
      <dgm:spPr/>
    </dgm:pt>
    <dgm:pt modelId="{3F8E7325-4C6B-42AD-9301-853F5F0C564B}" type="pres">
      <dgm:prSet presAssocID="{16116F57-6F82-4C97-B7DB-D6E08495686E}" presName="compNode" presStyleCnt="0"/>
      <dgm:spPr/>
    </dgm:pt>
    <dgm:pt modelId="{6ECEAEF5-784E-41A9-835A-8E79717A7643}" type="pres">
      <dgm:prSet presAssocID="{16116F57-6F82-4C97-B7DB-D6E08495686E}" presName="iconBgRect" presStyleLbl="bgShp" presStyleIdx="3" presStyleCnt="4"/>
      <dgm:spPr/>
    </dgm:pt>
    <dgm:pt modelId="{030C39A4-E7BF-4474-B2FE-264476C68AA9}" type="pres">
      <dgm:prSet presAssocID="{16116F57-6F82-4C97-B7DB-D6E08495686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232A90BB-E506-49B0-AE9B-97D4834AFE2C}" type="pres">
      <dgm:prSet presAssocID="{16116F57-6F82-4C97-B7DB-D6E08495686E}" presName="spaceRect" presStyleCnt="0"/>
      <dgm:spPr/>
    </dgm:pt>
    <dgm:pt modelId="{2F06F263-02D3-47B8-9BF1-3BDE4DCED14F}" type="pres">
      <dgm:prSet presAssocID="{16116F57-6F82-4C97-B7DB-D6E08495686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2F04C2C-3CA3-4FD9-B6E4-974F732633A6}" srcId="{E889759B-70DB-4A4A-BF1B-B17192367C3A}" destId="{16116F57-6F82-4C97-B7DB-D6E08495686E}" srcOrd="3" destOrd="0" parTransId="{45E92B95-5EDF-4521-8F2B-C161B006774D}" sibTransId="{B9E330C2-8A31-4CE8-AB88-6D40E19B62D7}"/>
    <dgm:cxn modelId="{AE7B5E31-F4B4-4E92-8467-BBDB82CB725E}" srcId="{E889759B-70DB-4A4A-BF1B-B17192367C3A}" destId="{97B2C0E7-024D-450A-8A8B-3EB23C71A4C5}" srcOrd="0" destOrd="0" parTransId="{C5956729-3469-4C38-B562-F8FBFC268FD5}" sibTransId="{E686643C-D4E9-47CB-A926-1F8B8F0ADD84}"/>
    <dgm:cxn modelId="{E56E6F32-63C0-4A38-840E-A792DA44242D}" type="presOf" srcId="{2AC1EC7F-1957-4C01-877A-56494C2435BD}" destId="{85F30AB7-774F-4716-BEA0-F2751BC12F02}" srcOrd="0" destOrd="0" presId="urn:microsoft.com/office/officeart/2018/2/layout/IconCircleList"/>
    <dgm:cxn modelId="{BEE72434-4ED4-4450-8EB0-666A974186F7}" type="presOf" srcId="{97B2C0E7-024D-450A-8A8B-3EB23C71A4C5}" destId="{D5C777F2-5FCE-4E66-89DF-04EAE474D3E4}" srcOrd="0" destOrd="0" presId="urn:microsoft.com/office/officeart/2018/2/layout/IconCircleList"/>
    <dgm:cxn modelId="{36FC3062-335D-4C42-8C5B-3484710DF528}" type="presOf" srcId="{62D36130-CB62-4B72-991E-9CA40D802033}" destId="{45624C1C-4E0A-4691-9FFB-1E9630F74B1E}" srcOrd="0" destOrd="0" presId="urn:microsoft.com/office/officeart/2018/2/layout/IconCircleList"/>
    <dgm:cxn modelId="{F4FF7B74-3823-4D8B-AAD8-27BB4CE4363A}" srcId="{E889759B-70DB-4A4A-BF1B-B17192367C3A}" destId="{62D36130-CB62-4B72-991E-9CA40D802033}" srcOrd="1" destOrd="0" parTransId="{EDE9C927-10A5-4F6C-8A79-0DE7674F1C29}" sibTransId="{AECBD56C-B710-48B2-9AC4-6DEAB9AF2518}"/>
    <dgm:cxn modelId="{92E9BDA3-BF87-4146-B28B-62D50C127A1D}" type="presOf" srcId="{E686643C-D4E9-47CB-A926-1F8B8F0ADD84}" destId="{561E53D4-5440-4184-93E7-A3EAEEA6DC6A}" srcOrd="0" destOrd="0" presId="urn:microsoft.com/office/officeart/2018/2/layout/IconCircleList"/>
    <dgm:cxn modelId="{BAA077B8-F16D-46C4-BC48-BF62601C9FF9}" type="presOf" srcId="{AECBD56C-B710-48B2-9AC4-6DEAB9AF2518}" destId="{B17065A8-8AD6-4F77-9643-D7D6DCE81E17}" srcOrd="0" destOrd="0" presId="urn:microsoft.com/office/officeart/2018/2/layout/IconCircleList"/>
    <dgm:cxn modelId="{7D01C5BD-FA97-4DE5-958C-5FDEE9041034}" srcId="{E889759B-70DB-4A4A-BF1B-B17192367C3A}" destId="{8BE8144B-FC97-49D2-8D74-CA9899B305FB}" srcOrd="2" destOrd="0" parTransId="{E03CCEA7-5B16-477A-BC84-67CAF0BE63A4}" sibTransId="{2AC1EC7F-1957-4C01-877A-56494C2435BD}"/>
    <dgm:cxn modelId="{1A92D3C3-38EB-4353-8B9F-ABA5CFE6BEA9}" type="presOf" srcId="{8BE8144B-FC97-49D2-8D74-CA9899B305FB}" destId="{8D7709C4-13BC-4CFF-89B4-1C797DC513AA}" srcOrd="0" destOrd="0" presId="urn:microsoft.com/office/officeart/2018/2/layout/IconCircleList"/>
    <dgm:cxn modelId="{3A01ADDC-DCDA-4EE8-947A-0896BB1D0A4E}" type="presOf" srcId="{16116F57-6F82-4C97-B7DB-D6E08495686E}" destId="{2F06F263-02D3-47B8-9BF1-3BDE4DCED14F}" srcOrd="0" destOrd="0" presId="urn:microsoft.com/office/officeart/2018/2/layout/IconCircleList"/>
    <dgm:cxn modelId="{715D7AE9-C652-4CF6-B3E4-ABD221699569}" type="presOf" srcId="{E889759B-70DB-4A4A-BF1B-B17192367C3A}" destId="{DB73F998-9B59-4C16-92CE-F8A2DCB54724}" srcOrd="0" destOrd="0" presId="urn:microsoft.com/office/officeart/2018/2/layout/IconCircleList"/>
    <dgm:cxn modelId="{EB4BA857-D921-483D-9459-3BD921F83072}" type="presParOf" srcId="{DB73F998-9B59-4C16-92CE-F8A2DCB54724}" destId="{D32F152E-0116-4556-A335-326736253831}" srcOrd="0" destOrd="0" presId="urn:microsoft.com/office/officeart/2018/2/layout/IconCircleList"/>
    <dgm:cxn modelId="{EF90AABD-799D-4B9D-BFAB-18148E1BF936}" type="presParOf" srcId="{D32F152E-0116-4556-A335-326736253831}" destId="{6FAADC29-FCBA-42A4-A763-1EB9868632C4}" srcOrd="0" destOrd="0" presId="urn:microsoft.com/office/officeart/2018/2/layout/IconCircleList"/>
    <dgm:cxn modelId="{E5BC6AB9-1FC6-4C3F-BBFF-5ED7FAA7EBA2}" type="presParOf" srcId="{6FAADC29-FCBA-42A4-A763-1EB9868632C4}" destId="{BD25BCBF-A322-40B0-B2E3-0BE089A63463}" srcOrd="0" destOrd="0" presId="urn:microsoft.com/office/officeart/2018/2/layout/IconCircleList"/>
    <dgm:cxn modelId="{45FE3EC8-3577-4937-B43D-BC7C0B2D739F}" type="presParOf" srcId="{6FAADC29-FCBA-42A4-A763-1EB9868632C4}" destId="{AE6E9E7F-1FB0-4979-8634-2CF3CD87B75E}" srcOrd="1" destOrd="0" presId="urn:microsoft.com/office/officeart/2018/2/layout/IconCircleList"/>
    <dgm:cxn modelId="{62E53AF3-2E12-4CFF-B71C-1C43F7A7F14C}" type="presParOf" srcId="{6FAADC29-FCBA-42A4-A763-1EB9868632C4}" destId="{46E50CAD-5BDE-4945-9FD0-1AF68369ED84}" srcOrd="2" destOrd="0" presId="urn:microsoft.com/office/officeart/2018/2/layout/IconCircleList"/>
    <dgm:cxn modelId="{4F45E548-101A-4EF5-A402-D82111B1D1FF}" type="presParOf" srcId="{6FAADC29-FCBA-42A4-A763-1EB9868632C4}" destId="{D5C777F2-5FCE-4E66-89DF-04EAE474D3E4}" srcOrd="3" destOrd="0" presId="urn:microsoft.com/office/officeart/2018/2/layout/IconCircleList"/>
    <dgm:cxn modelId="{DFDE4B56-C5E3-4C37-97E9-CE13A8A8BDF5}" type="presParOf" srcId="{D32F152E-0116-4556-A335-326736253831}" destId="{561E53D4-5440-4184-93E7-A3EAEEA6DC6A}" srcOrd="1" destOrd="0" presId="urn:microsoft.com/office/officeart/2018/2/layout/IconCircleList"/>
    <dgm:cxn modelId="{49D15171-E373-4E51-A830-8B11F7BA5575}" type="presParOf" srcId="{D32F152E-0116-4556-A335-326736253831}" destId="{3372F862-E658-4675-8EA7-715F4D0D59D7}" srcOrd="2" destOrd="0" presId="urn:microsoft.com/office/officeart/2018/2/layout/IconCircleList"/>
    <dgm:cxn modelId="{689F3596-3BA8-4760-BA43-0B8B18B02E8A}" type="presParOf" srcId="{3372F862-E658-4675-8EA7-715F4D0D59D7}" destId="{A95D29D4-3724-4F73-B9CB-14494D7F2C82}" srcOrd="0" destOrd="0" presId="urn:microsoft.com/office/officeart/2018/2/layout/IconCircleList"/>
    <dgm:cxn modelId="{62984C2C-58BE-4C5C-A616-CB45B67D9C80}" type="presParOf" srcId="{3372F862-E658-4675-8EA7-715F4D0D59D7}" destId="{40D3469A-911B-4365-A93F-DE74798040E6}" srcOrd="1" destOrd="0" presId="urn:microsoft.com/office/officeart/2018/2/layout/IconCircleList"/>
    <dgm:cxn modelId="{76DAD717-F7EE-42F5-9419-3028D757A995}" type="presParOf" srcId="{3372F862-E658-4675-8EA7-715F4D0D59D7}" destId="{DE77FD87-7F19-49F7-9944-0BC9C13DCB98}" srcOrd="2" destOrd="0" presId="urn:microsoft.com/office/officeart/2018/2/layout/IconCircleList"/>
    <dgm:cxn modelId="{23E5290F-A197-48A1-B46B-2533F84543D6}" type="presParOf" srcId="{3372F862-E658-4675-8EA7-715F4D0D59D7}" destId="{45624C1C-4E0A-4691-9FFB-1E9630F74B1E}" srcOrd="3" destOrd="0" presId="urn:microsoft.com/office/officeart/2018/2/layout/IconCircleList"/>
    <dgm:cxn modelId="{BD885BBE-8342-487C-981A-92C07C714784}" type="presParOf" srcId="{D32F152E-0116-4556-A335-326736253831}" destId="{B17065A8-8AD6-4F77-9643-D7D6DCE81E17}" srcOrd="3" destOrd="0" presId="urn:microsoft.com/office/officeart/2018/2/layout/IconCircleList"/>
    <dgm:cxn modelId="{FB70445E-B2F4-42BF-84A5-D292640360A1}" type="presParOf" srcId="{D32F152E-0116-4556-A335-326736253831}" destId="{D18E642A-6755-403F-A2FE-9A0280B0AB2D}" srcOrd="4" destOrd="0" presId="urn:microsoft.com/office/officeart/2018/2/layout/IconCircleList"/>
    <dgm:cxn modelId="{734CCBA6-0A15-4EB4-852B-C7F2235AC044}" type="presParOf" srcId="{D18E642A-6755-403F-A2FE-9A0280B0AB2D}" destId="{05874C6F-7C05-4182-9E92-103A055AEEB7}" srcOrd="0" destOrd="0" presId="urn:microsoft.com/office/officeart/2018/2/layout/IconCircleList"/>
    <dgm:cxn modelId="{923CD6F5-A361-4301-92FB-FF7BB69C8CAD}" type="presParOf" srcId="{D18E642A-6755-403F-A2FE-9A0280B0AB2D}" destId="{B6BDFAFB-6208-47E6-B773-D178082D2EBC}" srcOrd="1" destOrd="0" presId="urn:microsoft.com/office/officeart/2018/2/layout/IconCircleList"/>
    <dgm:cxn modelId="{D3529513-260E-4502-86F2-2366E05F8192}" type="presParOf" srcId="{D18E642A-6755-403F-A2FE-9A0280B0AB2D}" destId="{14ED5EA3-D7AD-409A-A498-62E921ACE9DD}" srcOrd="2" destOrd="0" presId="urn:microsoft.com/office/officeart/2018/2/layout/IconCircleList"/>
    <dgm:cxn modelId="{93110327-B134-4FE4-92DF-31137B09A9D5}" type="presParOf" srcId="{D18E642A-6755-403F-A2FE-9A0280B0AB2D}" destId="{8D7709C4-13BC-4CFF-89B4-1C797DC513AA}" srcOrd="3" destOrd="0" presId="urn:microsoft.com/office/officeart/2018/2/layout/IconCircleList"/>
    <dgm:cxn modelId="{030EECD4-04BF-49A0-8814-5168F25A8362}" type="presParOf" srcId="{D32F152E-0116-4556-A335-326736253831}" destId="{85F30AB7-774F-4716-BEA0-F2751BC12F02}" srcOrd="5" destOrd="0" presId="urn:microsoft.com/office/officeart/2018/2/layout/IconCircleList"/>
    <dgm:cxn modelId="{7C8CDF74-91F3-47BC-BFD9-AB25DBBD2DC6}" type="presParOf" srcId="{D32F152E-0116-4556-A335-326736253831}" destId="{3F8E7325-4C6B-42AD-9301-853F5F0C564B}" srcOrd="6" destOrd="0" presId="urn:microsoft.com/office/officeart/2018/2/layout/IconCircleList"/>
    <dgm:cxn modelId="{1F6B1168-1B91-4D82-A6C9-1B3610EE61AA}" type="presParOf" srcId="{3F8E7325-4C6B-42AD-9301-853F5F0C564B}" destId="{6ECEAEF5-784E-41A9-835A-8E79717A7643}" srcOrd="0" destOrd="0" presId="urn:microsoft.com/office/officeart/2018/2/layout/IconCircleList"/>
    <dgm:cxn modelId="{C9621ACB-ABAA-478D-8AC9-769D2ABB3EDD}" type="presParOf" srcId="{3F8E7325-4C6B-42AD-9301-853F5F0C564B}" destId="{030C39A4-E7BF-4474-B2FE-264476C68AA9}" srcOrd="1" destOrd="0" presId="urn:microsoft.com/office/officeart/2018/2/layout/IconCircleList"/>
    <dgm:cxn modelId="{17AA583C-B622-478C-A04F-6B664F19A7A3}" type="presParOf" srcId="{3F8E7325-4C6B-42AD-9301-853F5F0C564B}" destId="{232A90BB-E506-49B0-AE9B-97D4834AFE2C}" srcOrd="2" destOrd="0" presId="urn:microsoft.com/office/officeart/2018/2/layout/IconCircleList"/>
    <dgm:cxn modelId="{D1083A2B-16F9-4FB0-8803-CE15CED26C84}" type="presParOf" srcId="{3F8E7325-4C6B-42AD-9301-853F5F0C564B}" destId="{2F06F263-02D3-47B8-9BF1-3BDE4DCED14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088C3EB-E495-44EF-99F8-245E8D324F7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9ED697-48AD-4127-8052-080DCB0A37A7}">
      <dgm:prSet/>
      <dgm:spPr/>
      <dgm:t>
        <a:bodyPr/>
        <a:lstStyle/>
        <a:p>
          <a:r>
            <a:rPr lang="en-US" b="1"/>
            <a:t>Easily Maps to what Developers Care About</a:t>
          </a:r>
          <a:endParaRPr lang="en-US"/>
        </a:p>
      </dgm:t>
    </dgm:pt>
    <dgm:pt modelId="{1806195D-A18B-4079-A8A7-87FE4A2A4C99}" type="parTrans" cxnId="{DC5FE48B-E860-4A5E-B885-C34C601B0BD8}">
      <dgm:prSet/>
      <dgm:spPr/>
      <dgm:t>
        <a:bodyPr/>
        <a:lstStyle/>
        <a:p>
          <a:endParaRPr lang="en-US"/>
        </a:p>
      </dgm:t>
    </dgm:pt>
    <dgm:pt modelId="{A0040674-3402-480E-9535-09EDEC86EE91}" type="sibTrans" cxnId="{DC5FE48B-E860-4A5E-B885-C34C601B0BD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6405E81-CF01-4543-8E97-E6B798D1EFC2}">
      <dgm:prSet/>
      <dgm:spPr/>
      <dgm:t>
        <a:bodyPr/>
        <a:lstStyle/>
        <a:p>
          <a:r>
            <a:rPr lang="en-US" b="1"/>
            <a:t>Does not require as deep understanding of Architecture</a:t>
          </a:r>
          <a:endParaRPr lang="en-US"/>
        </a:p>
      </dgm:t>
    </dgm:pt>
    <dgm:pt modelId="{C42362F8-5E04-4C46-BDBD-5B4A80841D21}" type="parTrans" cxnId="{B6991EEC-EE94-40FE-A4BD-956C0CA659F6}">
      <dgm:prSet/>
      <dgm:spPr/>
      <dgm:t>
        <a:bodyPr/>
        <a:lstStyle/>
        <a:p>
          <a:endParaRPr lang="en-US"/>
        </a:p>
      </dgm:t>
    </dgm:pt>
    <dgm:pt modelId="{A4A05883-222E-47A0-A487-5D517491A327}" type="sibTrans" cxnId="{B6991EEC-EE94-40FE-A4BD-956C0CA659F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33297315-93BC-4079-87B7-0660C47A1A28}">
      <dgm:prSet/>
      <dgm:spPr/>
      <dgm:t>
        <a:bodyPr/>
        <a:lstStyle/>
        <a:p>
          <a:r>
            <a:rPr lang="en-US" b="1"/>
            <a:t>Does not need access to low level resource monitoring </a:t>
          </a:r>
          <a:endParaRPr lang="en-US"/>
        </a:p>
      </dgm:t>
    </dgm:pt>
    <dgm:pt modelId="{2F5245CF-A9D4-468F-8A19-FC362B5F0F47}" type="parTrans" cxnId="{8A03BAC7-0854-4FD1-BA4E-98C18EAFF8DC}">
      <dgm:prSet/>
      <dgm:spPr/>
      <dgm:t>
        <a:bodyPr/>
        <a:lstStyle/>
        <a:p>
          <a:endParaRPr lang="en-US"/>
        </a:p>
      </dgm:t>
    </dgm:pt>
    <dgm:pt modelId="{428B38A4-DB31-42AB-9C50-63794BA5C550}" type="sibTrans" cxnId="{8A03BAC7-0854-4FD1-BA4E-98C18EAFF8D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ABF2E5D-388D-4959-89A8-DFA8C603EA4C}" type="pres">
      <dgm:prSet presAssocID="{E088C3EB-E495-44EF-99F8-245E8D324F76}" presName="Name0" presStyleCnt="0">
        <dgm:presLayoutVars>
          <dgm:animLvl val="lvl"/>
          <dgm:resizeHandles val="exact"/>
        </dgm:presLayoutVars>
      </dgm:prSet>
      <dgm:spPr/>
    </dgm:pt>
    <dgm:pt modelId="{A9A688FB-4287-452C-9351-CA61DE58618E}" type="pres">
      <dgm:prSet presAssocID="{059ED697-48AD-4127-8052-080DCB0A37A7}" presName="compositeNode" presStyleCnt="0">
        <dgm:presLayoutVars>
          <dgm:bulletEnabled val="1"/>
        </dgm:presLayoutVars>
      </dgm:prSet>
      <dgm:spPr/>
    </dgm:pt>
    <dgm:pt modelId="{5920F519-FFF4-4E73-B282-9CB1D09ABF22}" type="pres">
      <dgm:prSet presAssocID="{059ED697-48AD-4127-8052-080DCB0A37A7}" presName="bgRect" presStyleLbl="bgAccFollowNode1" presStyleIdx="0" presStyleCnt="3"/>
      <dgm:spPr/>
    </dgm:pt>
    <dgm:pt modelId="{0BCBF1A7-7DD6-4FBA-9B90-A3353CE9C11C}" type="pres">
      <dgm:prSet presAssocID="{A0040674-3402-480E-9535-09EDEC86EE9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AA6F814-C7E9-456D-804A-BD377EACA646}" type="pres">
      <dgm:prSet presAssocID="{059ED697-48AD-4127-8052-080DCB0A37A7}" presName="bottomLine" presStyleLbl="alignNode1" presStyleIdx="1" presStyleCnt="6">
        <dgm:presLayoutVars/>
      </dgm:prSet>
      <dgm:spPr/>
    </dgm:pt>
    <dgm:pt modelId="{37696288-D81B-4039-B756-49F039D32923}" type="pres">
      <dgm:prSet presAssocID="{059ED697-48AD-4127-8052-080DCB0A37A7}" presName="nodeText" presStyleLbl="bgAccFollowNode1" presStyleIdx="0" presStyleCnt="3">
        <dgm:presLayoutVars>
          <dgm:bulletEnabled val="1"/>
        </dgm:presLayoutVars>
      </dgm:prSet>
      <dgm:spPr/>
    </dgm:pt>
    <dgm:pt modelId="{5734DA3F-5C14-4EE5-AA1C-8E054A603214}" type="pres">
      <dgm:prSet presAssocID="{A0040674-3402-480E-9535-09EDEC86EE91}" presName="sibTrans" presStyleCnt="0"/>
      <dgm:spPr/>
    </dgm:pt>
    <dgm:pt modelId="{81D0480B-16D0-488F-8260-9A7ACB45ECDE}" type="pres">
      <dgm:prSet presAssocID="{26405E81-CF01-4543-8E97-E6B798D1EFC2}" presName="compositeNode" presStyleCnt="0">
        <dgm:presLayoutVars>
          <dgm:bulletEnabled val="1"/>
        </dgm:presLayoutVars>
      </dgm:prSet>
      <dgm:spPr/>
    </dgm:pt>
    <dgm:pt modelId="{D140F5C4-EF6F-4BC5-AF43-A5C2DDAB6004}" type="pres">
      <dgm:prSet presAssocID="{26405E81-CF01-4543-8E97-E6B798D1EFC2}" presName="bgRect" presStyleLbl="bgAccFollowNode1" presStyleIdx="1" presStyleCnt="3"/>
      <dgm:spPr/>
    </dgm:pt>
    <dgm:pt modelId="{2B0B756B-CEFC-43C8-B3B2-5AE31E5A5010}" type="pres">
      <dgm:prSet presAssocID="{A4A05883-222E-47A0-A487-5D517491A32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AE5C417B-0B5F-4D85-96BE-3391D1D74EB8}" type="pres">
      <dgm:prSet presAssocID="{26405E81-CF01-4543-8E97-E6B798D1EFC2}" presName="bottomLine" presStyleLbl="alignNode1" presStyleIdx="3" presStyleCnt="6">
        <dgm:presLayoutVars/>
      </dgm:prSet>
      <dgm:spPr/>
    </dgm:pt>
    <dgm:pt modelId="{8948E1AB-BD6B-4FDF-A254-07D6DC5A0B91}" type="pres">
      <dgm:prSet presAssocID="{26405E81-CF01-4543-8E97-E6B798D1EFC2}" presName="nodeText" presStyleLbl="bgAccFollowNode1" presStyleIdx="1" presStyleCnt="3">
        <dgm:presLayoutVars>
          <dgm:bulletEnabled val="1"/>
        </dgm:presLayoutVars>
      </dgm:prSet>
      <dgm:spPr/>
    </dgm:pt>
    <dgm:pt modelId="{58353469-CD5D-4142-9A87-B271F9312FF6}" type="pres">
      <dgm:prSet presAssocID="{A4A05883-222E-47A0-A487-5D517491A327}" presName="sibTrans" presStyleCnt="0"/>
      <dgm:spPr/>
    </dgm:pt>
    <dgm:pt modelId="{494CDA1E-BFD7-47B0-9B1C-7EEAAC67B6D8}" type="pres">
      <dgm:prSet presAssocID="{33297315-93BC-4079-87B7-0660C47A1A28}" presName="compositeNode" presStyleCnt="0">
        <dgm:presLayoutVars>
          <dgm:bulletEnabled val="1"/>
        </dgm:presLayoutVars>
      </dgm:prSet>
      <dgm:spPr/>
    </dgm:pt>
    <dgm:pt modelId="{3EB52E36-2BE3-49FC-8A62-14EB5BA78A19}" type="pres">
      <dgm:prSet presAssocID="{33297315-93BC-4079-87B7-0660C47A1A28}" presName="bgRect" presStyleLbl="bgAccFollowNode1" presStyleIdx="2" presStyleCnt="3"/>
      <dgm:spPr/>
    </dgm:pt>
    <dgm:pt modelId="{2FF1F8CA-033E-430A-8962-C25737EF0138}" type="pres">
      <dgm:prSet presAssocID="{428B38A4-DB31-42AB-9C50-63794BA5C550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E1A8137D-B5A9-464C-874E-1302B3F46DCD}" type="pres">
      <dgm:prSet presAssocID="{33297315-93BC-4079-87B7-0660C47A1A28}" presName="bottomLine" presStyleLbl="alignNode1" presStyleIdx="5" presStyleCnt="6">
        <dgm:presLayoutVars/>
      </dgm:prSet>
      <dgm:spPr/>
    </dgm:pt>
    <dgm:pt modelId="{96E576B2-3BE3-46CB-A4CA-6BBB4EEB67B7}" type="pres">
      <dgm:prSet presAssocID="{33297315-93BC-4079-87B7-0660C47A1A28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A1887718-6DBE-49C2-812B-1C9BFCAE14F3}" type="presOf" srcId="{33297315-93BC-4079-87B7-0660C47A1A28}" destId="{3EB52E36-2BE3-49FC-8A62-14EB5BA78A19}" srcOrd="0" destOrd="0" presId="urn:microsoft.com/office/officeart/2016/7/layout/BasicLinearProcessNumbered"/>
    <dgm:cxn modelId="{93219719-D3B3-4828-9F6B-889EF265A8CE}" type="presOf" srcId="{059ED697-48AD-4127-8052-080DCB0A37A7}" destId="{37696288-D81B-4039-B756-49F039D32923}" srcOrd="1" destOrd="0" presId="urn:microsoft.com/office/officeart/2016/7/layout/BasicLinearProcessNumbered"/>
    <dgm:cxn modelId="{92CB8E54-8911-4EA3-9A20-BEB6E5DBA7DC}" type="presOf" srcId="{E088C3EB-E495-44EF-99F8-245E8D324F76}" destId="{7ABF2E5D-388D-4959-89A8-DFA8C603EA4C}" srcOrd="0" destOrd="0" presId="urn:microsoft.com/office/officeart/2016/7/layout/BasicLinearProcessNumbered"/>
    <dgm:cxn modelId="{6789C280-8D46-4606-B507-FA0A691CEB61}" type="presOf" srcId="{33297315-93BC-4079-87B7-0660C47A1A28}" destId="{96E576B2-3BE3-46CB-A4CA-6BBB4EEB67B7}" srcOrd="1" destOrd="0" presId="urn:microsoft.com/office/officeart/2016/7/layout/BasicLinearProcessNumbered"/>
    <dgm:cxn modelId="{DC5FE48B-E860-4A5E-B885-C34C601B0BD8}" srcId="{E088C3EB-E495-44EF-99F8-245E8D324F76}" destId="{059ED697-48AD-4127-8052-080DCB0A37A7}" srcOrd="0" destOrd="0" parTransId="{1806195D-A18B-4079-A8A7-87FE4A2A4C99}" sibTransId="{A0040674-3402-480E-9535-09EDEC86EE91}"/>
    <dgm:cxn modelId="{A8C97895-CDBB-499A-8B9C-9944D907C01E}" type="presOf" srcId="{26405E81-CF01-4543-8E97-E6B798D1EFC2}" destId="{8948E1AB-BD6B-4FDF-A254-07D6DC5A0B91}" srcOrd="1" destOrd="0" presId="urn:microsoft.com/office/officeart/2016/7/layout/BasicLinearProcessNumbered"/>
    <dgm:cxn modelId="{8A03BAC7-0854-4FD1-BA4E-98C18EAFF8DC}" srcId="{E088C3EB-E495-44EF-99F8-245E8D324F76}" destId="{33297315-93BC-4079-87B7-0660C47A1A28}" srcOrd="2" destOrd="0" parTransId="{2F5245CF-A9D4-468F-8A19-FC362B5F0F47}" sibTransId="{428B38A4-DB31-42AB-9C50-63794BA5C550}"/>
    <dgm:cxn modelId="{E1AB1FDC-540B-4C05-A442-92559AFD842A}" type="presOf" srcId="{26405E81-CF01-4543-8E97-E6B798D1EFC2}" destId="{D140F5C4-EF6F-4BC5-AF43-A5C2DDAB6004}" srcOrd="0" destOrd="0" presId="urn:microsoft.com/office/officeart/2016/7/layout/BasicLinearProcessNumbered"/>
    <dgm:cxn modelId="{B6991EEC-EE94-40FE-A4BD-956C0CA659F6}" srcId="{E088C3EB-E495-44EF-99F8-245E8D324F76}" destId="{26405E81-CF01-4543-8E97-E6B798D1EFC2}" srcOrd="1" destOrd="0" parTransId="{C42362F8-5E04-4C46-BDBD-5B4A80841D21}" sibTransId="{A4A05883-222E-47A0-A487-5D517491A327}"/>
    <dgm:cxn modelId="{F0E379ED-A488-48C7-9F77-CFFC75863DFE}" type="presOf" srcId="{A4A05883-222E-47A0-A487-5D517491A327}" destId="{2B0B756B-CEFC-43C8-B3B2-5AE31E5A5010}" srcOrd="0" destOrd="0" presId="urn:microsoft.com/office/officeart/2016/7/layout/BasicLinearProcessNumbered"/>
    <dgm:cxn modelId="{20877EF8-806B-44BB-ADA6-B096F8CD7D47}" type="presOf" srcId="{059ED697-48AD-4127-8052-080DCB0A37A7}" destId="{5920F519-FFF4-4E73-B282-9CB1D09ABF22}" srcOrd="0" destOrd="0" presId="urn:microsoft.com/office/officeart/2016/7/layout/BasicLinearProcessNumbered"/>
    <dgm:cxn modelId="{6B2AACFC-387C-47B8-8D9B-D031ED93DA7E}" type="presOf" srcId="{428B38A4-DB31-42AB-9C50-63794BA5C550}" destId="{2FF1F8CA-033E-430A-8962-C25737EF0138}" srcOrd="0" destOrd="0" presId="urn:microsoft.com/office/officeart/2016/7/layout/BasicLinearProcessNumbered"/>
    <dgm:cxn modelId="{A9D2C0FC-93E2-42CE-9484-8288B7F264D1}" type="presOf" srcId="{A0040674-3402-480E-9535-09EDEC86EE91}" destId="{0BCBF1A7-7DD6-4FBA-9B90-A3353CE9C11C}" srcOrd="0" destOrd="0" presId="urn:microsoft.com/office/officeart/2016/7/layout/BasicLinearProcessNumbered"/>
    <dgm:cxn modelId="{E8A152C2-1C97-46BC-8005-08F2635186E2}" type="presParOf" srcId="{7ABF2E5D-388D-4959-89A8-DFA8C603EA4C}" destId="{A9A688FB-4287-452C-9351-CA61DE58618E}" srcOrd="0" destOrd="0" presId="urn:microsoft.com/office/officeart/2016/7/layout/BasicLinearProcessNumbered"/>
    <dgm:cxn modelId="{6AAD5CF0-9B06-4CC0-92DD-19CDD5AE465C}" type="presParOf" srcId="{A9A688FB-4287-452C-9351-CA61DE58618E}" destId="{5920F519-FFF4-4E73-B282-9CB1D09ABF22}" srcOrd="0" destOrd="0" presId="urn:microsoft.com/office/officeart/2016/7/layout/BasicLinearProcessNumbered"/>
    <dgm:cxn modelId="{50577EA2-F9F9-47BE-86C3-9834A6B9B6B6}" type="presParOf" srcId="{A9A688FB-4287-452C-9351-CA61DE58618E}" destId="{0BCBF1A7-7DD6-4FBA-9B90-A3353CE9C11C}" srcOrd="1" destOrd="0" presId="urn:microsoft.com/office/officeart/2016/7/layout/BasicLinearProcessNumbered"/>
    <dgm:cxn modelId="{B120E584-700E-4B59-A27C-F18F7B9AE2D3}" type="presParOf" srcId="{A9A688FB-4287-452C-9351-CA61DE58618E}" destId="{0AA6F814-C7E9-456D-804A-BD377EACA646}" srcOrd="2" destOrd="0" presId="urn:microsoft.com/office/officeart/2016/7/layout/BasicLinearProcessNumbered"/>
    <dgm:cxn modelId="{7DE7079C-3E7C-4762-AB3A-FCC33D1DC4F3}" type="presParOf" srcId="{A9A688FB-4287-452C-9351-CA61DE58618E}" destId="{37696288-D81B-4039-B756-49F039D32923}" srcOrd="3" destOrd="0" presId="urn:microsoft.com/office/officeart/2016/7/layout/BasicLinearProcessNumbered"/>
    <dgm:cxn modelId="{D0E5F6A4-AE14-4307-8811-577009620889}" type="presParOf" srcId="{7ABF2E5D-388D-4959-89A8-DFA8C603EA4C}" destId="{5734DA3F-5C14-4EE5-AA1C-8E054A603214}" srcOrd="1" destOrd="0" presId="urn:microsoft.com/office/officeart/2016/7/layout/BasicLinearProcessNumbered"/>
    <dgm:cxn modelId="{87C99ADD-E4F1-4B6D-813F-3508E70A62BE}" type="presParOf" srcId="{7ABF2E5D-388D-4959-89A8-DFA8C603EA4C}" destId="{81D0480B-16D0-488F-8260-9A7ACB45ECDE}" srcOrd="2" destOrd="0" presId="urn:microsoft.com/office/officeart/2016/7/layout/BasicLinearProcessNumbered"/>
    <dgm:cxn modelId="{57E826CD-FF13-4914-BA75-4CC558303666}" type="presParOf" srcId="{81D0480B-16D0-488F-8260-9A7ACB45ECDE}" destId="{D140F5C4-EF6F-4BC5-AF43-A5C2DDAB6004}" srcOrd="0" destOrd="0" presId="urn:microsoft.com/office/officeart/2016/7/layout/BasicLinearProcessNumbered"/>
    <dgm:cxn modelId="{EC8F8ED4-2992-4FAC-B5A6-C4C35529B415}" type="presParOf" srcId="{81D0480B-16D0-488F-8260-9A7ACB45ECDE}" destId="{2B0B756B-CEFC-43C8-B3B2-5AE31E5A5010}" srcOrd="1" destOrd="0" presId="urn:microsoft.com/office/officeart/2016/7/layout/BasicLinearProcessNumbered"/>
    <dgm:cxn modelId="{B9A77462-79E6-423E-B74D-DB5082EC3165}" type="presParOf" srcId="{81D0480B-16D0-488F-8260-9A7ACB45ECDE}" destId="{AE5C417B-0B5F-4D85-96BE-3391D1D74EB8}" srcOrd="2" destOrd="0" presId="urn:microsoft.com/office/officeart/2016/7/layout/BasicLinearProcessNumbered"/>
    <dgm:cxn modelId="{B8F3FDE5-C0F0-4FC7-9F93-BB083DD701DA}" type="presParOf" srcId="{81D0480B-16D0-488F-8260-9A7ACB45ECDE}" destId="{8948E1AB-BD6B-4FDF-A254-07D6DC5A0B91}" srcOrd="3" destOrd="0" presId="urn:microsoft.com/office/officeart/2016/7/layout/BasicLinearProcessNumbered"/>
    <dgm:cxn modelId="{97486FAA-76C2-4574-8907-388C6CD7635C}" type="presParOf" srcId="{7ABF2E5D-388D-4959-89A8-DFA8C603EA4C}" destId="{58353469-CD5D-4142-9A87-B271F9312FF6}" srcOrd="3" destOrd="0" presId="urn:microsoft.com/office/officeart/2016/7/layout/BasicLinearProcessNumbered"/>
    <dgm:cxn modelId="{B0D1D8DA-E33D-4525-88E0-788F06E401B3}" type="presParOf" srcId="{7ABF2E5D-388D-4959-89A8-DFA8C603EA4C}" destId="{494CDA1E-BFD7-47B0-9B1C-7EEAAC67B6D8}" srcOrd="4" destOrd="0" presId="urn:microsoft.com/office/officeart/2016/7/layout/BasicLinearProcessNumbered"/>
    <dgm:cxn modelId="{451B7C95-30F8-465A-8D04-F49DCFEA1380}" type="presParOf" srcId="{494CDA1E-BFD7-47B0-9B1C-7EEAAC67B6D8}" destId="{3EB52E36-2BE3-49FC-8A62-14EB5BA78A19}" srcOrd="0" destOrd="0" presId="urn:microsoft.com/office/officeart/2016/7/layout/BasicLinearProcessNumbered"/>
    <dgm:cxn modelId="{29F2D5AC-3792-48C1-8CD6-1D21288F8475}" type="presParOf" srcId="{494CDA1E-BFD7-47B0-9B1C-7EEAAC67B6D8}" destId="{2FF1F8CA-033E-430A-8962-C25737EF0138}" srcOrd="1" destOrd="0" presId="urn:microsoft.com/office/officeart/2016/7/layout/BasicLinearProcessNumbered"/>
    <dgm:cxn modelId="{7098A0D7-7829-4036-9DEA-36381D9A3E21}" type="presParOf" srcId="{494CDA1E-BFD7-47B0-9B1C-7EEAAC67B6D8}" destId="{E1A8137D-B5A9-464C-874E-1302B3F46DCD}" srcOrd="2" destOrd="0" presId="urn:microsoft.com/office/officeart/2016/7/layout/BasicLinearProcessNumbered"/>
    <dgm:cxn modelId="{EC9B1135-DAFD-4D01-B1BA-A6B7711DFAC6}" type="presParOf" srcId="{494CDA1E-BFD7-47B0-9B1C-7EEAAC67B6D8}" destId="{96E576B2-3BE3-46CB-A4CA-6BBB4EEB67B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E869A3A-A5EE-4F80-9365-04CD6ABEC90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97BD51A-A256-41C6-A41D-95F234C90252}">
      <dgm:prSet/>
      <dgm:spPr/>
      <dgm:t>
        <a:bodyPr/>
        <a:lstStyle/>
        <a:p>
          <a:r>
            <a:rPr lang="en-US" b="1"/>
            <a:t>Tools and checklists are less developed</a:t>
          </a:r>
          <a:endParaRPr lang="en-US"/>
        </a:p>
      </dgm:t>
    </dgm:pt>
    <dgm:pt modelId="{CACF1099-0177-4764-8282-7182407E3E81}" type="parTrans" cxnId="{3214738F-95DE-43BC-8AAD-1F09FCC0B2FA}">
      <dgm:prSet/>
      <dgm:spPr/>
      <dgm:t>
        <a:bodyPr/>
        <a:lstStyle/>
        <a:p>
          <a:endParaRPr lang="en-US"/>
        </a:p>
      </dgm:t>
    </dgm:pt>
    <dgm:pt modelId="{7A9119FF-67ED-43AB-AEE1-6E98F2D8BEF6}" type="sibTrans" cxnId="{3214738F-95DE-43BC-8AAD-1F09FCC0B2FA}">
      <dgm:prSet/>
      <dgm:spPr/>
      <dgm:t>
        <a:bodyPr/>
        <a:lstStyle/>
        <a:p>
          <a:endParaRPr lang="en-US"/>
        </a:p>
      </dgm:t>
    </dgm:pt>
    <dgm:pt modelId="{3A8DC1D7-FAF0-4721-85E2-91DC6D7895CD}">
      <dgm:prSet/>
      <dgm:spPr/>
      <dgm:t>
        <a:bodyPr/>
        <a:lstStyle/>
        <a:p>
          <a:r>
            <a:rPr lang="en-US" b="1" dirty="0"/>
            <a:t>More focused answering </a:t>
          </a:r>
          <a:r>
            <a:rPr lang="en-US" b="1" dirty="0">
              <a:solidFill>
                <a:srgbClr val="FF0000"/>
              </a:solidFill>
            </a:rPr>
            <a:t>WHAT</a:t>
          </a:r>
          <a:r>
            <a:rPr lang="en-US" b="1" dirty="0"/>
            <a:t> is wrong rather than </a:t>
          </a:r>
          <a:r>
            <a:rPr lang="en-US" b="1" dirty="0">
              <a:solidFill>
                <a:srgbClr val="FF0000"/>
              </a:solidFill>
            </a:rPr>
            <a:t>WHY</a:t>
          </a:r>
          <a:endParaRPr lang="en-US" dirty="0">
            <a:solidFill>
              <a:srgbClr val="FF0000"/>
            </a:solidFill>
          </a:endParaRPr>
        </a:p>
      </dgm:t>
    </dgm:pt>
    <dgm:pt modelId="{0EBAA37D-AA8A-4905-9124-A7B6B6F08765}" type="parTrans" cxnId="{17C81510-0D8B-4B52-9945-E39B1D52DB0C}">
      <dgm:prSet/>
      <dgm:spPr/>
      <dgm:t>
        <a:bodyPr/>
        <a:lstStyle/>
        <a:p>
          <a:endParaRPr lang="en-US"/>
        </a:p>
      </dgm:t>
    </dgm:pt>
    <dgm:pt modelId="{9F71BDF3-D199-49BE-9BC7-5D34AA4B8E09}" type="sibTrans" cxnId="{17C81510-0D8B-4B52-9945-E39B1D52DB0C}">
      <dgm:prSet/>
      <dgm:spPr/>
      <dgm:t>
        <a:bodyPr/>
        <a:lstStyle/>
        <a:p>
          <a:endParaRPr lang="en-US"/>
        </a:p>
      </dgm:t>
    </dgm:pt>
    <dgm:pt modelId="{31954363-A3EC-4821-B590-2828EDE47A40}" type="pres">
      <dgm:prSet presAssocID="{7E869A3A-A5EE-4F80-9365-04CD6ABEC907}" presName="root" presStyleCnt="0">
        <dgm:presLayoutVars>
          <dgm:dir/>
          <dgm:resizeHandles val="exact"/>
        </dgm:presLayoutVars>
      </dgm:prSet>
      <dgm:spPr/>
    </dgm:pt>
    <dgm:pt modelId="{EEDD280F-DBD0-48BD-95D6-2AF9618D04AA}" type="pres">
      <dgm:prSet presAssocID="{397BD51A-A256-41C6-A41D-95F234C90252}" presName="compNode" presStyleCnt="0"/>
      <dgm:spPr/>
    </dgm:pt>
    <dgm:pt modelId="{DF40A500-3E19-47A9-938A-CCF2304A7269}" type="pres">
      <dgm:prSet presAssocID="{397BD51A-A256-41C6-A41D-95F234C90252}" presName="bgRect" presStyleLbl="bgShp" presStyleIdx="0" presStyleCnt="2"/>
      <dgm:spPr/>
    </dgm:pt>
    <dgm:pt modelId="{CA678978-A52A-4597-B23F-CE1BA00CB8D8}" type="pres">
      <dgm:prSet presAssocID="{397BD51A-A256-41C6-A41D-95F234C9025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B92F136-5DF7-4077-ADB4-72F904DA2EBA}" type="pres">
      <dgm:prSet presAssocID="{397BD51A-A256-41C6-A41D-95F234C90252}" presName="spaceRect" presStyleCnt="0"/>
      <dgm:spPr/>
    </dgm:pt>
    <dgm:pt modelId="{FA81978B-4C08-4CF8-8547-231AB9A7A792}" type="pres">
      <dgm:prSet presAssocID="{397BD51A-A256-41C6-A41D-95F234C90252}" presName="parTx" presStyleLbl="revTx" presStyleIdx="0" presStyleCnt="2">
        <dgm:presLayoutVars>
          <dgm:chMax val="0"/>
          <dgm:chPref val="0"/>
        </dgm:presLayoutVars>
      </dgm:prSet>
      <dgm:spPr/>
    </dgm:pt>
    <dgm:pt modelId="{72D5677C-D334-403B-BFB9-A2A95D0F7E61}" type="pres">
      <dgm:prSet presAssocID="{7A9119FF-67ED-43AB-AEE1-6E98F2D8BEF6}" presName="sibTrans" presStyleCnt="0"/>
      <dgm:spPr/>
    </dgm:pt>
    <dgm:pt modelId="{5F11B30E-7397-41CA-BFFC-D8BE05CD34BA}" type="pres">
      <dgm:prSet presAssocID="{3A8DC1D7-FAF0-4721-85E2-91DC6D7895CD}" presName="compNode" presStyleCnt="0"/>
      <dgm:spPr/>
    </dgm:pt>
    <dgm:pt modelId="{ADF6EF53-96E8-4BD4-AB97-8ABA21597DEC}" type="pres">
      <dgm:prSet presAssocID="{3A8DC1D7-FAF0-4721-85E2-91DC6D7895CD}" presName="bgRect" presStyleLbl="bgShp" presStyleIdx="1" presStyleCnt="2"/>
      <dgm:spPr/>
    </dgm:pt>
    <dgm:pt modelId="{6E86B5C9-DFE9-4019-8256-0A6914E5C6C5}" type="pres">
      <dgm:prSet presAssocID="{3A8DC1D7-FAF0-4721-85E2-91DC6D7895C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837F2DA-8F40-4DB8-BFC3-05E6D7093B3E}" type="pres">
      <dgm:prSet presAssocID="{3A8DC1D7-FAF0-4721-85E2-91DC6D7895CD}" presName="spaceRect" presStyleCnt="0"/>
      <dgm:spPr/>
    </dgm:pt>
    <dgm:pt modelId="{0FD7DDCD-8216-470C-B343-21F711F8278F}" type="pres">
      <dgm:prSet presAssocID="{3A8DC1D7-FAF0-4721-85E2-91DC6D7895C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7C81510-0D8B-4B52-9945-E39B1D52DB0C}" srcId="{7E869A3A-A5EE-4F80-9365-04CD6ABEC907}" destId="{3A8DC1D7-FAF0-4721-85E2-91DC6D7895CD}" srcOrd="1" destOrd="0" parTransId="{0EBAA37D-AA8A-4905-9124-A7B6B6F08765}" sibTransId="{9F71BDF3-D199-49BE-9BC7-5D34AA4B8E09}"/>
    <dgm:cxn modelId="{35154957-9484-46B2-AEFE-AA3D2C4DA085}" type="presOf" srcId="{3A8DC1D7-FAF0-4721-85E2-91DC6D7895CD}" destId="{0FD7DDCD-8216-470C-B343-21F711F8278F}" srcOrd="0" destOrd="0" presId="urn:microsoft.com/office/officeart/2018/2/layout/IconVerticalSolidList"/>
    <dgm:cxn modelId="{DEC3C182-E801-4929-8409-7D242AD5708F}" type="presOf" srcId="{397BD51A-A256-41C6-A41D-95F234C90252}" destId="{FA81978B-4C08-4CF8-8547-231AB9A7A792}" srcOrd="0" destOrd="0" presId="urn:microsoft.com/office/officeart/2018/2/layout/IconVerticalSolidList"/>
    <dgm:cxn modelId="{3214738F-95DE-43BC-8AAD-1F09FCC0B2FA}" srcId="{7E869A3A-A5EE-4F80-9365-04CD6ABEC907}" destId="{397BD51A-A256-41C6-A41D-95F234C90252}" srcOrd="0" destOrd="0" parTransId="{CACF1099-0177-4764-8282-7182407E3E81}" sibTransId="{7A9119FF-67ED-43AB-AEE1-6E98F2D8BEF6}"/>
    <dgm:cxn modelId="{76E081AF-7E7F-4BCA-8A32-50ED7E97B49E}" type="presOf" srcId="{7E869A3A-A5EE-4F80-9365-04CD6ABEC907}" destId="{31954363-A3EC-4821-B590-2828EDE47A40}" srcOrd="0" destOrd="0" presId="urn:microsoft.com/office/officeart/2018/2/layout/IconVerticalSolidList"/>
    <dgm:cxn modelId="{BCF87F9E-EF06-4440-9881-9661B59D55F5}" type="presParOf" srcId="{31954363-A3EC-4821-B590-2828EDE47A40}" destId="{EEDD280F-DBD0-48BD-95D6-2AF9618D04AA}" srcOrd="0" destOrd="0" presId="urn:microsoft.com/office/officeart/2018/2/layout/IconVerticalSolidList"/>
    <dgm:cxn modelId="{EFB8101F-C167-4358-8312-E49479004FCF}" type="presParOf" srcId="{EEDD280F-DBD0-48BD-95D6-2AF9618D04AA}" destId="{DF40A500-3E19-47A9-938A-CCF2304A7269}" srcOrd="0" destOrd="0" presId="urn:microsoft.com/office/officeart/2018/2/layout/IconVerticalSolidList"/>
    <dgm:cxn modelId="{996588A5-B192-407A-BC57-8F110741B1A3}" type="presParOf" srcId="{EEDD280F-DBD0-48BD-95D6-2AF9618D04AA}" destId="{CA678978-A52A-4597-B23F-CE1BA00CB8D8}" srcOrd="1" destOrd="0" presId="urn:microsoft.com/office/officeart/2018/2/layout/IconVerticalSolidList"/>
    <dgm:cxn modelId="{CD17C9EF-A153-4C78-A976-EBA28727339A}" type="presParOf" srcId="{EEDD280F-DBD0-48BD-95D6-2AF9618D04AA}" destId="{7B92F136-5DF7-4077-ADB4-72F904DA2EBA}" srcOrd="2" destOrd="0" presId="urn:microsoft.com/office/officeart/2018/2/layout/IconVerticalSolidList"/>
    <dgm:cxn modelId="{E7DD102A-49E7-4EBB-ADCE-D6395557C972}" type="presParOf" srcId="{EEDD280F-DBD0-48BD-95D6-2AF9618D04AA}" destId="{FA81978B-4C08-4CF8-8547-231AB9A7A792}" srcOrd="3" destOrd="0" presId="urn:microsoft.com/office/officeart/2018/2/layout/IconVerticalSolidList"/>
    <dgm:cxn modelId="{F496C34F-0C8F-48CD-868F-F7CD42403665}" type="presParOf" srcId="{31954363-A3EC-4821-B590-2828EDE47A40}" destId="{72D5677C-D334-403B-BFB9-A2A95D0F7E61}" srcOrd="1" destOrd="0" presId="urn:microsoft.com/office/officeart/2018/2/layout/IconVerticalSolidList"/>
    <dgm:cxn modelId="{7E2A127E-0700-4995-B18E-83143D0CB0C9}" type="presParOf" srcId="{31954363-A3EC-4821-B590-2828EDE47A40}" destId="{5F11B30E-7397-41CA-BFFC-D8BE05CD34BA}" srcOrd="2" destOrd="0" presId="urn:microsoft.com/office/officeart/2018/2/layout/IconVerticalSolidList"/>
    <dgm:cxn modelId="{048E2FA8-4BEC-47A1-81F4-CBB566C950B2}" type="presParOf" srcId="{5F11B30E-7397-41CA-BFFC-D8BE05CD34BA}" destId="{ADF6EF53-96E8-4BD4-AB97-8ABA21597DEC}" srcOrd="0" destOrd="0" presId="urn:microsoft.com/office/officeart/2018/2/layout/IconVerticalSolidList"/>
    <dgm:cxn modelId="{28C22180-6D44-4A2C-A40F-3451769892EA}" type="presParOf" srcId="{5F11B30E-7397-41CA-BFFC-D8BE05CD34BA}" destId="{6E86B5C9-DFE9-4019-8256-0A6914E5C6C5}" srcOrd="1" destOrd="0" presId="urn:microsoft.com/office/officeart/2018/2/layout/IconVerticalSolidList"/>
    <dgm:cxn modelId="{46455496-F1BE-4570-B940-283695F1C4C5}" type="presParOf" srcId="{5F11B30E-7397-41CA-BFFC-D8BE05CD34BA}" destId="{E837F2DA-8F40-4DB8-BFC3-05E6D7093B3E}" srcOrd="2" destOrd="0" presId="urn:microsoft.com/office/officeart/2018/2/layout/IconVerticalSolidList"/>
    <dgm:cxn modelId="{53CBCEF1-41AC-4683-805D-C75D2BEBBEFB}" type="presParOf" srcId="{5F11B30E-7397-41CA-BFFC-D8BE05CD34BA}" destId="{0FD7DDCD-8216-470C-B343-21F711F827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69FD68F-7C2D-42DF-A4D6-A39DBCA900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E13D2E9-A63A-44F0-B07B-59F757213734}">
      <dgm:prSet/>
      <dgm:spPr/>
      <dgm:t>
        <a:bodyPr/>
        <a:lstStyle/>
        <a:p>
          <a:r>
            <a:rPr lang="en-US"/>
            <a:t>From “Monitoring Distributed Systems”  Chapter in SRE Book</a:t>
          </a:r>
        </a:p>
      </dgm:t>
    </dgm:pt>
    <dgm:pt modelId="{9212ADBB-330E-4190-A165-34F4DFA5DC58}" type="parTrans" cxnId="{E8E29A49-1916-42D1-82A2-0749D2A9FED7}">
      <dgm:prSet/>
      <dgm:spPr/>
      <dgm:t>
        <a:bodyPr/>
        <a:lstStyle/>
        <a:p>
          <a:endParaRPr lang="en-US"/>
        </a:p>
      </dgm:t>
    </dgm:pt>
    <dgm:pt modelId="{C35C627E-71D4-4936-B1FA-6672F763F044}" type="sibTrans" cxnId="{E8E29A49-1916-42D1-82A2-0749D2A9FED7}">
      <dgm:prSet/>
      <dgm:spPr/>
      <dgm:t>
        <a:bodyPr/>
        <a:lstStyle/>
        <a:p>
          <a:endParaRPr lang="en-US"/>
        </a:p>
      </dgm:t>
    </dgm:pt>
    <dgm:pt modelId="{F6CBA9A6-B26E-4113-8D11-698C3529A2F3}">
      <dgm:prSet/>
      <dgm:spPr/>
      <dgm:t>
        <a:bodyPr/>
        <a:lstStyle/>
        <a:p>
          <a:r>
            <a:rPr lang="en-US"/>
            <a:t>Can be used for Alerting, Troubleshooting, Trend Analyses</a:t>
          </a:r>
        </a:p>
      </dgm:t>
    </dgm:pt>
    <dgm:pt modelId="{B8132D59-6FDB-4AB8-888A-0E9B567108BA}" type="parTrans" cxnId="{28C945E8-A1B7-4F49-9B20-C8275FF1CADB}">
      <dgm:prSet/>
      <dgm:spPr/>
      <dgm:t>
        <a:bodyPr/>
        <a:lstStyle/>
        <a:p>
          <a:endParaRPr lang="en-US"/>
        </a:p>
      </dgm:t>
    </dgm:pt>
    <dgm:pt modelId="{6139AD0E-C824-41D6-90BF-89CACBA8093B}" type="sibTrans" cxnId="{28C945E8-A1B7-4F49-9B20-C8275FF1CADB}">
      <dgm:prSet/>
      <dgm:spPr/>
      <dgm:t>
        <a:bodyPr/>
        <a:lstStyle/>
        <a:p>
          <a:endParaRPr lang="en-US"/>
        </a:p>
      </dgm:t>
    </dgm:pt>
    <dgm:pt modelId="{1CE9E29C-6CEE-4B1F-BBCE-7AF378EE66D9}" type="pres">
      <dgm:prSet presAssocID="{069FD68F-7C2D-42DF-A4D6-A39DBCA90053}" presName="root" presStyleCnt="0">
        <dgm:presLayoutVars>
          <dgm:dir/>
          <dgm:resizeHandles val="exact"/>
        </dgm:presLayoutVars>
      </dgm:prSet>
      <dgm:spPr/>
    </dgm:pt>
    <dgm:pt modelId="{DD70FA0B-8626-4778-B48D-CBB8ED5F9A95}" type="pres">
      <dgm:prSet presAssocID="{4E13D2E9-A63A-44F0-B07B-59F757213734}" presName="compNode" presStyleCnt="0"/>
      <dgm:spPr/>
    </dgm:pt>
    <dgm:pt modelId="{E975CDFA-ECDA-49D7-963B-90B8C8EC8E92}" type="pres">
      <dgm:prSet presAssocID="{4E13D2E9-A63A-44F0-B07B-59F757213734}" presName="bgRect" presStyleLbl="bgShp" presStyleIdx="0" presStyleCnt="2"/>
      <dgm:spPr/>
    </dgm:pt>
    <dgm:pt modelId="{8918F89A-9985-4764-B227-CB00837F011C}" type="pres">
      <dgm:prSet presAssocID="{4E13D2E9-A63A-44F0-B07B-59F75721373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A35DDB1A-E8B7-409E-A568-5D5ABE8C566C}" type="pres">
      <dgm:prSet presAssocID="{4E13D2E9-A63A-44F0-B07B-59F757213734}" presName="spaceRect" presStyleCnt="0"/>
      <dgm:spPr/>
    </dgm:pt>
    <dgm:pt modelId="{AECD7CE4-7B96-4E21-B05B-02A648966D2C}" type="pres">
      <dgm:prSet presAssocID="{4E13D2E9-A63A-44F0-B07B-59F757213734}" presName="parTx" presStyleLbl="revTx" presStyleIdx="0" presStyleCnt="2">
        <dgm:presLayoutVars>
          <dgm:chMax val="0"/>
          <dgm:chPref val="0"/>
        </dgm:presLayoutVars>
      </dgm:prSet>
      <dgm:spPr/>
    </dgm:pt>
    <dgm:pt modelId="{BA3080B1-4844-443A-B52D-5C21982AB7A1}" type="pres">
      <dgm:prSet presAssocID="{C35C627E-71D4-4936-B1FA-6672F763F044}" presName="sibTrans" presStyleCnt="0"/>
      <dgm:spPr/>
    </dgm:pt>
    <dgm:pt modelId="{82A25E5E-F79E-4932-82D2-DD857D02A53D}" type="pres">
      <dgm:prSet presAssocID="{F6CBA9A6-B26E-4113-8D11-698C3529A2F3}" presName="compNode" presStyleCnt="0"/>
      <dgm:spPr/>
    </dgm:pt>
    <dgm:pt modelId="{B377A592-7BEC-41A1-BE2C-A85DA3831C1D}" type="pres">
      <dgm:prSet presAssocID="{F6CBA9A6-B26E-4113-8D11-698C3529A2F3}" presName="bgRect" presStyleLbl="bgShp" presStyleIdx="1" presStyleCnt="2"/>
      <dgm:spPr/>
    </dgm:pt>
    <dgm:pt modelId="{1024387C-5F4B-48CD-A2F2-75F2A73A45D9}" type="pres">
      <dgm:prSet presAssocID="{F6CBA9A6-B26E-4113-8D11-698C3529A2F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ll"/>
        </a:ext>
      </dgm:extLst>
    </dgm:pt>
    <dgm:pt modelId="{FACBDF33-18E0-4D64-BC11-EA367ED2F039}" type="pres">
      <dgm:prSet presAssocID="{F6CBA9A6-B26E-4113-8D11-698C3529A2F3}" presName="spaceRect" presStyleCnt="0"/>
      <dgm:spPr/>
    </dgm:pt>
    <dgm:pt modelId="{9AF749DD-8F47-4365-BFB8-790176D54733}" type="pres">
      <dgm:prSet presAssocID="{F6CBA9A6-B26E-4113-8D11-698C3529A2F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EF39D0D-A8DE-4F90-B2AE-58FB7B113123}" type="presOf" srcId="{4E13D2E9-A63A-44F0-B07B-59F757213734}" destId="{AECD7CE4-7B96-4E21-B05B-02A648966D2C}" srcOrd="0" destOrd="0" presId="urn:microsoft.com/office/officeart/2018/2/layout/IconVerticalSolidList"/>
    <dgm:cxn modelId="{E8E29A49-1916-42D1-82A2-0749D2A9FED7}" srcId="{069FD68F-7C2D-42DF-A4D6-A39DBCA90053}" destId="{4E13D2E9-A63A-44F0-B07B-59F757213734}" srcOrd="0" destOrd="0" parTransId="{9212ADBB-330E-4190-A165-34F4DFA5DC58}" sibTransId="{C35C627E-71D4-4936-B1FA-6672F763F044}"/>
    <dgm:cxn modelId="{1BD51A82-512C-402F-93B8-865B0E247F7F}" type="presOf" srcId="{F6CBA9A6-B26E-4113-8D11-698C3529A2F3}" destId="{9AF749DD-8F47-4365-BFB8-790176D54733}" srcOrd="0" destOrd="0" presId="urn:microsoft.com/office/officeart/2018/2/layout/IconVerticalSolidList"/>
    <dgm:cxn modelId="{1ABC3799-552D-4923-93DC-7AF767CDD4B6}" type="presOf" srcId="{069FD68F-7C2D-42DF-A4D6-A39DBCA90053}" destId="{1CE9E29C-6CEE-4B1F-BBCE-7AF378EE66D9}" srcOrd="0" destOrd="0" presId="urn:microsoft.com/office/officeart/2018/2/layout/IconVerticalSolidList"/>
    <dgm:cxn modelId="{28C945E8-A1B7-4F49-9B20-C8275FF1CADB}" srcId="{069FD68F-7C2D-42DF-A4D6-A39DBCA90053}" destId="{F6CBA9A6-B26E-4113-8D11-698C3529A2F3}" srcOrd="1" destOrd="0" parTransId="{B8132D59-6FDB-4AB8-888A-0E9B567108BA}" sibTransId="{6139AD0E-C824-41D6-90BF-89CACBA8093B}"/>
    <dgm:cxn modelId="{C0688C18-8028-477F-BED3-21AFC69296F1}" type="presParOf" srcId="{1CE9E29C-6CEE-4B1F-BBCE-7AF378EE66D9}" destId="{DD70FA0B-8626-4778-B48D-CBB8ED5F9A95}" srcOrd="0" destOrd="0" presId="urn:microsoft.com/office/officeart/2018/2/layout/IconVerticalSolidList"/>
    <dgm:cxn modelId="{F8B891DA-1DFD-42BC-ACEC-0D3346F4C8F5}" type="presParOf" srcId="{DD70FA0B-8626-4778-B48D-CBB8ED5F9A95}" destId="{E975CDFA-ECDA-49D7-963B-90B8C8EC8E92}" srcOrd="0" destOrd="0" presId="urn:microsoft.com/office/officeart/2018/2/layout/IconVerticalSolidList"/>
    <dgm:cxn modelId="{351284D7-ECC2-4436-955E-BE4E2C9F7EDF}" type="presParOf" srcId="{DD70FA0B-8626-4778-B48D-CBB8ED5F9A95}" destId="{8918F89A-9985-4764-B227-CB00837F011C}" srcOrd="1" destOrd="0" presId="urn:microsoft.com/office/officeart/2018/2/layout/IconVerticalSolidList"/>
    <dgm:cxn modelId="{DE595DA1-65EF-4C96-AA29-A5BC18CC270F}" type="presParOf" srcId="{DD70FA0B-8626-4778-B48D-CBB8ED5F9A95}" destId="{A35DDB1A-E8B7-409E-A568-5D5ABE8C566C}" srcOrd="2" destOrd="0" presId="urn:microsoft.com/office/officeart/2018/2/layout/IconVerticalSolidList"/>
    <dgm:cxn modelId="{AC2EEDA6-6439-4A5F-B5ED-088C840F0D8C}" type="presParOf" srcId="{DD70FA0B-8626-4778-B48D-CBB8ED5F9A95}" destId="{AECD7CE4-7B96-4E21-B05B-02A648966D2C}" srcOrd="3" destOrd="0" presId="urn:microsoft.com/office/officeart/2018/2/layout/IconVerticalSolidList"/>
    <dgm:cxn modelId="{32635E97-4D29-40CF-9AC9-52CE80904A7D}" type="presParOf" srcId="{1CE9E29C-6CEE-4B1F-BBCE-7AF378EE66D9}" destId="{BA3080B1-4844-443A-B52D-5C21982AB7A1}" srcOrd="1" destOrd="0" presId="urn:microsoft.com/office/officeart/2018/2/layout/IconVerticalSolidList"/>
    <dgm:cxn modelId="{61AB9368-7581-4BD3-9DBD-ABC124B25608}" type="presParOf" srcId="{1CE9E29C-6CEE-4B1F-BBCE-7AF378EE66D9}" destId="{82A25E5E-F79E-4932-82D2-DD857D02A53D}" srcOrd="2" destOrd="0" presId="urn:microsoft.com/office/officeart/2018/2/layout/IconVerticalSolidList"/>
    <dgm:cxn modelId="{C529B751-A5DD-41BC-8240-0420FE67089B}" type="presParOf" srcId="{82A25E5E-F79E-4932-82D2-DD857D02A53D}" destId="{B377A592-7BEC-41A1-BE2C-A85DA3831C1D}" srcOrd="0" destOrd="0" presId="urn:microsoft.com/office/officeart/2018/2/layout/IconVerticalSolidList"/>
    <dgm:cxn modelId="{586CF747-D95D-4CFA-9238-637462120A7B}" type="presParOf" srcId="{82A25E5E-F79E-4932-82D2-DD857D02A53D}" destId="{1024387C-5F4B-48CD-A2F2-75F2A73A45D9}" srcOrd="1" destOrd="0" presId="urn:microsoft.com/office/officeart/2018/2/layout/IconVerticalSolidList"/>
    <dgm:cxn modelId="{8F940447-7720-478B-B23E-03CBEA6FC4AE}" type="presParOf" srcId="{82A25E5E-F79E-4932-82D2-DD857D02A53D}" destId="{FACBDF33-18E0-4D64-BC11-EA367ED2F039}" srcOrd="2" destOrd="0" presId="urn:microsoft.com/office/officeart/2018/2/layout/IconVerticalSolidList"/>
    <dgm:cxn modelId="{681616AC-0468-44AE-A9BF-2CAB05EDC1F0}" type="presParOf" srcId="{82A25E5E-F79E-4932-82D2-DD857D02A53D}" destId="{9AF749DD-8F47-4365-BFB8-790176D547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FD2E15C-D410-4E52-8200-F4F344929611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568305F-B32C-402A-9AB2-B90FC54ADC75}">
      <dgm:prSet/>
      <dgm:spPr/>
      <dgm:t>
        <a:bodyPr/>
        <a:lstStyle/>
        <a:p>
          <a:r>
            <a:rPr lang="en-US" b="1"/>
            <a:t>Latency</a:t>
          </a:r>
          <a:endParaRPr lang="en-US"/>
        </a:p>
      </dgm:t>
    </dgm:pt>
    <dgm:pt modelId="{680F85E4-F474-4EC4-8F20-8A368EED8088}" type="parTrans" cxnId="{819951D3-05DB-433C-9368-2B0559AB6FCE}">
      <dgm:prSet/>
      <dgm:spPr/>
      <dgm:t>
        <a:bodyPr/>
        <a:lstStyle/>
        <a:p>
          <a:endParaRPr lang="en-US"/>
        </a:p>
      </dgm:t>
    </dgm:pt>
    <dgm:pt modelId="{ADDE8A2C-C067-4FE4-A1E2-0572466FB479}" type="sibTrans" cxnId="{819951D3-05DB-433C-9368-2B0559AB6FCE}">
      <dgm:prSet/>
      <dgm:spPr/>
      <dgm:t>
        <a:bodyPr/>
        <a:lstStyle/>
        <a:p>
          <a:endParaRPr lang="en-US"/>
        </a:p>
      </dgm:t>
    </dgm:pt>
    <dgm:pt modelId="{7121A2AB-8F93-46F5-8BDE-3631C3C8C94F}">
      <dgm:prSet/>
      <dgm:spPr/>
      <dgm:t>
        <a:bodyPr/>
        <a:lstStyle/>
        <a:p>
          <a:r>
            <a:rPr lang="en-US"/>
            <a:t>Distribution not just Average;  Latency for Successful requests vs Errors</a:t>
          </a:r>
        </a:p>
      </dgm:t>
    </dgm:pt>
    <dgm:pt modelId="{65A45CB0-D0B2-44CB-88B9-23144F62763D}" type="parTrans" cxnId="{ECA76E18-DC2F-4E63-AC46-7438A2F235D2}">
      <dgm:prSet/>
      <dgm:spPr/>
      <dgm:t>
        <a:bodyPr/>
        <a:lstStyle/>
        <a:p>
          <a:endParaRPr lang="en-US"/>
        </a:p>
      </dgm:t>
    </dgm:pt>
    <dgm:pt modelId="{208E5786-929E-4BFC-A7BF-3E974FFF7AC5}" type="sibTrans" cxnId="{ECA76E18-DC2F-4E63-AC46-7438A2F235D2}">
      <dgm:prSet/>
      <dgm:spPr/>
      <dgm:t>
        <a:bodyPr/>
        <a:lstStyle/>
        <a:p>
          <a:endParaRPr lang="en-US"/>
        </a:p>
      </dgm:t>
    </dgm:pt>
    <dgm:pt modelId="{FB77377E-6A2C-41E2-B3A3-AC167D335166}">
      <dgm:prSet/>
      <dgm:spPr/>
      <dgm:t>
        <a:bodyPr/>
        <a:lstStyle/>
        <a:p>
          <a:r>
            <a:rPr lang="en-US" b="1"/>
            <a:t>Traffic</a:t>
          </a:r>
          <a:endParaRPr lang="en-US"/>
        </a:p>
      </dgm:t>
    </dgm:pt>
    <dgm:pt modelId="{67EA4047-1481-4FAD-AF2F-0D9C867E5DCE}" type="parTrans" cxnId="{ECA6A4CE-BE4D-4755-9667-D7BBC995C3FD}">
      <dgm:prSet/>
      <dgm:spPr/>
      <dgm:t>
        <a:bodyPr/>
        <a:lstStyle/>
        <a:p>
          <a:endParaRPr lang="en-US"/>
        </a:p>
      </dgm:t>
    </dgm:pt>
    <dgm:pt modelId="{4976530F-E360-4AD2-BDA8-CC4ACE1E2AE5}" type="sibTrans" cxnId="{ECA6A4CE-BE4D-4755-9667-D7BBC995C3FD}">
      <dgm:prSet/>
      <dgm:spPr/>
      <dgm:t>
        <a:bodyPr/>
        <a:lstStyle/>
        <a:p>
          <a:endParaRPr lang="en-US"/>
        </a:p>
      </dgm:t>
    </dgm:pt>
    <dgm:pt modelId="{E8472DA6-FF56-4494-82C7-3C6BAF1EE8AA}">
      <dgm:prSet/>
      <dgm:spPr/>
      <dgm:t>
        <a:bodyPr/>
        <a:lstStyle/>
        <a:p>
          <a:r>
            <a:rPr lang="en-US"/>
            <a:t>How much Demand is being placed on the System </a:t>
          </a:r>
        </a:p>
      </dgm:t>
    </dgm:pt>
    <dgm:pt modelId="{7EF5B8E8-73D0-4679-AB28-7DD2A46ACA76}" type="parTrans" cxnId="{A410D688-2286-4E1F-8B15-E491BD59875C}">
      <dgm:prSet/>
      <dgm:spPr/>
      <dgm:t>
        <a:bodyPr/>
        <a:lstStyle/>
        <a:p>
          <a:endParaRPr lang="en-US"/>
        </a:p>
      </dgm:t>
    </dgm:pt>
    <dgm:pt modelId="{F3F472A4-1816-4F0A-BD62-C7F47C77E152}" type="sibTrans" cxnId="{A410D688-2286-4E1F-8B15-E491BD59875C}">
      <dgm:prSet/>
      <dgm:spPr/>
      <dgm:t>
        <a:bodyPr/>
        <a:lstStyle/>
        <a:p>
          <a:endParaRPr lang="en-US"/>
        </a:p>
      </dgm:t>
    </dgm:pt>
    <dgm:pt modelId="{78BCD22E-1842-439C-AD0A-AE7B402C6E71}">
      <dgm:prSet/>
      <dgm:spPr/>
      <dgm:t>
        <a:bodyPr/>
        <a:lstStyle/>
        <a:p>
          <a:r>
            <a:rPr lang="en-US" b="1"/>
            <a:t>Errors</a:t>
          </a:r>
          <a:endParaRPr lang="en-US"/>
        </a:p>
      </dgm:t>
    </dgm:pt>
    <dgm:pt modelId="{6757253F-5F35-4EE4-B1E8-2C92128CABED}" type="parTrans" cxnId="{2B872B3A-3F10-4F9B-BD4F-D494F45C05DE}">
      <dgm:prSet/>
      <dgm:spPr/>
      <dgm:t>
        <a:bodyPr/>
        <a:lstStyle/>
        <a:p>
          <a:endParaRPr lang="en-US"/>
        </a:p>
      </dgm:t>
    </dgm:pt>
    <dgm:pt modelId="{CC1382C5-3795-4D0A-B533-653E76C05404}" type="sibTrans" cxnId="{2B872B3A-3F10-4F9B-BD4F-D494F45C05DE}">
      <dgm:prSet/>
      <dgm:spPr/>
      <dgm:t>
        <a:bodyPr/>
        <a:lstStyle/>
        <a:p>
          <a:endParaRPr lang="en-US"/>
        </a:p>
      </dgm:t>
    </dgm:pt>
    <dgm:pt modelId="{BD2EFE43-DE5A-4A72-8FAE-5F2A01392426}">
      <dgm:prSet/>
      <dgm:spPr/>
      <dgm:t>
        <a:bodyPr/>
        <a:lstStyle/>
        <a:p>
          <a:r>
            <a:rPr lang="en-US"/>
            <a:t>Error Codes are Easy;  Bad Content is hard</a:t>
          </a:r>
        </a:p>
      </dgm:t>
    </dgm:pt>
    <dgm:pt modelId="{99FC1A76-22F0-4B98-A11D-B99928B48E04}" type="parTrans" cxnId="{AFEAD32D-7F5F-4B08-BAD8-3A6742FA3939}">
      <dgm:prSet/>
      <dgm:spPr/>
      <dgm:t>
        <a:bodyPr/>
        <a:lstStyle/>
        <a:p>
          <a:endParaRPr lang="en-US"/>
        </a:p>
      </dgm:t>
    </dgm:pt>
    <dgm:pt modelId="{C7EE8448-C2B9-45A5-B231-8700B121DD8B}" type="sibTrans" cxnId="{AFEAD32D-7F5F-4B08-BAD8-3A6742FA3939}">
      <dgm:prSet/>
      <dgm:spPr/>
      <dgm:t>
        <a:bodyPr/>
        <a:lstStyle/>
        <a:p>
          <a:endParaRPr lang="en-US"/>
        </a:p>
      </dgm:t>
    </dgm:pt>
    <dgm:pt modelId="{D9F5350C-C3C4-4638-A390-5E28DBF57088}">
      <dgm:prSet/>
      <dgm:spPr/>
      <dgm:t>
        <a:bodyPr/>
        <a:lstStyle/>
        <a:p>
          <a:r>
            <a:rPr lang="en-US" b="1"/>
            <a:t>Saturation</a:t>
          </a:r>
          <a:endParaRPr lang="en-US"/>
        </a:p>
      </dgm:t>
    </dgm:pt>
    <dgm:pt modelId="{C5427654-F154-43C2-AE09-A934B6CDCCDE}" type="parTrans" cxnId="{5DCCE66A-5D14-4C13-918F-E2C79C4B14F6}">
      <dgm:prSet/>
      <dgm:spPr/>
      <dgm:t>
        <a:bodyPr/>
        <a:lstStyle/>
        <a:p>
          <a:endParaRPr lang="en-US"/>
        </a:p>
      </dgm:t>
    </dgm:pt>
    <dgm:pt modelId="{ED633324-77A8-4F98-87B8-1E24FEC95068}" type="sibTrans" cxnId="{5DCCE66A-5D14-4C13-918F-E2C79C4B14F6}">
      <dgm:prSet/>
      <dgm:spPr/>
      <dgm:t>
        <a:bodyPr/>
        <a:lstStyle/>
        <a:p>
          <a:endParaRPr lang="en-US"/>
        </a:p>
      </dgm:t>
    </dgm:pt>
    <dgm:pt modelId="{69252689-188F-44AB-9EC3-00652BB1D43A}">
      <dgm:prSet/>
      <dgm:spPr/>
      <dgm:t>
        <a:bodyPr/>
        <a:lstStyle/>
        <a:p>
          <a:r>
            <a:rPr lang="en-US"/>
            <a:t>How Full your system “capacity”.  Forecast when Possible.</a:t>
          </a:r>
        </a:p>
      </dgm:t>
    </dgm:pt>
    <dgm:pt modelId="{6BDFD0B6-60A4-42E3-A2BE-CF8E0731797C}" type="parTrans" cxnId="{F9936DA7-B846-408C-8C07-3CDF0352B486}">
      <dgm:prSet/>
      <dgm:spPr/>
      <dgm:t>
        <a:bodyPr/>
        <a:lstStyle/>
        <a:p>
          <a:endParaRPr lang="en-US"/>
        </a:p>
      </dgm:t>
    </dgm:pt>
    <dgm:pt modelId="{A2012D03-224C-4CA5-B4E6-07CE0ED0F905}" type="sibTrans" cxnId="{F9936DA7-B846-408C-8C07-3CDF0352B486}">
      <dgm:prSet/>
      <dgm:spPr/>
      <dgm:t>
        <a:bodyPr/>
        <a:lstStyle/>
        <a:p>
          <a:endParaRPr lang="en-US"/>
        </a:p>
      </dgm:t>
    </dgm:pt>
    <dgm:pt modelId="{10C5AC78-DDA1-4F54-B22F-3818E69D17DD}" type="pres">
      <dgm:prSet presAssocID="{BFD2E15C-D410-4E52-8200-F4F344929611}" presName="Name0" presStyleCnt="0">
        <dgm:presLayoutVars>
          <dgm:dir/>
          <dgm:animLvl val="lvl"/>
          <dgm:resizeHandles val="exact"/>
        </dgm:presLayoutVars>
      </dgm:prSet>
      <dgm:spPr/>
    </dgm:pt>
    <dgm:pt modelId="{06171AAB-31B0-48C9-BE45-83D516D80655}" type="pres">
      <dgm:prSet presAssocID="{B568305F-B32C-402A-9AB2-B90FC54ADC75}" presName="linNode" presStyleCnt="0"/>
      <dgm:spPr/>
    </dgm:pt>
    <dgm:pt modelId="{1AD5DD4F-FE34-44A1-A2A1-5774BE564700}" type="pres">
      <dgm:prSet presAssocID="{B568305F-B32C-402A-9AB2-B90FC54ADC75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7DD6D492-5D1C-467F-91C1-5F8048A837EF}" type="pres">
      <dgm:prSet presAssocID="{B568305F-B32C-402A-9AB2-B90FC54ADC75}" presName="descendantText" presStyleLbl="alignAccFollowNode1" presStyleIdx="0" presStyleCnt="4">
        <dgm:presLayoutVars>
          <dgm:bulletEnabled/>
        </dgm:presLayoutVars>
      </dgm:prSet>
      <dgm:spPr/>
    </dgm:pt>
    <dgm:pt modelId="{C3249277-CE23-4817-A152-750D88F07EDB}" type="pres">
      <dgm:prSet presAssocID="{ADDE8A2C-C067-4FE4-A1E2-0572466FB479}" presName="sp" presStyleCnt="0"/>
      <dgm:spPr/>
    </dgm:pt>
    <dgm:pt modelId="{9E5CC6A3-574A-4183-A0D0-9997DC6C50FF}" type="pres">
      <dgm:prSet presAssocID="{FB77377E-6A2C-41E2-B3A3-AC167D335166}" presName="linNode" presStyleCnt="0"/>
      <dgm:spPr/>
    </dgm:pt>
    <dgm:pt modelId="{6633C659-372D-4227-AE67-D77ADFAB1274}" type="pres">
      <dgm:prSet presAssocID="{FB77377E-6A2C-41E2-B3A3-AC167D335166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BB01479D-8C40-4B1E-AF6F-77C0C9A91D98}" type="pres">
      <dgm:prSet presAssocID="{FB77377E-6A2C-41E2-B3A3-AC167D335166}" presName="descendantText" presStyleLbl="alignAccFollowNode1" presStyleIdx="1" presStyleCnt="4">
        <dgm:presLayoutVars>
          <dgm:bulletEnabled/>
        </dgm:presLayoutVars>
      </dgm:prSet>
      <dgm:spPr/>
    </dgm:pt>
    <dgm:pt modelId="{3EF1112E-BA51-4F2E-93C7-864A9EEB025B}" type="pres">
      <dgm:prSet presAssocID="{4976530F-E360-4AD2-BDA8-CC4ACE1E2AE5}" presName="sp" presStyleCnt="0"/>
      <dgm:spPr/>
    </dgm:pt>
    <dgm:pt modelId="{A8D8DC26-C4E1-4B1A-830A-61C40C4CED67}" type="pres">
      <dgm:prSet presAssocID="{78BCD22E-1842-439C-AD0A-AE7B402C6E71}" presName="linNode" presStyleCnt="0"/>
      <dgm:spPr/>
    </dgm:pt>
    <dgm:pt modelId="{AA0FFF61-5A98-4B35-88E0-4F468BDA0F91}" type="pres">
      <dgm:prSet presAssocID="{78BCD22E-1842-439C-AD0A-AE7B402C6E71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E44A20A8-0EEF-43EA-9F75-C7262E65F59B}" type="pres">
      <dgm:prSet presAssocID="{78BCD22E-1842-439C-AD0A-AE7B402C6E71}" presName="descendantText" presStyleLbl="alignAccFollowNode1" presStyleIdx="2" presStyleCnt="4">
        <dgm:presLayoutVars>
          <dgm:bulletEnabled/>
        </dgm:presLayoutVars>
      </dgm:prSet>
      <dgm:spPr/>
    </dgm:pt>
    <dgm:pt modelId="{654D27D3-A4FB-4ADA-8D13-4D7ECDE340F8}" type="pres">
      <dgm:prSet presAssocID="{CC1382C5-3795-4D0A-B533-653E76C05404}" presName="sp" presStyleCnt="0"/>
      <dgm:spPr/>
    </dgm:pt>
    <dgm:pt modelId="{74489E3D-C5D1-4DAE-B132-A733D23D23BB}" type="pres">
      <dgm:prSet presAssocID="{D9F5350C-C3C4-4638-A390-5E28DBF57088}" presName="linNode" presStyleCnt="0"/>
      <dgm:spPr/>
    </dgm:pt>
    <dgm:pt modelId="{D86FA018-4559-4133-9EA4-CCE99E3EC2CC}" type="pres">
      <dgm:prSet presAssocID="{D9F5350C-C3C4-4638-A390-5E28DBF57088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A28301C8-8E3E-4A06-A549-8C9FC0B31E60}" type="pres">
      <dgm:prSet presAssocID="{D9F5350C-C3C4-4638-A390-5E28DBF57088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B5E9F009-E10E-47D3-B33E-DCCC5690B5CC}" type="presOf" srcId="{69252689-188F-44AB-9EC3-00652BB1D43A}" destId="{A28301C8-8E3E-4A06-A549-8C9FC0B31E60}" srcOrd="0" destOrd="0" presId="urn:microsoft.com/office/officeart/2016/7/layout/VerticalSolidActionList"/>
    <dgm:cxn modelId="{ECA76E18-DC2F-4E63-AC46-7438A2F235D2}" srcId="{B568305F-B32C-402A-9AB2-B90FC54ADC75}" destId="{7121A2AB-8F93-46F5-8BDE-3631C3C8C94F}" srcOrd="0" destOrd="0" parTransId="{65A45CB0-D0B2-44CB-88B9-23144F62763D}" sibTransId="{208E5786-929E-4BFC-A7BF-3E974FFF7AC5}"/>
    <dgm:cxn modelId="{7D198D1E-C993-4BC3-85B1-0D6B840351D4}" type="presOf" srcId="{D9F5350C-C3C4-4638-A390-5E28DBF57088}" destId="{D86FA018-4559-4133-9EA4-CCE99E3EC2CC}" srcOrd="0" destOrd="0" presId="urn:microsoft.com/office/officeart/2016/7/layout/VerticalSolidActionList"/>
    <dgm:cxn modelId="{0BA86926-E16B-412F-9D17-C88CBC25122D}" type="presOf" srcId="{BD2EFE43-DE5A-4A72-8FAE-5F2A01392426}" destId="{E44A20A8-0EEF-43EA-9F75-C7262E65F59B}" srcOrd="0" destOrd="0" presId="urn:microsoft.com/office/officeart/2016/7/layout/VerticalSolidActionList"/>
    <dgm:cxn modelId="{AFEAD32D-7F5F-4B08-BAD8-3A6742FA3939}" srcId="{78BCD22E-1842-439C-AD0A-AE7B402C6E71}" destId="{BD2EFE43-DE5A-4A72-8FAE-5F2A01392426}" srcOrd="0" destOrd="0" parTransId="{99FC1A76-22F0-4B98-A11D-B99928B48E04}" sibTransId="{C7EE8448-C2B9-45A5-B231-8700B121DD8B}"/>
    <dgm:cxn modelId="{2B872B3A-3F10-4F9B-BD4F-D494F45C05DE}" srcId="{BFD2E15C-D410-4E52-8200-F4F344929611}" destId="{78BCD22E-1842-439C-AD0A-AE7B402C6E71}" srcOrd="2" destOrd="0" parTransId="{6757253F-5F35-4EE4-B1E8-2C92128CABED}" sibTransId="{CC1382C5-3795-4D0A-B533-653E76C05404}"/>
    <dgm:cxn modelId="{BFDD7F3B-9E80-4BCE-807B-46358463457A}" type="presOf" srcId="{7121A2AB-8F93-46F5-8BDE-3631C3C8C94F}" destId="{7DD6D492-5D1C-467F-91C1-5F8048A837EF}" srcOrd="0" destOrd="0" presId="urn:microsoft.com/office/officeart/2016/7/layout/VerticalSolidActionList"/>
    <dgm:cxn modelId="{5DCCE66A-5D14-4C13-918F-E2C79C4B14F6}" srcId="{BFD2E15C-D410-4E52-8200-F4F344929611}" destId="{D9F5350C-C3C4-4638-A390-5E28DBF57088}" srcOrd="3" destOrd="0" parTransId="{C5427654-F154-43C2-AE09-A934B6CDCCDE}" sibTransId="{ED633324-77A8-4F98-87B8-1E24FEC95068}"/>
    <dgm:cxn modelId="{E36A8E4D-80CA-4FA1-9EF4-CE27BB71BFAD}" type="presOf" srcId="{BFD2E15C-D410-4E52-8200-F4F344929611}" destId="{10C5AC78-DDA1-4F54-B22F-3818E69D17DD}" srcOrd="0" destOrd="0" presId="urn:microsoft.com/office/officeart/2016/7/layout/VerticalSolidActionList"/>
    <dgm:cxn modelId="{A410D688-2286-4E1F-8B15-E491BD59875C}" srcId="{FB77377E-6A2C-41E2-B3A3-AC167D335166}" destId="{E8472DA6-FF56-4494-82C7-3C6BAF1EE8AA}" srcOrd="0" destOrd="0" parTransId="{7EF5B8E8-73D0-4679-AB28-7DD2A46ACA76}" sibTransId="{F3F472A4-1816-4F0A-BD62-C7F47C77E152}"/>
    <dgm:cxn modelId="{F9936DA7-B846-408C-8C07-3CDF0352B486}" srcId="{D9F5350C-C3C4-4638-A390-5E28DBF57088}" destId="{69252689-188F-44AB-9EC3-00652BB1D43A}" srcOrd="0" destOrd="0" parTransId="{6BDFD0B6-60A4-42E3-A2BE-CF8E0731797C}" sibTransId="{A2012D03-224C-4CA5-B4E6-07CE0ED0F905}"/>
    <dgm:cxn modelId="{2593F9B1-0D98-434D-A7F1-7BC6D83736B9}" type="presOf" srcId="{E8472DA6-FF56-4494-82C7-3C6BAF1EE8AA}" destId="{BB01479D-8C40-4B1E-AF6F-77C0C9A91D98}" srcOrd="0" destOrd="0" presId="urn:microsoft.com/office/officeart/2016/7/layout/VerticalSolidActionList"/>
    <dgm:cxn modelId="{DA2DD3B3-8829-4613-944B-466DCE149146}" type="presOf" srcId="{FB77377E-6A2C-41E2-B3A3-AC167D335166}" destId="{6633C659-372D-4227-AE67-D77ADFAB1274}" srcOrd="0" destOrd="0" presId="urn:microsoft.com/office/officeart/2016/7/layout/VerticalSolidActionList"/>
    <dgm:cxn modelId="{D2C9B6B7-9D99-4CA9-B56A-8749B653AC71}" type="presOf" srcId="{B568305F-B32C-402A-9AB2-B90FC54ADC75}" destId="{1AD5DD4F-FE34-44A1-A2A1-5774BE564700}" srcOrd="0" destOrd="0" presId="urn:microsoft.com/office/officeart/2016/7/layout/VerticalSolidActionList"/>
    <dgm:cxn modelId="{ECA6A4CE-BE4D-4755-9667-D7BBC995C3FD}" srcId="{BFD2E15C-D410-4E52-8200-F4F344929611}" destId="{FB77377E-6A2C-41E2-B3A3-AC167D335166}" srcOrd="1" destOrd="0" parTransId="{67EA4047-1481-4FAD-AF2F-0D9C867E5DCE}" sibTransId="{4976530F-E360-4AD2-BDA8-CC4ACE1E2AE5}"/>
    <dgm:cxn modelId="{819951D3-05DB-433C-9368-2B0559AB6FCE}" srcId="{BFD2E15C-D410-4E52-8200-F4F344929611}" destId="{B568305F-B32C-402A-9AB2-B90FC54ADC75}" srcOrd="0" destOrd="0" parTransId="{680F85E4-F474-4EC4-8F20-8A368EED8088}" sibTransId="{ADDE8A2C-C067-4FE4-A1E2-0572466FB479}"/>
    <dgm:cxn modelId="{5982C7EC-98B0-4069-BD7C-2151327BD31C}" type="presOf" srcId="{78BCD22E-1842-439C-AD0A-AE7B402C6E71}" destId="{AA0FFF61-5A98-4B35-88E0-4F468BDA0F91}" srcOrd="0" destOrd="0" presId="urn:microsoft.com/office/officeart/2016/7/layout/VerticalSolidActionList"/>
    <dgm:cxn modelId="{CF28C5AA-42FC-4DB2-B021-A7F321D897B4}" type="presParOf" srcId="{10C5AC78-DDA1-4F54-B22F-3818E69D17DD}" destId="{06171AAB-31B0-48C9-BE45-83D516D80655}" srcOrd="0" destOrd="0" presId="urn:microsoft.com/office/officeart/2016/7/layout/VerticalSolidActionList"/>
    <dgm:cxn modelId="{F48E4CB8-E27D-4FF6-BBFA-868E47D22375}" type="presParOf" srcId="{06171AAB-31B0-48C9-BE45-83D516D80655}" destId="{1AD5DD4F-FE34-44A1-A2A1-5774BE564700}" srcOrd="0" destOrd="0" presId="urn:microsoft.com/office/officeart/2016/7/layout/VerticalSolidActionList"/>
    <dgm:cxn modelId="{E88FC2EB-7A18-4942-97C5-2633B7A458AE}" type="presParOf" srcId="{06171AAB-31B0-48C9-BE45-83D516D80655}" destId="{7DD6D492-5D1C-467F-91C1-5F8048A837EF}" srcOrd="1" destOrd="0" presId="urn:microsoft.com/office/officeart/2016/7/layout/VerticalSolidActionList"/>
    <dgm:cxn modelId="{52AD3DE7-79C2-4F96-86A3-20BDC1950913}" type="presParOf" srcId="{10C5AC78-DDA1-4F54-B22F-3818E69D17DD}" destId="{C3249277-CE23-4817-A152-750D88F07EDB}" srcOrd="1" destOrd="0" presId="urn:microsoft.com/office/officeart/2016/7/layout/VerticalSolidActionList"/>
    <dgm:cxn modelId="{3671283B-CB9A-4937-8982-0A1A67ADF043}" type="presParOf" srcId="{10C5AC78-DDA1-4F54-B22F-3818E69D17DD}" destId="{9E5CC6A3-574A-4183-A0D0-9997DC6C50FF}" srcOrd="2" destOrd="0" presId="urn:microsoft.com/office/officeart/2016/7/layout/VerticalSolidActionList"/>
    <dgm:cxn modelId="{133577A0-AEA3-411D-AB01-C4387BA155E0}" type="presParOf" srcId="{9E5CC6A3-574A-4183-A0D0-9997DC6C50FF}" destId="{6633C659-372D-4227-AE67-D77ADFAB1274}" srcOrd="0" destOrd="0" presId="urn:microsoft.com/office/officeart/2016/7/layout/VerticalSolidActionList"/>
    <dgm:cxn modelId="{44ECDA88-523A-4610-A3CD-529109D0A581}" type="presParOf" srcId="{9E5CC6A3-574A-4183-A0D0-9997DC6C50FF}" destId="{BB01479D-8C40-4B1E-AF6F-77C0C9A91D98}" srcOrd="1" destOrd="0" presId="urn:microsoft.com/office/officeart/2016/7/layout/VerticalSolidActionList"/>
    <dgm:cxn modelId="{1BB01CBD-C586-4BB1-9E80-64536B19A0E6}" type="presParOf" srcId="{10C5AC78-DDA1-4F54-B22F-3818E69D17DD}" destId="{3EF1112E-BA51-4F2E-93C7-864A9EEB025B}" srcOrd="3" destOrd="0" presId="urn:microsoft.com/office/officeart/2016/7/layout/VerticalSolidActionList"/>
    <dgm:cxn modelId="{B8296BD7-9AC9-45C5-BDD2-410B87CA5ADA}" type="presParOf" srcId="{10C5AC78-DDA1-4F54-B22F-3818E69D17DD}" destId="{A8D8DC26-C4E1-4B1A-830A-61C40C4CED67}" srcOrd="4" destOrd="0" presId="urn:microsoft.com/office/officeart/2016/7/layout/VerticalSolidActionList"/>
    <dgm:cxn modelId="{44EDAC06-E7CF-4443-9A1D-846D948F581C}" type="presParOf" srcId="{A8D8DC26-C4E1-4B1A-830A-61C40C4CED67}" destId="{AA0FFF61-5A98-4B35-88E0-4F468BDA0F91}" srcOrd="0" destOrd="0" presId="urn:microsoft.com/office/officeart/2016/7/layout/VerticalSolidActionList"/>
    <dgm:cxn modelId="{B8DAA8F9-CC28-488B-BAB5-D3E1F0E4C96F}" type="presParOf" srcId="{A8D8DC26-C4E1-4B1A-830A-61C40C4CED67}" destId="{E44A20A8-0EEF-43EA-9F75-C7262E65F59B}" srcOrd="1" destOrd="0" presId="urn:microsoft.com/office/officeart/2016/7/layout/VerticalSolidActionList"/>
    <dgm:cxn modelId="{B7CFB2F0-661B-47BD-A160-56CCF18915CA}" type="presParOf" srcId="{10C5AC78-DDA1-4F54-B22F-3818E69D17DD}" destId="{654D27D3-A4FB-4ADA-8D13-4D7ECDE340F8}" srcOrd="5" destOrd="0" presId="urn:microsoft.com/office/officeart/2016/7/layout/VerticalSolidActionList"/>
    <dgm:cxn modelId="{D21351C4-8B8D-474E-BB1F-A662C7DA4A41}" type="presParOf" srcId="{10C5AC78-DDA1-4F54-B22F-3818E69D17DD}" destId="{74489E3D-C5D1-4DAE-B132-A733D23D23BB}" srcOrd="6" destOrd="0" presId="urn:microsoft.com/office/officeart/2016/7/layout/VerticalSolidActionList"/>
    <dgm:cxn modelId="{B44E4F6B-C0B9-448C-868E-4AFF3B061218}" type="presParOf" srcId="{74489E3D-C5D1-4DAE-B132-A733D23D23BB}" destId="{D86FA018-4559-4133-9EA4-CCE99E3EC2CC}" srcOrd="0" destOrd="0" presId="urn:microsoft.com/office/officeart/2016/7/layout/VerticalSolidActionList"/>
    <dgm:cxn modelId="{B377353E-42D2-4DBB-A167-A032E859C650}" type="presParOf" srcId="{74489E3D-C5D1-4DAE-B132-A733D23D23BB}" destId="{A28301C8-8E3E-4A06-A549-8C9FC0B31E60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BF241-B8CE-4EE5-87C6-EE3596C7003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2957FF1-5928-4436-A631-8EC7739F190B}">
      <dgm:prSet/>
      <dgm:spPr/>
      <dgm:t>
        <a:bodyPr/>
        <a:lstStyle/>
        <a:p>
          <a:r>
            <a:rPr lang="en-US" b="1"/>
            <a:t>Troubleshooting</a:t>
          </a:r>
          <a:endParaRPr lang="en-US"/>
        </a:p>
      </dgm:t>
    </dgm:pt>
    <dgm:pt modelId="{021F0829-FF4E-4FB8-8E61-83A20E8D34B5}" type="parTrans" cxnId="{0903CC57-A349-48EB-A30E-C0DA6715E61E}">
      <dgm:prSet/>
      <dgm:spPr/>
      <dgm:t>
        <a:bodyPr/>
        <a:lstStyle/>
        <a:p>
          <a:endParaRPr lang="en-US"/>
        </a:p>
      </dgm:t>
    </dgm:pt>
    <dgm:pt modelId="{819CEA54-A3FA-4EA9-BE38-5B861510D5F5}" type="sibTrans" cxnId="{0903CC57-A349-48EB-A30E-C0DA6715E61E}">
      <dgm:prSet/>
      <dgm:spPr/>
      <dgm:t>
        <a:bodyPr/>
        <a:lstStyle/>
        <a:p>
          <a:endParaRPr lang="en-US"/>
        </a:p>
      </dgm:t>
    </dgm:pt>
    <dgm:pt modelId="{D908D574-06E2-4E73-B68C-5F8E54DC5CA7}">
      <dgm:prSet/>
      <dgm:spPr/>
      <dgm:t>
        <a:bodyPr/>
        <a:lstStyle/>
        <a:p>
          <a:r>
            <a:rPr lang="en-US" b="1"/>
            <a:t>Capacity Planning </a:t>
          </a:r>
          <a:endParaRPr lang="en-US"/>
        </a:p>
      </dgm:t>
    </dgm:pt>
    <dgm:pt modelId="{EB226AC2-7028-4888-BAC0-E0BF85DEFECA}" type="parTrans" cxnId="{40FA4E28-AEF0-4BDD-80AE-6DDC758DCE78}">
      <dgm:prSet/>
      <dgm:spPr/>
      <dgm:t>
        <a:bodyPr/>
        <a:lstStyle/>
        <a:p>
          <a:endParaRPr lang="en-US"/>
        </a:p>
      </dgm:t>
    </dgm:pt>
    <dgm:pt modelId="{70746590-6BA5-487A-BE3B-6A992419E930}" type="sibTrans" cxnId="{40FA4E28-AEF0-4BDD-80AE-6DDC758DCE78}">
      <dgm:prSet/>
      <dgm:spPr/>
      <dgm:t>
        <a:bodyPr/>
        <a:lstStyle/>
        <a:p>
          <a:endParaRPr lang="en-US"/>
        </a:p>
      </dgm:t>
    </dgm:pt>
    <dgm:pt modelId="{1CF177F2-24B4-4717-94C9-D2BEEE8B3074}">
      <dgm:prSet/>
      <dgm:spPr/>
      <dgm:t>
        <a:bodyPr/>
        <a:lstStyle/>
        <a:p>
          <a:r>
            <a:rPr lang="en-US" b="1"/>
            <a:t>Cost and Efficiency Optimization</a:t>
          </a:r>
          <a:endParaRPr lang="en-US"/>
        </a:p>
      </dgm:t>
    </dgm:pt>
    <dgm:pt modelId="{F8C55945-EFF2-4ACF-8B12-75BB98FFE636}" type="parTrans" cxnId="{58B3D28E-A1FD-49D4-A915-FA08A8607D3B}">
      <dgm:prSet/>
      <dgm:spPr/>
      <dgm:t>
        <a:bodyPr/>
        <a:lstStyle/>
        <a:p>
          <a:endParaRPr lang="en-US"/>
        </a:p>
      </dgm:t>
    </dgm:pt>
    <dgm:pt modelId="{24DEAFD8-7A42-4D3F-A523-B3B88D78AFE1}" type="sibTrans" cxnId="{58B3D28E-A1FD-49D4-A915-FA08A8607D3B}">
      <dgm:prSet/>
      <dgm:spPr/>
      <dgm:t>
        <a:bodyPr/>
        <a:lstStyle/>
        <a:p>
          <a:endParaRPr lang="en-US"/>
        </a:p>
      </dgm:t>
    </dgm:pt>
    <dgm:pt modelId="{BD7D2AD2-B500-48DE-81CD-6EF456D00AA1}">
      <dgm:prSet/>
      <dgm:spPr/>
      <dgm:t>
        <a:bodyPr/>
        <a:lstStyle/>
        <a:p>
          <a:r>
            <a:rPr lang="en-US" b="1"/>
            <a:t>Change Management</a:t>
          </a:r>
          <a:endParaRPr lang="en-US"/>
        </a:p>
      </dgm:t>
    </dgm:pt>
    <dgm:pt modelId="{CB705A84-FEF3-44E1-9CD5-0658A948B90C}" type="parTrans" cxnId="{380E361F-2379-4B86-BAA6-63BA0879981F}">
      <dgm:prSet/>
      <dgm:spPr/>
      <dgm:t>
        <a:bodyPr/>
        <a:lstStyle/>
        <a:p>
          <a:endParaRPr lang="en-US"/>
        </a:p>
      </dgm:t>
    </dgm:pt>
    <dgm:pt modelId="{660946D5-DA31-49B4-8544-C6F1B05DE7CB}" type="sibTrans" cxnId="{380E361F-2379-4B86-BAA6-63BA0879981F}">
      <dgm:prSet/>
      <dgm:spPr/>
      <dgm:t>
        <a:bodyPr/>
        <a:lstStyle/>
        <a:p>
          <a:endParaRPr lang="en-US"/>
        </a:p>
      </dgm:t>
    </dgm:pt>
    <dgm:pt modelId="{C1039EEE-A80B-4E44-A742-94416D9B833B}" type="pres">
      <dgm:prSet presAssocID="{2A7BF241-B8CE-4EE5-87C6-EE3596C70037}" presName="root" presStyleCnt="0">
        <dgm:presLayoutVars>
          <dgm:dir/>
          <dgm:resizeHandles val="exact"/>
        </dgm:presLayoutVars>
      </dgm:prSet>
      <dgm:spPr/>
    </dgm:pt>
    <dgm:pt modelId="{37089743-BB46-4F1C-AACC-0D31BBE29CB9}" type="pres">
      <dgm:prSet presAssocID="{52957FF1-5928-4436-A631-8EC7739F190B}" presName="compNode" presStyleCnt="0"/>
      <dgm:spPr/>
    </dgm:pt>
    <dgm:pt modelId="{2E236DD0-FE8D-4BCC-9FFD-490A936BE90B}" type="pres">
      <dgm:prSet presAssocID="{52957FF1-5928-4436-A631-8EC7739F190B}" presName="bgRect" presStyleLbl="bgShp" presStyleIdx="0" presStyleCnt="4"/>
      <dgm:spPr/>
    </dgm:pt>
    <dgm:pt modelId="{841099D0-506A-4A3A-B057-54704EFA04C0}" type="pres">
      <dgm:prSet presAssocID="{52957FF1-5928-4436-A631-8EC7739F190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961639CE-3094-4E5E-8EBC-CC8F60199035}" type="pres">
      <dgm:prSet presAssocID="{52957FF1-5928-4436-A631-8EC7739F190B}" presName="spaceRect" presStyleCnt="0"/>
      <dgm:spPr/>
    </dgm:pt>
    <dgm:pt modelId="{5F84FA06-BF44-4EF3-A1DB-29F386D6C1DA}" type="pres">
      <dgm:prSet presAssocID="{52957FF1-5928-4436-A631-8EC7739F190B}" presName="parTx" presStyleLbl="revTx" presStyleIdx="0" presStyleCnt="4">
        <dgm:presLayoutVars>
          <dgm:chMax val="0"/>
          <dgm:chPref val="0"/>
        </dgm:presLayoutVars>
      </dgm:prSet>
      <dgm:spPr/>
    </dgm:pt>
    <dgm:pt modelId="{E55F5DEF-BEBF-4D75-8B6D-29C86BFDE526}" type="pres">
      <dgm:prSet presAssocID="{819CEA54-A3FA-4EA9-BE38-5B861510D5F5}" presName="sibTrans" presStyleCnt="0"/>
      <dgm:spPr/>
    </dgm:pt>
    <dgm:pt modelId="{3AA16C1F-E815-42E8-B137-5920E6A38112}" type="pres">
      <dgm:prSet presAssocID="{D908D574-06E2-4E73-B68C-5F8E54DC5CA7}" presName="compNode" presStyleCnt="0"/>
      <dgm:spPr/>
    </dgm:pt>
    <dgm:pt modelId="{6A20181D-0A22-4BE9-8882-0BDA404AFA6B}" type="pres">
      <dgm:prSet presAssocID="{D908D574-06E2-4E73-B68C-5F8E54DC5CA7}" presName="bgRect" presStyleLbl="bgShp" presStyleIdx="1" presStyleCnt="4"/>
      <dgm:spPr/>
    </dgm:pt>
    <dgm:pt modelId="{6129B0AA-A079-4F89-AD59-CA2E064DA3A3}" type="pres">
      <dgm:prSet presAssocID="{D908D574-06E2-4E73-B68C-5F8E54DC5C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0214BFA-852D-4BF6-BD21-72DD56FC1B4F}" type="pres">
      <dgm:prSet presAssocID="{D908D574-06E2-4E73-B68C-5F8E54DC5CA7}" presName="spaceRect" presStyleCnt="0"/>
      <dgm:spPr/>
    </dgm:pt>
    <dgm:pt modelId="{F3D0D977-4125-4C7A-9CAF-6EC855DD307B}" type="pres">
      <dgm:prSet presAssocID="{D908D574-06E2-4E73-B68C-5F8E54DC5CA7}" presName="parTx" presStyleLbl="revTx" presStyleIdx="1" presStyleCnt="4">
        <dgm:presLayoutVars>
          <dgm:chMax val="0"/>
          <dgm:chPref val="0"/>
        </dgm:presLayoutVars>
      </dgm:prSet>
      <dgm:spPr/>
    </dgm:pt>
    <dgm:pt modelId="{69E96C9F-996D-4358-93EA-C63D570B3A1D}" type="pres">
      <dgm:prSet presAssocID="{70746590-6BA5-487A-BE3B-6A992419E930}" presName="sibTrans" presStyleCnt="0"/>
      <dgm:spPr/>
    </dgm:pt>
    <dgm:pt modelId="{B09960F7-F5B4-4DF6-80F2-2BD7DA8DC78F}" type="pres">
      <dgm:prSet presAssocID="{1CF177F2-24B4-4717-94C9-D2BEEE8B3074}" presName="compNode" presStyleCnt="0"/>
      <dgm:spPr/>
    </dgm:pt>
    <dgm:pt modelId="{9AB49B2F-526D-4D70-B980-E484CAF235B3}" type="pres">
      <dgm:prSet presAssocID="{1CF177F2-24B4-4717-94C9-D2BEEE8B3074}" presName="bgRect" presStyleLbl="bgShp" presStyleIdx="2" presStyleCnt="4"/>
      <dgm:spPr/>
    </dgm:pt>
    <dgm:pt modelId="{256D7628-4304-4C29-ACB2-A6234195428A}" type="pres">
      <dgm:prSet presAssocID="{1CF177F2-24B4-4717-94C9-D2BEEE8B30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5FAA56D6-6BF5-42BE-8852-7D206978D5EF}" type="pres">
      <dgm:prSet presAssocID="{1CF177F2-24B4-4717-94C9-D2BEEE8B3074}" presName="spaceRect" presStyleCnt="0"/>
      <dgm:spPr/>
    </dgm:pt>
    <dgm:pt modelId="{F5406CE4-3DF5-46A3-974B-98768F1FEA3A}" type="pres">
      <dgm:prSet presAssocID="{1CF177F2-24B4-4717-94C9-D2BEEE8B3074}" presName="parTx" presStyleLbl="revTx" presStyleIdx="2" presStyleCnt="4">
        <dgm:presLayoutVars>
          <dgm:chMax val="0"/>
          <dgm:chPref val="0"/>
        </dgm:presLayoutVars>
      </dgm:prSet>
      <dgm:spPr/>
    </dgm:pt>
    <dgm:pt modelId="{AD3D5D5D-1F9C-466D-ADDE-974A90EB02CE}" type="pres">
      <dgm:prSet presAssocID="{24DEAFD8-7A42-4D3F-A523-B3B88D78AFE1}" presName="sibTrans" presStyleCnt="0"/>
      <dgm:spPr/>
    </dgm:pt>
    <dgm:pt modelId="{7AB20D14-2421-4D78-8CF1-C29C178F9FB8}" type="pres">
      <dgm:prSet presAssocID="{BD7D2AD2-B500-48DE-81CD-6EF456D00AA1}" presName="compNode" presStyleCnt="0"/>
      <dgm:spPr/>
    </dgm:pt>
    <dgm:pt modelId="{033D5E2F-58FF-4AA1-9F10-B392CEB73F84}" type="pres">
      <dgm:prSet presAssocID="{BD7D2AD2-B500-48DE-81CD-6EF456D00AA1}" presName="bgRect" presStyleLbl="bgShp" presStyleIdx="3" presStyleCnt="4"/>
      <dgm:spPr/>
    </dgm:pt>
    <dgm:pt modelId="{46D90B6F-5AC8-48FE-8E7D-B4CE85EA71F2}" type="pres">
      <dgm:prSet presAssocID="{BD7D2AD2-B500-48DE-81CD-6EF456D00AA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0A6E910-738F-493C-8618-45973DAC32AE}" type="pres">
      <dgm:prSet presAssocID="{BD7D2AD2-B500-48DE-81CD-6EF456D00AA1}" presName="spaceRect" presStyleCnt="0"/>
      <dgm:spPr/>
    </dgm:pt>
    <dgm:pt modelId="{EEE8E0CF-4E02-4CE3-A5A8-6A5D1069BD4D}" type="pres">
      <dgm:prSet presAssocID="{BD7D2AD2-B500-48DE-81CD-6EF456D00AA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50C2D1C-F60C-4824-B56A-5CD3C482E6E5}" type="presOf" srcId="{2A7BF241-B8CE-4EE5-87C6-EE3596C70037}" destId="{C1039EEE-A80B-4E44-A742-94416D9B833B}" srcOrd="0" destOrd="0" presId="urn:microsoft.com/office/officeart/2018/2/layout/IconVerticalSolidList"/>
    <dgm:cxn modelId="{380E361F-2379-4B86-BAA6-63BA0879981F}" srcId="{2A7BF241-B8CE-4EE5-87C6-EE3596C70037}" destId="{BD7D2AD2-B500-48DE-81CD-6EF456D00AA1}" srcOrd="3" destOrd="0" parTransId="{CB705A84-FEF3-44E1-9CD5-0658A948B90C}" sibTransId="{660946D5-DA31-49B4-8544-C6F1B05DE7CB}"/>
    <dgm:cxn modelId="{40FA4E28-AEF0-4BDD-80AE-6DDC758DCE78}" srcId="{2A7BF241-B8CE-4EE5-87C6-EE3596C70037}" destId="{D908D574-06E2-4E73-B68C-5F8E54DC5CA7}" srcOrd="1" destOrd="0" parTransId="{EB226AC2-7028-4888-BAC0-E0BF85DEFECA}" sibTransId="{70746590-6BA5-487A-BE3B-6A992419E930}"/>
    <dgm:cxn modelId="{2F36F241-FA63-40F3-A286-5010E9BE7652}" type="presOf" srcId="{1CF177F2-24B4-4717-94C9-D2BEEE8B3074}" destId="{F5406CE4-3DF5-46A3-974B-98768F1FEA3A}" srcOrd="0" destOrd="0" presId="urn:microsoft.com/office/officeart/2018/2/layout/IconVerticalSolidList"/>
    <dgm:cxn modelId="{0903CC57-A349-48EB-A30E-C0DA6715E61E}" srcId="{2A7BF241-B8CE-4EE5-87C6-EE3596C70037}" destId="{52957FF1-5928-4436-A631-8EC7739F190B}" srcOrd="0" destOrd="0" parTransId="{021F0829-FF4E-4FB8-8E61-83A20E8D34B5}" sibTransId="{819CEA54-A3FA-4EA9-BE38-5B861510D5F5}"/>
    <dgm:cxn modelId="{6CC76283-5B3C-4FB0-97AA-6902E0563105}" type="presOf" srcId="{BD7D2AD2-B500-48DE-81CD-6EF456D00AA1}" destId="{EEE8E0CF-4E02-4CE3-A5A8-6A5D1069BD4D}" srcOrd="0" destOrd="0" presId="urn:microsoft.com/office/officeart/2018/2/layout/IconVerticalSolidList"/>
    <dgm:cxn modelId="{225DA189-264B-4034-A438-366E47A562DA}" type="presOf" srcId="{52957FF1-5928-4436-A631-8EC7739F190B}" destId="{5F84FA06-BF44-4EF3-A1DB-29F386D6C1DA}" srcOrd="0" destOrd="0" presId="urn:microsoft.com/office/officeart/2018/2/layout/IconVerticalSolidList"/>
    <dgm:cxn modelId="{58B3D28E-A1FD-49D4-A915-FA08A8607D3B}" srcId="{2A7BF241-B8CE-4EE5-87C6-EE3596C70037}" destId="{1CF177F2-24B4-4717-94C9-D2BEEE8B3074}" srcOrd="2" destOrd="0" parTransId="{F8C55945-EFF2-4ACF-8B12-75BB98FFE636}" sibTransId="{24DEAFD8-7A42-4D3F-A523-B3B88D78AFE1}"/>
    <dgm:cxn modelId="{59A05C94-B520-4FAE-BFBE-D54431F28693}" type="presOf" srcId="{D908D574-06E2-4E73-B68C-5F8E54DC5CA7}" destId="{F3D0D977-4125-4C7A-9CAF-6EC855DD307B}" srcOrd="0" destOrd="0" presId="urn:microsoft.com/office/officeart/2018/2/layout/IconVerticalSolidList"/>
    <dgm:cxn modelId="{A094B2E9-C00A-40F8-89C7-F76B5D2AC2D4}" type="presParOf" srcId="{C1039EEE-A80B-4E44-A742-94416D9B833B}" destId="{37089743-BB46-4F1C-AACC-0D31BBE29CB9}" srcOrd="0" destOrd="0" presId="urn:microsoft.com/office/officeart/2018/2/layout/IconVerticalSolidList"/>
    <dgm:cxn modelId="{6A0C9EA1-F99F-4330-8981-12890055641B}" type="presParOf" srcId="{37089743-BB46-4F1C-AACC-0D31BBE29CB9}" destId="{2E236DD0-FE8D-4BCC-9FFD-490A936BE90B}" srcOrd="0" destOrd="0" presId="urn:microsoft.com/office/officeart/2018/2/layout/IconVerticalSolidList"/>
    <dgm:cxn modelId="{9A4EEE55-354D-48CD-B6EC-E0DD282B2CF4}" type="presParOf" srcId="{37089743-BB46-4F1C-AACC-0D31BBE29CB9}" destId="{841099D0-506A-4A3A-B057-54704EFA04C0}" srcOrd="1" destOrd="0" presId="urn:microsoft.com/office/officeart/2018/2/layout/IconVerticalSolidList"/>
    <dgm:cxn modelId="{2DBF32FE-EB92-454B-9101-04E991638233}" type="presParOf" srcId="{37089743-BB46-4F1C-AACC-0D31BBE29CB9}" destId="{961639CE-3094-4E5E-8EBC-CC8F60199035}" srcOrd="2" destOrd="0" presId="urn:microsoft.com/office/officeart/2018/2/layout/IconVerticalSolidList"/>
    <dgm:cxn modelId="{E788DB01-9A02-495E-81AE-663117620D58}" type="presParOf" srcId="{37089743-BB46-4F1C-AACC-0D31BBE29CB9}" destId="{5F84FA06-BF44-4EF3-A1DB-29F386D6C1DA}" srcOrd="3" destOrd="0" presId="urn:microsoft.com/office/officeart/2018/2/layout/IconVerticalSolidList"/>
    <dgm:cxn modelId="{100B4F44-8DC5-473A-AA47-22E973C9EB0C}" type="presParOf" srcId="{C1039EEE-A80B-4E44-A742-94416D9B833B}" destId="{E55F5DEF-BEBF-4D75-8B6D-29C86BFDE526}" srcOrd="1" destOrd="0" presId="urn:microsoft.com/office/officeart/2018/2/layout/IconVerticalSolidList"/>
    <dgm:cxn modelId="{DC8B0610-1D0F-4925-B0D3-2069F2AE5208}" type="presParOf" srcId="{C1039EEE-A80B-4E44-A742-94416D9B833B}" destId="{3AA16C1F-E815-42E8-B137-5920E6A38112}" srcOrd="2" destOrd="0" presId="urn:microsoft.com/office/officeart/2018/2/layout/IconVerticalSolidList"/>
    <dgm:cxn modelId="{DF2A6B00-8D1E-4EB4-818D-16801938924F}" type="presParOf" srcId="{3AA16C1F-E815-42E8-B137-5920E6A38112}" destId="{6A20181D-0A22-4BE9-8882-0BDA404AFA6B}" srcOrd="0" destOrd="0" presId="urn:microsoft.com/office/officeart/2018/2/layout/IconVerticalSolidList"/>
    <dgm:cxn modelId="{E5F473EF-CEC5-4158-A2E4-81571C73D8EB}" type="presParOf" srcId="{3AA16C1F-E815-42E8-B137-5920E6A38112}" destId="{6129B0AA-A079-4F89-AD59-CA2E064DA3A3}" srcOrd="1" destOrd="0" presId="urn:microsoft.com/office/officeart/2018/2/layout/IconVerticalSolidList"/>
    <dgm:cxn modelId="{9B901F57-9072-44BE-B628-C99D6BAF2641}" type="presParOf" srcId="{3AA16C1F-E815-42E8-B137-5920E6A38112}" destId="{F0214BFA-852D-4BF6-BD21-72DD56FC1B4F}" srcOrd="2" destOrd="0" presId="urn:microsoft.com/office/officeart/2018/2/layout/IconVerticalSolidList"/>
    <dgm:cxn modelId="{37FF0030-6E34-4A6F-B7ED-87CD512C3480}" type="presParOf" srcId="{3AA16C1F-E815-42E8-B137-5920E6A38112}" destId="{F3D0D977-4125-4C7A-9CAF-6EC855DD307B}" srcOrd="3" destOrd="0" presId="urn:microsoft.com/office/officeart/2018/2/layout/IconVerticalSolidList"/>
    <dgm:cxn modelId="{A435A019-AF38-441D-A847-B6C852E2C7FB}" type="presParOf" srcId="{C1039EEE-A80B-4E44-A742-94416D9B833B}" destId="{69E96C9F-996D-4358-93EA-C63D570B3A1D}" srcOrd="3" destOrd="0" presId="urn:microsoft.com/office/officeart/2018/2/layout/IconVerticalSolidList"/>
    <dgm:cxn modelId="{0758BB5A-3004-454E-9F08-2EB64F931D08}" type="presParOf" srcId="{C1039EEE-A80B-4E44-A742-94416D9B833B}" destId="{B09960F7-F5B4-4DF6-80F2-2BD7DA8DC78F}" srcOrd="4" destOrd="0" presId="urn:microsoft.com/office/officeart/2018/2/layout/IconVerticalSolidList"/>
    <dgm:cxn modelId="{9BF2C32F-0C58-46A3-8660-2C2B232EDFBD}" type="presParOf" srcId="{B09960F7-F5B4-4DF6-80F2-2BD7DA8DC78F}" destId="{9AB49B2F-526D-4D70-B980-E484CAF235B3}" srcOrd="0" destOrd="0" presId="urn:microsoft.com/office/officeart/2018/2/layout/IconVerticalSolidList"/>
    <dgm:cxn modelId="{937E00CB-8DAF-4DE9-BD66-21816525E8B0}" type="presParOf" srcId="{B09960F7-F5B4-4DF6-80F2-2BD7DA8DC78F}" destId="{256D7628-4304-4C29-ACB2-A6234195428A}" srcOrd="1" destOrd="0" presId="urn:microsoft.com/office/officeart/2018/2/layout/IconVerticalSolidList"/>
    <dgm:cxn modelId="{950C3DF3-D66A-4825-9797-149377D6AADF}" type="presParOf" srcId="{B09960F7-F5B4-4DF6-80F2-2BD7DA8DC78F}" destId="{5FAA56D6-6BF5-42BE-8852-7D206978D5EF}" srcOrd="2" destOrd="0" presId="urn:microsoft.com/office/officeart/2018/2/layout/IconVerticalSolidList"/>
    <dgm:cxn modelId="{E005575A-7687-4470-97D7-D2CEBFCDF6C9}" type="presParOf" srcId="{B09960F7-F5B4-4DF6-80F2-2BD7DA8DC78F}" destId="{F5406CE4-3DF5-46A3-974B-98768F1FEA3A}" srcOrd="3" destOrd="0" presId="urn:microsoft.com/office/officeart/2018/2/layout/IconVerticalSolidList"/>
    <dgm:cxn modelId="{8AB50356-3F9D-43A1-B97E-C2F1A77C41CD}" type="presParOf" srcId="{C1039EEE-A80B-4E44-A742-94416D9B833B}" destId="{AD3D5D5D-1F9C-466D-ADDE-974A90EB02CE}" srcOrd="5" destOrd="0" presId="urn:microsoft.com/office/officeart/2018/2/layout/IconVerticalSolidList"/>
    <dgm:cxn modelId="{51E011AF-9248-4659-BDC8-578DCFBDBDE8}" type="presParOf" srcId="{C1039EEE-A80B-4E44-A742-94416D9B833B}" destId="{7AB20D14-2421-4D78-8CF1-C29C178F9FB8}" srcOrd="6" destOrd="0" presId="urn:microsoft.com/office/officeart/2018/2/layout/IconVerticalSolidList"/>
    <dgm:cxn modelId="{F1CEDEAF-9786-4FC9-B32C-29F600A5FE5B}" type="presParOf" srcId="{7AB20D14-2421-4D78-8CF1-C29C178F9FB8}" destId="{033D5E2F-58FF-4AA1-9F10-B392CEB73F84}" srcOrd="0" destOrd="0" presId="urn:microsoft.com/office/officeart/2018/2/layout/IconVerticalSolidList"/>
    <dgm:cxn modelId="{2C21B860-4785-4C82-BB62-82762DB0EEA8}" type="presParOf" srcId="{7AB20D14-2421-4D78-8CF1-C29C178F9FB8}" destId="{46D90B6F-5AC8-48FE-8E7D-B4CE85EA71F2}" srcOrd="1" destOrd="0" presId="urn:microsoft.com/office/officeart/2018/2/layout/IconVerticalSolidList"/>
    <dgm:cxn modelId="{4569FD72-BB6F-439E-A172-E9F7305D50A9}" type="presParOf" srcId="{7AB20D14-2421-4D78-8CF1-C29C178F9FB8}" destId="{30A6E910-738F-493C-8618-45973DAC32AE}" srcOrd="2" destOrd="0" presId="urn:microsoft.com/office/officeart/2018/2/layout/IconVerticalSolidList"/>
    <dgm:cxn modelId="{B3E08296-FF22-4F95-81B2-787884C85BF2}" type="presParOf" srcId="{7AB20D14-2421-4D78-8CF1-C29C178F9FB8}" destId="{EEE8E0CF-4E02-4CE3-A5A8-6A5D1069BD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2F355C1-9F8A-45BA-B6FD-50C8CB7ECD2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40BA32B-3F98-4E2C-AD2F-477C56E9702A}">
      <dgm:prSet/>
      <dgm:spPr/>
      <dgm:t>
        <a:bodyPr/>
        <a:lstStyle/>
        <a:p>
          <a:r>
            <a:rPr lang="en-US" b="1"/>
            <a:t>Latency</a:t>
          </a:r>
          <a:endParaRPr lang="en-US"/>
        </a:p>
      </dgm:t>
    </dgm:pt>
    <dgm:pt modelId="{CBA73EBF-4A40-4192-9934-96C33F1DFE4C}" type="parTrans" cxnId="{1A4014A4-D763-438F-84D9-9F03E74991D8}">
      <dgm:prSet/>
      <dgm:spPr/>
      <dgm:t>
        <a:bodyPr/>
        <a:lstStyle/>
        <a:p>
          <a:endParaRPr lang="en-US"/>
        </a:p>
      </dgm:t>
    </dgm:pt>
    <dgm:pt modelId="{24515AE7-1408-406F-83CF-1A23AAC675F7}" type="sibTrans" cxnId="{1A4014A4-D763-438F-84D9-9F03E74991D8}">
      <dgm:prSet/>
      <dgm:spPr/>
      <dgm:t>
        <a:bodyPr/>
        <a:lstStyle/>
        <a:p>
          <a:endParaRPr lang="en-US"/>
        </a:p>
      </dgm:t>
    </dgm:pt>
    <dgm:pt modelId="{21E693D6-294D-4DCD-9C35-C2B93A4C2EF5}">
      <dgm:prSet/>
      <dgm:spPr/>
      <dgm:t>
        <a:bodyPr/>
        <a:lstStyle/>
        <a:p>
          <a:r>
            <a:rPr lang="en-US" dirty="0"/>
            <a:t>Query Response Time by Database Instance and Query Type</a:t>
          </a:r>
        </a:p>
      </dgm:t>
    </dgm:pt>
    <dgm:pt modelId="{2B929E1D-9BFA-4153-86A8-739230FE2D14}" type="parTrans" cxnId="{C5E4DEB4-60EE-4BB1-9F81-1424D1C38CF6}">
      <dgm:prSet/>
      <dgm:spPr/>
      <dgm:t>
        <a:bodyPr/>
        <a:lstStyle/>
        <a:p>
          <a:endParaRPr lang="en-US"/>
        </a:p>
      </dgm:t>
    </dgm:pt>
    <dgm:pt modelId="{231606B7-1CD8-40E9-8E6B-1F991A95070E}" type="sibTrans" cxnId="{C5E4DEB4-60EE-4BB1-9F81-1424D1C38CF6}">
      <dgm:prSet/>
      <dgm:spPr/>
      <dgm:t>
        <a:bodyPr/>
        <a:lstStyle/>
        <a:p>
          <a:endParaRPr lang="en-US"/>
        </a:p>
      </dgm:t>
    </dgm:pt>
    <dgm:pt modelId="{6395C78F-D338-4C79-A631-6FE3EC8C0DBF}">
      <dgm:prSet/>
      <dgm:spPr/>
      <dgm:t>
        <a:bodyPr/>
        <a:lstStyle/>
        <a:p>
          <a:r>
            <a:rPr lang="en-US" b="1"/>
            <a:t>Traffic</a:t>
          </a:r>
          <a:endParaRPr lang="en-US"/>
        </a:p>
      </dgm:t>
    </dgm:pt>
    <dgm:pt modelId="{C7604497-5091-495D-AA7A-C7476722C353}" type="parTrans" cxnId="{F115ACB9-ECF4-4E35-8A1A-484E21749406}">
      <dgm:prSet/>
      <dgm:spPr/>
      <dgm:t>
        <a:bodyPr/>
        <a:lstStyle/>
        <a:p>
          <a:endParaRPr lang="en-US"/>
        </a:p>
      </dgm:t>
    </dgm:pt>
    <dgm:pt modelId="{0746CD85-7569-4DB3-AF4D-652AE82EF295}" type="sibTrans" cxnId="{F115ACB9-ECF4-4E35-8A1A-484E21749406}">
      <dgm:prSet/>
      <dgm:spPr/>
      <dgm:t>
        <a:bodyPr/>
        <a:lstStyle/>
        <a:p>
          <a:endParaRPr lang="en-US"/>
        </a:p>
      </dgm:t>
    </dgm:pt>
    <dgm:pt modelId="{AA633ED7-FAD9-4570-AC41-E8651B33EB94}">
      <dgm:prSet/>
      <dgm:spPr/>
      <dgm:t>
        <a:bodyPr/>
        <a:lstStyle/>
        <a:p>
          <a:r>
            <a:rPr lang="en-US"/>
            <a:t>Number of Queries of Specific Type Served</a:t>
          </a:r>
        </a:p>
      </dgm:t>
    </dgm:pt>
    <dgm:pt modelId="{C1B4318E-6D60-42FF-811A-1FD3686301AD}" type="parTrans" cxnId="{F1058AA3-BAB5-4D9B-8737-20447AB95845}">
      <dgm:prSet/>
      <dgm:spPr/>
      <dgm:t>
        <a:bodyPr/>
        <a:lstStyle/>
        <a:p>
          <a:endParaRPr lang="en-US"/>
        </a:p>
      </dgm:t>
    </dgm:pt>
    <dgm:pt modelId="{215BCAE5-C574-4525-B5D3-5B58DD7EC4A0}" type="sibTrans" cxnId="{F1058AA3-BAB5-4D9B-8737-20447AB95845}">
      <dgm:prSet/>
      <dgm:spPr/>
      <dgm:t>
        <a:bodyPr/>
        <a:lstStyle/>
        <a:p>
          <a:endParaRPr lang="en-US"/>
        </a:p>
      </dgm:t>
    </dgm:pt>
    <dgm:pt modelId="{3F4B0961-0D79-415F-9A9F-77CA5679CE0D}">
      <dgm:prSet/>
      <dgm:spPr/>
      <dgm:t>
        <a:bodyPr/>
        <a:lstStyle/>
        <a:p>
          <a:r>
            <a:rPr lang="en-US" b="1"/>
            <a:t>Errors</a:t>
          </a:r>
          <a:endParaRPr lang="en-US"/>
        </a:p>
      </dgm:t>
    </dgm:pt>
    <dgm:pt modelId="{38D09C87-75A0-444B-890D-1A8D31ED0F5B}" type="parTrans" cxnId="{016D9E79-5CE5-480A-AA70-55F63A344505}">
      <dgm:prSet/>
      <dgm:spPr/>
      <dgm:t>
        <a:bodyPr/>
        <a:lstStyle/>
        <a:p>
          <a:endParaRPr lang="en-US"/>
        </a:p>
      </dgm:t>
    </dgm:pt>
    <dgm:pt modelId="{151833C5-3361-4D06-8A0C-75CC22A23885}" type="sibTrans" cxnId="{016D9E79-5CE5-480A-AA70-55F63A344505}">
      <dgm:prSet/>
      <dgm:spPr/>
      <dgm:t>
        <a:bodyPr/>
        <a:lstStyle/>
        <a:p>
          <a:endParaRPr lang="en-US"/>
        </a:p>
      </dgm:t>
    </dgm:pt>
    <dgm:pt modelId="{1AD4EBDD-A2BC-43B2-8AE7-29A96D2B496D}">
      <dgm:prSet/>
      <dgm:spPr/>
      <dgm:t>
        <a:bodyPr/>
        <a:lstStyle/>
        <a:p>
          <a:r>
            <a:rPr lang="en-US"/>
            <a:t>Connection Failures and Query Error Codes</a:t>
          </a:r>
        </a:p>
      </dgm:t>
    </dgm:pt>
    <dgm:pt modelId="{288C6149-7DB7-497E-9992-A8014273194D}" type="parTrans" cxnId="{C10046C5-FB35-4F95-B503-F4D22F6E7388}">
      <dgm:prSet/>
      <dgm:spPr/>
      <dgm:t>
        <a:bodyPr/>
        <a:lstStyle/>
        <a:p>
          <a:endParaRPr lang="en-US"/>
        </a:p>
      </dgm:t>
    </dgm:pt>
    <dgm:pt modelId="{7B2B1DF0-D743-4CC5-9640-A07781B92B6D}" type="sibTrans" cxnId="{C10046C5-FB35-4F95-B503-F4D22F6E7388}">
      <dgm:prSet/>
      <dgm:spPr/>
      <dgm:t>
        <a:bodyPr/>
        <a:lstStyle/>
        <a:p>
          <a:endParaRPr lang="en-US"/>
        </a:p>
      </dgm:t>
    </dgm:pt>
    <dgm:pt modelId="{9AB7F90A-0CDD-4B17-B391-E5E582E9EDA6}">
      <dgm:prSet/>
      <dgm:spPr/>
      <dgm:t>
        <a:bodyPr/>
        <a:lstStyle/>
        <a:p>
          <a:r>
            <a:rPr lang="en-US" b="1"/>
            <a:t>Saturation</a:t>
          </a:r>
          <a:endParaRPr lang="en-US"/>
        </a:p>
      </dgm:t>
    </dgm:pt>
    <dgm:pt modelId="{F2E42B38-10BF-41FB-96B4-85BB0E2760FF}" type="parTrans" cxnId="{6DA41511-F2C9-427F-B329-062EF6020E6B}">
      <dgm:prSet/>
      <dgm:spPr/>
      <dgm:t>
        <a:bodyPr/>
        <a:lstStyle/>
        <a:p>
          <a:endParaRPr lang="en-US"/>
        </a:p>
      </dgm:t>
    </dgm:pt>
    <dgm:pt modelId="{31E1E78E-A9DF-4415-8DC6-52A7A14DF837}" type="sibTrans" cxnId="{6DA41511-F2C9-427F-B329-062EF6020E6B}">
      <dgm:prSet/>
      <dgm:spPr/>
      <dgm:t>
        <a:bodyPr/>
        <a:lstStyle/>
        <a:p>
          <a:endParaRPr lang="en-US"/>
        </a:p>
      </dgm:t>
    </dgm:pt>
    <dgm:pt modelId="{992B2A22-8382-4A7E-925B-BC6C642EBB00}">
      <dgm:prSet/>
      <dgm:spPr/>
      <dgm:t>
        <a:bodyPr/>
        <a:lstStyle/>
        <a:p>
          <a:r>
            <a:rPr lang="en-US"/>
            <a:t>How much Load Database Can take vs Max ? Also Connections, Disk Space etc</a:t>
          </a:r>
        </a:p>
      </dgm:t>
    </dgm:pt>
    <dgm:pt modelId="{FA5189EC-6AE0-4B39-98F3-F7B96C36D7FC}" type="parTrans" cxnId="{F12981D6-8233-449E-9AE3-24B64BF7BC36}">
      <dgm:prSet/>
      <dgm:spPr/>
      <dgm:t>
        <a:bodyPr/>
        <a:lstStyle/>
        <a:p>
          <a:endParaRPr lang="en-US"/>
        </a:p>
      </dgm:t>
    </dgm:pt>
    <dgm:pt modelId="{0D00E4DD-13FE-4A24-A868-F9B81B0209A3}" type="sibTrans" cxnId="{F12981D6-8233-449E-9AE3-24B64BF7BC36}">
      <dgm:prSet/>
      <dgm:spPr/>
      <dgm:t>
        <a:bodyPr/>
        <a:lstStyle/>
        <a:p>
          <a:endParaRPr lang="en-US"/>
        </a:p>
      </dgm:t>
    </dgm:pt>
    <dgm:pt modelId="{BE8D82EA-EC21-4B04-8EC7-ACACC4D4DA57}" type="pres">
      <dgm:prSet presAssocID="{92F355C1-9F8A-45BA-B6FD-50C8CB7ECD20}" presName="root" presStyleCnt="0">
        <dgm:presLayoutVars>
          <dgm:dir/>
          <dgm:resizeHandles val="exact"/>
        </dgm:presLayoutVars>
      </dgm:prSet>
      <dgm:spPr/>
    </dgm:pt>
    <dgm:pt modelId="{4CB2EC53-8EDC-4CE9-9008-0B5F349C2392}" type="pres">
      <dgm:prSet presAssocID="{B40BA32B-3F98-4E2C-AD2F-477C56E9702A}" presName="compNode" presStyleCnt="0"/>
      <dgm:spPr/>
    </dgm:pt>
    <dgm:pt modelId="{7EF10077-012D-46E4-A861-17117CD4CEB1}" type="pres">
      <dgm:prSet presAssocID="{B40BA32B-3F98-4E2C-AD2F-477C56E9702A}" presName="bgRect" presStyleLbl="bgShp" presStyleIdx="0" presStyleCnt="4"/>
      <dgm:spPr/>
    </dgm:pt>
    <dgm:pt modelId="{ADD3D2DC-6EFA-4EAB-B60D-36EE0E51D8E2}" type="pres">
      <dgm:prSet presAssocID="{B40BA32B-3F98-4E2C-AD2F-477C56E9702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3D7293DA-E294-48E0-8A16-2DE51874A9E8}" type="pres">
      <dgm:prSet presAssocID="{B40BA32B-3F98-4E2C-AD2F-477C56E9702A}" presName="spaceRect" presStyleCnt="0"/>
      <dgm:spPr/>
    </dgm:pt>
    <dgm:pt modelId="{57F06373-49F0-4087-B3E0-0D924495D83A}" type="pres">
      <dgm:prSet presAssocID="{B40BA32B-3F98-4E2C-AD2F-477C56E9702A}" presName="parTx" presStyleLbl="revTx" presStyleIdx="0" presStyleCnt="8">
        <dgm:presLayoutVars>
          <dgm:chMax val="0"/>
          <dgm:chPref val="0"/>
        </dgm:presLayoutVars>
      </dgm:prSet>
      <dgm:spPr/>
    </dgm:pt>
    <dgm:pt modelId="{6F6DCA5C-BE25-48DC-8E4D-CF6C38D1AF8D}" type="pres">
      <dgm:prSet presAssocID="{B40BA32B-3F98-4E2C-AD2F-477C56E9702A}" presName="desTx" presStyleLbl="revTx" presStyleIdx="1" presStyleCnt="8">
        <dgm:presLayoutVars/>
      </dgm:prSet>
      <dgm:spPr/>
    </dgm:pt>
    <dgm:pt modelId="{E759CCAA-958E-477F-9833-2E9D8D8F0BDC}" type="pres">
      <dgm:prSet presAssocID="{24515AE7-1408-406F-83CF-1A23AAC675F7}" presName="sibTrans" presStyleCnt="0"/>
      <dgm:spPr/>
    </dgm:pt>
    <dgm:pt modelId="{387D96D3-D118-45DF-AA7B-5805DA04250B}" type="pres">
      <dgm:prSet presAssocID="{6395C78F-D338-4C79-A631-6FE3EC8C0DBF}" presName="compNode" presStyleCnt="0"/>
      <dgm:spPr/>
    </dgm:pt>
    <dgm:pt modelId="{1FD59A36-E3E2-4058-BA07-2C643E53DC4C}" type="pres">
      <dgm:prSet presAssocID="{6395C78F-D338-4C79-A631-6FE3EC8C0DBF}" presName="bgRect" presStyleLbl="bgShp" presStyleIdx="1" presStyleCnt="4"/>
      <dgm:spPr/>
    </dgm:pt>
    <dgm:pt modelId="{BAE842BA-7DA9-4AE7-BEB3-25E288178E10}" type="pres">
      <dgm:prSet presAssocID="{6395C78F-D338-4C79-A631-6FE3EC8C0DB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F547D59-6172-4ADC-A777-01274ED98B26}" type="pres">
      <dgm:prSet presAssocID="{6395C78F-D338-4C79-A631-6FE3EC8C0DBF}" presName="spaceRect" presStyleCnt="0"/>
      <dgm:spPr/>
    </dgm:pt>
    <dgm:pt modelId="{27B193DC-56B7-4CE7-AC8C-61B93CA75188}" type="pres">
      <dgm:prSet presAssocID="{6395C78F-D338-4C79-A631-6FE3EC8C0DBF}" presName="parTx" presStyleLbl="revTx" presStyleIdx="2" presStyleCnt="8">
        <dgm:presLayoutVars>
          <dgm:chMax val="0"/>
          <dgm:chPref val="0"/>
        </dgm:presLayoutVars>
      </dgm:prSet>
      <dgm:spPr/>
    </dgm:pt>
    <dgm:pt modelId="{AB22C38A-5CBF-4482-BE71-37872851B538}" type="pres">
      <dgm:prSet presAssocID="{6395C78F-D338-4C79-A631-6FE3EC8C0DBF}" presName="desTx" presStyleLbl="revTx" presStyleIdx="3" presStyleCnt="8">
        <dgm:presLayoutVars/>
      </dgm:prSet>
      <dgm:spPr/>
    </dgm:pt>
    <dgm:pt modelId="{096663AF-3312-4FE1-8984-762050F594EC}" type="pres">
      <dgm:prSet presAssocID="{0746CD85-7569-4DB3-AF4D-652AE82EF295}" presName="sibTrans" presStyleCnt="0"/>
      <dgm:spPr/>
    </dgm:pt>
    <dgm:pt modelId="{5F5E398E-D9FB-4D2A-9528-F94B1ED4E249}" type="pres">
      <dgm:prSet presAssocID="{3F4B0961-0D79-415F-9A9F-77CA5679CE0D}" presName="compNode" presStyleCnt="0"/>
      <dgm:spPr/>
    </dgm:pt>
    <dgm:pt modelId="{7D6DAA77-4781-40F8-AE5D-4DFA2BCACC56}" type="pres">
      <dgm:prSet presAssocID="{3F4B0961-0D79-415F-9A9F-77CA5679CE0D}" presName="bgRect" presStyleLbl="bgShp" presStyleIdx="2" presStyleCnt="4"/>
      <dgm:spPr/>
    </dgm:pt>
    <dgm:pt modelId="{0CA0EE3A-CA19-4492-8C8C-2B6E815946B5}" type="pres">
      <dgm:prSet presAssocID="{3F4B0961-0D79-415F-9A9F-77CA5679CE0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8BD64A37-61C9-4DC5-AFC2-2AB2FDB28730}" type="pres">
      <dgm:prSet presAssocID="{3F4B0961-0D79-415F-9A9F-77CA5679CE0D}" presName="spaceRect" presStyleCnt="0"/>
      <dgm:spPr/>
    </dgm:pt>
    <dgm:pt modelId="{00D9A2B8-E4AF-4CFA-BDE0-1FE2A70598BC}" type="pres">
      <dgm:prSet presAssocID="{3F4B0961-0D79-415F-9A9F-77CA5679CE0D}" presName="parTx" presStyleLbl="revTx" presStyleIdx="4" presStyleCnt="8">
        <dgm:presLayoutVars>
          <dgm:chMax val="0"/>
          <dgm:chPref val="0"/>
        </dgm:presLayoutVars>
      </dgm:prSet>
      <dgm:spPr/>
    </dgm:pt>
    <dgm:pt modelId="{91C52620-CE86-4CB4-ACCB-A79D48F437A2}" type="pres">
      <dgm:prSet presAssocID="{3F4B0961-0D79-415F-9A9F-77CA5679CE0D}" presName="desTx" presStyleLbl="revTx" presStyleIdx="5" presStyleCnt="8">
        <dgm:presLayoutVars/>
      </dgm:prSet>
      <dgm:spPr/>
    </dgm:pt>
    <dgm:pt modelId="{B702435D-4025-4374-870F-0E6AF6334919}" type="pres">
      <dgm:prSet presAssocID="{151833C5-3361-4D06-8A0C-75CC22A23885}" presName="sibTrans" presStyleCnt="0"/>
      <dgm:spPr/>
    </dgm:pt>
    <dgm:pt modelId="{680D72D0-82E5-4CE8-9E6A-76DDD03B4347}" type="pres">
      <dgm:prSet presAssocID="{9AB7F90A-0CDD-4B17-B391-E5E582E9EDA6}" presName="compNode" presStyleCnt="0"/>
      <dgm:spPr/>
    </dgm:pt>
    <dgm:pt modelId="{DD993493-68F6-49F6-A7B8-8625170EC57D}" type="pres">
      <dgm:prSet presAssocID="{9AB7F90A-0CDD-4B17-B391-E5E582E9EDA6}" presName="bgRect" presStyleLbl="bgShp" presStyleIdx="3" presStyleCnt="4"/>
      <dgm:spPr/>
    </dgm:pt>
    <dgm:pt modelId="{5950F711-DD3C-46A8-BDF1-A30B51051F06}" type="pres">
      <dgm:prSet presAssocID="{9AB7F90A-0CDD-4B17-B391-E5E582E9EDA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BA2CF2F5-D1D2-407B-84DC-2281F3B53CEC}" type="pres">
      <dgm:prSet presAssocID="{9AB7F90A-0CDD-4B17-B391-E5E582E9EDA6}" presName="spaceRect" presStyleCnt="0"/>
      <dgm:spPr/>
    </dgm:pt>
    <dgm:pt modelId="{C1B96BED-460D-4A00-9CD2-E29C4AEFFB65}" type="pres">
      <dgm:prSet presAssocID="{9AB7F90A-0CDD-4B17-B391-E5E582E9EDA6}" presName="parTx" presStyleLbl="revTx" presStyleIdx="6" presStyleCnt="8">
        <dgm:presLayoutVars>
          <dgm:chMax val="0"/>
          <dgm:chPref val="0"/>
        </dgm:presLayoutVars>
      </dgm:prSet>
      <dgm:spPr/>
    </dgm:pt>
    <dgm:pt modelId="{8129036D-F1E2-45EF-BC57-0233FF343E07}" type="pres">
      <dgm:prSet presAssocID="{9AB7F90A-0CDD-4B17-B391-E5E582E9EDA6}" presName="desTx" presStyleLbl="revTx" presStyleIdx="7" presStyleCnt="8">
        <dgm:presLayoutVars/>
      </dgm:prSet>
      <dgm:spPr/>
    </dgm:pt>
  </dgm:ptLst>
  <dgm:cxnLst>
    <dgm:cxn modelId="{A617C606-9DB4-4982-86D4-6428FFAC8D2E}" type="presOf" srcId="{AA633ED7-FAD9-4570-AC41-E8651B33EB94}" destId="{AB22C38A-5CBF-4482-BE71-37872851B538}" srcOrd="0" destOrd="0" presId="urn:microsoft.com/office/officeart/2018/2/layout/IconVerticalSolidList"/>
    <dgm:cxn modelId="{E5DF900F-EFB3-46B6-B4DB-C716E7BDDBEB}" type="presOf" srcId="{92F355C1-9F8A-45BA-B6FD-50C8CB7ECD20}" destId="{BE8D82EA-EC21-4B04-8EC7-ACACC4D4DA57}" srcOrd="0" destOrd="0" presId="urn:microsoft.com/office/officeart/2018/2/layout/IconVerticalSolidList"/>
    <dgm:cxn modelId="{6DA41511-F2C9-427F-B329-062EF6020E6B}" srcId="{92F355C1-9F8A-45BA-B6FD-50C8CB7ECD20}" destId="{9AB7F90A-0CDD-4B17-B391-E5E582E9EDA6}" srcOrd="3" destOrd="0" parTransId="{F2E42B38-10BF-41FB-96B4-85BB0E2760FF}" sibTransId="{31E1E78E-A9DF-4415-8DC6-52A7A14DF837}"/>
    <dgm:cxn modelId="{59F99A57-B66C-408F-AF1C-F68C11C51822}" type="presOf" srcId="{6395C78F-D338-4C79-A631-6FE3EC8C0DBF}" destId="{27B193DC-56B7-4CE7-AC8C-61B93CA75188}" srcOrd="0" destOrd="0" presId="urn:microsoft.com/office/officeart/2018/2/layout/IconVerticalSolidList"/>
    <dgm:cxn modelId="{016D9E79-5CE5-480A-AA70-55F63A344505}" srcId="{92F355C1-9F8A-45BA-B6FD-50C8CB7ECD20}" destId="{3F4B0961-0D79-415F-9A9F-77CA5679CE0D}" srcOrd="2" destOrd="0" parTransId="{38D09C87-75A0-444B-890D-1A8D31ED0F5B}" sibTransId="{151833C5-3361-4D06-8A0C-75CC22A23885}"/>
    <dgm:cxn modelId="{BDADA68F-5DC5-41B6-97A1-469D7DAD4A3A}" type="presOf" srcId="{21E693D6-294D-4DCD-9C35-C2B93A4C2EF5}" destId="{6F6DCA5C-BE25-48DC-8E4D-CF6C38D1AF8D}" srcOrd="0" destOrd="0" presId="urn:microsoft.com/office/officeart/2018/2/layout/IconVerticalSolidList"/>
    <dgm:cxn modelId="{E8AF429F-39F2-44DF-A48C-B1DA15436C48}" type="presOf" srcId="{992B2A22-8382-4A7E-925B-BC6C642EBB00}" destId="{8129036D-F1E2-45EF-BC57-0233FF343E07}" srcOrd="0" destOrd="0" presId="urn:microsoft.com/office/officeart/2018/2/layout/IconVerticalSolidList"/>
    <dgm:cxn modelId="{F1058AA3-BAB5-4D9B-8737-20447AB95845}" srcId="{6395C78F-D338-4C79-A631-6FE3EC8C0DBF}" destId="{AA633ED7-FAD9-4570-AC41-E8651B33EB94}" srcOrd="0" destOrd="0" parTransId="{C1B4318E-6D60-42FF-811A-1FD3686301AD}" sibTransId="{215BCAE5-C574-4525-B5D3-5B58DD7EC4A0}"/>
    <dgm:cxn modelId="{1A4014A4-D763-438F-84D9-9F03E74991D8}" srcId="{92F355C1-9F8A-45BA-B6FD-50C8CB7ECD20}" destId="{B40BA32B-3F98-4E2C-AD2F-477C56E9702A}" srcOrd="0" destOrd="0" parTransId="{CBA73EBF-4A40-4192-9934-96C33F1DFE4C}" sibTransId="{24515AE7-1408-406F-83CF-1A23AAC675F7}"/>
    <dgm:cxn modelId="{E6DAE5AB-4B8F-44F2-B124-E47296619AE6}" type="presOf" srcId="{1AD4EBDD-A2BC-43B2-8AE7-29A96D2B496D}" destId="{91C52620-CE86-4CB4-ACCB-A79D48F437A2}" srcOrd="0" destOrd="0" presId="urn:microsoft.com/office/officeart/2018/2/layout/IconVerticalSolidList"/>
    <dgm:cxn modelId="{9121B0AC-AA67-402E-9F67-E1CA2C33068E}" type="presOf" srcId="{B40BA32B-3F98-4E2C-AD2F-477C56E9702A}" destId="{57F06373-49F0-4087-B3E0-0D924495D83A}" srcOrd="0" destOrd="0" presId="urn:microsoft.com/office/officeart/2018/2/layout/IconVerticalSolidList"/>
    <dgm:cxn modelId="{C5E4DEB4-60EE-4BB1-9F81-1424D1C38CF6}" srcId="{B40BA32B-3F98-4E2C-AD2F-477C56E9702A}" destId="{21E693D6-294D-4DCD-9C35-C2B93A4C2EF5}" srcOrd="0" destOrd="0" parTransId="{2B929E1D-9BFA-4153-86A8-739230FE2D14}" sibTransId="{231606B7-1CD8-40E9-8E6B-1F991A95070E}"/>
    <dgm:cxn modelId="{F115ACB9-ECF4-4E35-8A1A-484E21749406}" srcId="{92F355C1-9F8A-45BA-B6FD-50C8CB7ECD20}" destId="{6395C78F-D338-4C79-A631-6FE3EC8C0DBF}" srcOrd="1" destOrd="0" parTransId="{C7604497-5091-495D-AA7A-C7476722C353}" sibTransId="{0746CD85-7569-4DB3-AF4D-652AE82EF295}"/>
    <dgm:cxn modelId="{C10046C5-FB35-4F95-B503-F4D22F6E7388}" srcId="{3F4B0961-0D79-415F-9A9F-77CA5679CE0D}" destId="{1AD4EBDD-A2BC-43B2-8AE7-29A96D2B496D}" srcOrd="0" destOrd="0" parTransId="{288C6149-7DB7-497E-9992-A8014273194D}" sibTransId="{7B2B1DF0-D743-4CC5-9640-A07781B92B6D}"/>
    <dgm:cxn modelId="{EEC068CD-7DDF-4DC0-BA55-5AEB10F8C000}" type="presOf" srcId="{3F4B0961-0D79-415F-9A9F-77CA5679CE0D}" destId="{00D9A2B8-E4AF-4CFA-BDE0-1FE2A70598BC}" srcOrd="0" destOrd="0" presId="urn:microsoft.com/office/officeart/2018/2/layout/IconVerticalSolidList"/>
    <dgm:cxn modelId="{F12981D6-8233-449E-9AE3-24B64BF7BC36}" srcId="{9AB7F90A-0CDD-4B17-B391-E5E582E9EDA6}" destId="{992B2A22-8382-4A7E-925B-BC6C642EBB00}" srcOrd="0" destOrd="0" parTransId="{FA5189EC-6AE0-4B39-98F3-F7B96C36D7FC}" sibTransId="{0D00E4DD-13FE-4A24-A868-F9B81B0209A3}"/>
    <dgm:cxn modelId="{59389DF1-E383-4B37-A4B1-5ECD14D18E59}" type="presOf" srcId="{9AB7F90A-0CDD-4B17-B391-E5E582E9EDA6}" destId="{C1B96BED-460D-4A00-9CD2-E29C4AEFFB65}" srcOrd="0" destOrd="0" presId="urn:microsoft.com/office/officeart/2018/2/layout/IconVerticalSolidList"/>
    <dgm:cxn modelId="{9A194EC2-BDDF-4A0B-8A2A-E5614FA64BF4}" type="presParOf" srcId="{BE8D82EA-EC21-4B04-8EC7-ACACC4D4DA57}" destId="{4CB2EC53-8EDC-4CE9-9008-0B5F349C2392}" srcOrd="0" destOrd="0" presId="urn:microsoft.com/office/officeart/2018/2/layout/IconVerticalSolidList"/>
    <dgm:cxn modelId="{302F2A82-D0AC-431D-8140-43E00F1F9A04}" type="presParOf" srcId="{4CB2EC53-8EDC-4CE9-9008-0B5F349C2392}" destId="{7EF10077-012D-46E4-A861-17117CD4CEB1}" srcOrd="0" destOrd="0" presId="urn:microsoft.com/office/officeart/2018/2/layout/IconVerticalSolidList"/>
    <dgm:cxn modelId="{B1105E92-98BC-4C79-8F6D-E716570B7D6A}" type="presParOf" srcId="{4CB2EC53-8EDC-4CE9-9008-0B5F349C2392}" destId="{ADD3D2DC-6EFA-4EAB-B60D-36EE0E51D8E2}" srcOrd="1" destOrd="0" presId="urn:microsoft.com/office/officeart/2018/2/layout/IconVerticalSolidList"/>
    <dgm:cxn modelId="{038CE157-35D9-40D2-AA4B-9FC2C84ADA56}" type="presParOf" srcId="{4CB2EC53-8EDC-4CE9-9008-0B5F349C2392}" destId="{3D7293DA-E294-48E0-8A16-2DE51874A9E8}" srcOrd="2" destOrd="0" presId="urn:microsoft.com/office/officeart/2018/2/layout/IconVerticalSolidList"/>
    <dgm:cxn modelId="{D28177A2-9539-4E94-A473-7BECF6EC7E17}" type="presParOf" srcId="{4CB2EC53-8EDC-4CE9-9008-0B5F349C2392}" destId="{57F06373-49F0-4087-B3E0-0D924495D83A}" srcOrd="3" destOrd="0" presId="urn:microsoft.com/office/officeart/2018/2/layout/IconVerticalSolidList"/>
    <dgm:cxn modelId="{88FCF66B-3CA6-415C-9738-038BF987207F}" type="presParOf" srcId="{4CB2EC53-8EDC-4CE9-9008-0B5F349C2392}" destId="{6F6DCA5C-BE25-48DC-8E4D-CF6C38D1AF8D}" srcOrd="4" destOrd="0" presId="urn:microsoft.com/office/officeart/2018/2/layout/IconVerticalSolidList"/>
    <dgm:cxn modelId="{B6118A77-155A-4296-A872-E8FE1D9E0317}" type="presParOf" srcId="{BE8D82EA-EC21-4B04-8EC7-ACACC4D4DA57}" destId="{E759CCAA-958E-477F-9833-2E9D8D8F0BDC}" srcOrd="1" destOrd="0" presId="urn:microsoft.com/office/officeart/2018/2/layout/IconVerticalSolidList"/>
    <dgm:cxn modelId="{B7879421-E6C4-497E-9841-EC7E6131D12E}" type="presParOf" srcId="{BE8D82EA-EC21-4B04-8EC7-ACACC4D4DA57}" destId="{387D96D3-D118-45DF-AA7B-5805DA04250B}" srcOrd="2" destOrd="0" presId="urn:microsoft.com/office/officeart/2018/2/layout/IconVerticalSolidList"/>
    <dgm:cxn modelId="{0361006D-1025-4079-98C6-0A94FA176862}" type="presParOf" srcId="{387D96D3-D118-45DF-AA7B-5805DA04250B}" destId="{1FD59A36-E3E2-4058-BA07-2C643E53DC4C}" srcOrd="0" destOrd="0" presId="urn:microsoft.com/office/officeart/2018/2/layout/IconVerticalSolidList"/>
    <dgm:cxn modelId="{4DE931E3-7700-4662-89A7-303318C46F26}" type="presParOf" srcId="{387D96D3-D118-45DF-AA7B-5805DA04250B}" destId="{BAE842BA-7DA9-4AE7-BEB3-25E288178E10}" srcOrd="1" destOrd="0" presId="urn:microsoft.com/office/officeart/2018/2/layout/IconVerticalSolidList"/>
    <dgm:cxn modelId="{8A8888F9-6216-40A2-9C3A-6C40D3526222}" type="presParOf" srcId="{387D96D3-D118-45DF-AA7B-5805DA04250B}" destId="{4F547D59-6172-4ADC-A777-01274ED98B26}" srcOrd="2" destOrd="0" presId="urn:microsoft.com/office/officeart/2018/2/layout/IconVerticalSolidList"/>
    <dgm:cxn modelId="{0AE0DB24-4BF7-452C-9309-3A0CCAC3B146}" type="presParOf" srcId="{387D96D3-D118-45DF-AA7B-5805DA04250B}" destId="{27B193DC-56B7-4CE7-AC8C-61B93CA75188}" srcOrd="3" destOrd="0" presId="urn:microsoft.com/office/officeart/2018/2/layout/IconVerticalSolidList"/>
    <dgm:cxn modelId="{A97A8F75-2D61-4D80-9C4B-BAFB5F13029F}" type="presParOf" srcId="{387D96D3-D118-45DF-AA7B-5805DA04250B}" destId="{AB22C38A-5CBF-4482-BE71-37872851B538}" srcOrd="4" destOrd="0" presId="urn:microsoft.com/office/officeart/2018/2/layout/IconVerticalSolidList"/>
    <dgm:cxn modelId="{971F2DD3-6929-4E76-9D59-D36B1847CB78}" type="presParOf" srcId="{BE8D82EA-EC21-4B04-8EC7-ACACC4D4DA57}" destId="{096663AF-3312-4FE1-8984-762050F594EC}" srcOrd="3" destOrd="0" presId="urn:microsoft.com/office/officeart/2018/2/layout/IconVerticalSolidList"/>
    <dgm:cxn modelId="{0BEEDA0C-9ECD-4179-ABF8-3A54063EC2C1}" type="presParOf" srcId="{BE8D82EA-EC21-4B04-8EC7-ACACC4D4DA57}" destId="{5F5E398E-D9FB-4D2A-9528-F94B1ED4E249}" srcOrd="4" destOrd="0" presId="urn:microsoft.com/office/officeart/2018/2/layout/IconVerticalSolidList"/>
    <dgm:cxn modelId="{86838490-CE2E-4FC6-AA92-A44978E7644A}" type="presParOf" srcId="{5F5E398E-D9FB-4D2A-9528-F94B1ED4E249}" destId="{7D6DAA77-4781-40F8-AE5D-4DFA2BCACC56}" srcOrd="0" destOrd="0" presId="urn:microsoft.com/office/officeart/2018/2/layout/IconVerticalSolidList"/>
    <dgm:cxn modelId="{A4AB9C66-4514-48D8-BEDE-2DBBDD93AE8C}" type="presParOf" srcId="{5F5E398E-D9FB-4D2A-9528-F94B1ED4E249}" destId="{0CA0EE3A-CA19-4492-8C8C-2B6E815946B5}" srcOrd="1" destOrd="0" presId="urn:microsoft.com/office/officeart/2018/2/layout/IconVerticalSolidList"/>
    <dgm:cxn modelId="{EC49BD8D-2B87-402F-A351-575C655FB6A5}" type="presParOf" srcId="{5F5E398E-D9FB-4D2A-9528-F94B1ED4E249}" destId="{8BD64A37-61C9-4DC5-AFC2-2AB2FDB28730}" srcOrd="2" destOrd="0" presId="urn:microsoft.com/office/officeart/2018/2/layout/IconVerticalSolidList"/>
    <dgm:cxn modelId="{3ABB7D94-7C75-4A10-A3B2-0919793E2FCD}" type="presParOf" srcId="{5F5E398E-D9FB-4D2A-9528-F94B1ED4E249}" destId="{00D9A2B8-E4AF-4CFA-BDE0-1FE2A70598BC}" srcOrd="3" destOrd="0" presId="urn:microsoft.com/office/officeart/2018/2/layout/IconVerticalSolidList"/>
    <dgm:cxn modelId="{E706005F-CEA2-4E89-B959-E40CAB0BD7D2}" type="presParOf" srcId="{5F5E398E-D9FB-4D2A-9528-F94B1ED4E249}" destId="{91C52620-CE86-4CB4-ACCB-A79D48F437A2}" srcOrd="4" destOrd="0" presId="urn:microsoft.com/office/officeart/2018/2/layout/IconVerticalSolidList"/>
    <dgm:cxn modelId="{B7347DB6-7C1D-449F-85CB-0CB6B4801A1A}" type="presParOf" srcId="{BE8D82EA-EC21-4B04-8EC7-ACACC4D4DA57}" destId="{B702435D-4025-4374-870F-0E6AF6334919}" srcOrd="5" destOrd="0" presId="urn:microsoft.com/office/officeart/2018/2/layout/IconVerticalSolidList"/>
    <dgm:cxn modelId="{45226D9D-9E9B-491C-9796-E9EB0360D675}" type="presParOf" srcId="{BE8D82EA-EC21-4B04-8EC7-ACACC4D4DA57}" destId="{680D72D0-82E5-4CE8-9E6A-76DDD03B4347}" srcOrd="6" destOrd="0" presId="urn:microsoft.com/office/officeart/2018/2/layout/IconVerticalSolidList"/>
    <dgm:cxn modelId="{DDFF5BD1-CD05-41AC-A515-899E20FAA469}" type="presParOf" srcId="{680D72D0-82E5-4CE8-9E6A-76DDD03B4347}" destId="{DD993493-68F6-49F6-A7B8-8625170EC57D}" srcOrd="0" destOrd="0" presId="urn:microsoft.com/office/officeart/2018/2/layout/IconVerticalSolidList"/>
    <dgm:cxn modelId="{FE589A7D-C18A-4DD0-8827-F305F46F1DF0}" type="presParOf" srcId="{680D72D0-82E5-4CE8-9E6A-76DDD03B4347}" destId="{5950F711-DD3C-46A8-BDF1-A30B51051F06}" srcOrd="1" destOrd="0" presId="urn:microsoft.com/office/officeart/2018/2/layout/IconVerticalSolidList"/>
    <dgm:cxn modelId="{FB9BAE0D-A9B0-459D-8CD1-53C45F24FCFD}" type="presParOf" srcId="{680D72D0-82E5-4CE8-9E6A-76DDD03B4347}" destId="{BA2CF2F5-D1D2-407B-84DC-2281F3B53CEC}" srcOrd="2" destOrd="0" presId="urn:microsoft.com/office/officeart/2018/2/layout/IconVerticalSolidList"/>
    <dgm:cxn modelId="{DE63F61E-663C-421A-862E-3BDBCBB93C2E}" type="presParOf" srcId="{680D72D0-82E5-4CE8-9E6A-76DDD03B4347}" destId="{C1B96BED-460D-4A00-9CD2-E29C4AEFFB65}" srcOrd="3" destOrd="0" presId="urn:microsoft.com/office/officeart/2018/2/layout/IconVerticalSolidList"/>
    <dgm:cxn modelId="{3ADF5CAF-3DB3-4DBD-B15B-6FE5689B8A86}" type="presParOf" srcId="{680D72D0-82E5-4CE8-9E6A-76DDD03B4347}" destId="{8129036D-F1E2-45EF-BC57-0233FF343E0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0CAF59D-93D8-40C6-A886-CD25B51A6DB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C93418C-FDDD-484D-BA0B-901BFE25D761}">
      <dgm:prSet/>
      <dgm:spPr/>
      <dgm:t>
        <a:bodyPr/>
        <a:lstStyle/>
        <a:p>
          <a:r>
            <a:rPr lang="en-US" b="1"/>
            <a:t>Methodology now well tested by SREs </a:t>
          </a:r>
          <a:endParaRPr lang="en-US"/>
        </a:p>
      </dgm:t>
    </dgm:pt>
    <dgm:pt modelId="{1FADC406-25A8-47B3-85E6-E791C99D98A9}" type="parTrans" cxnId="{CE8A750D-1272-448C-BCA5-A8D62AE24B88}">
      <dgm:prSet/>
      <dgm:spPr/>
      <dgm:t>
        <a:bodyPr/>
        <a:lstStyle/>
        <a:p>
          <a:endParaRPr lang="en-US"/>
        </a:p>
      </dgm:t>
    </dgm:pt>
    <dgm:pt modelId="{60B5E639-EF9F-4F5D-B7D9-81A49E47BD03}" type="sibTrans" cxnId="{CE8A750D-1272-448C-BCA5-A8D62AE24B88}">
      <dgm:prSet/>
      <dgm:spPr/>
      <dgm:t>
        <a:bodyPr/>
        <a:lstStyle/>
        <a:p>
          <a:endParaRPr lang="en-US"/>
        </a:p>
      </dgm:t>
    </dgm:pt>
    <dgm:pt modelId="{8C459B0D-4F8E-47D5-BE97-214ADD3619FB}">
      <dgm:prSet/>
      <dgm:spPr/>
      <dgm:t>
        <a:bodyPr/>
        <a:lstStyle/>
        <a:p>
          <a:r>
            <a:rPr lang="en-US" b="1"/>
            <a:t>Good Resource Book, Many Resources Available </a:t>
          </a:r>
          <a:endParaRPr lang="en-US"/>
        </a:p>
      </dgm:t>
    </dgm:pt>
    <dgm:pt modelId="{AF8BB8AF-32B8-4965-B0F8-9EC168329CFE}" type="parTrans" cxnId="{4C45BFC8-6577-4338-B9CE-F74DEBA78611}">
      <dgm:prSet/>
      <dgm:spPr/>
      <dgm:t>
        <a:bodyPr/>
        <a:lstStyle/>
        <a:p>
          <a:endParaRPr lang="en-US"/>
        </a:p>
      </dgm:t>
    </dgm:pt>
    <dgm:pt modelId="{8B9EADFE-6815-4DA6-8477-762C9C2862B9}" type="sibTrans" cxnId="{4C45BFC8-6577-4338-B9CE-F74DEBA78611}">
      <dgm:prSet/>
      <dgm:spPr/>
      <dgm:t>
        <a:bodyPr/>
        <a:lstStyle/>
        <a:p>
          <a:endParaRPr lang="en-US"/>
        </a:p>
      </dgm:t>
    </dgm:pt>
    <dgm:pt modelId="{408D97EB-0808-4543-8F71-304A14560503}" type="pres">
      <dgm:prSet presAssocID="{90CAF59D-93D8-40C6-A886-CD25B51A6DB2}" presName="root" presStyleCnt="0">
        <dgm:presLayoutVars>
          <dgm:dir/>
          <dgm:resizeHandles val="exact"/>
        </dgm:presLayoutVars>
      </dgm:prSet>
      <dgm:spPr/>
    </dgm:pt>
    <dgm:pt modelId="{B0CA0953-7A6E-4EC6-B298-4E1F26E3A2B9}" type="pres">
      <dgm:prSet presAssocID="{2C93418C-FDDD-484D-BA0B-901BFE25D761}" presName="compNode" presStyleCnt="0"/>
      <dgm:spPr/>
    </dgm:pt>
    <dgm:pt modelId="{A27A3C7A-50DC-41C5-8588-C05A1028C2E5}" type="pres">
      <dgm:prSet presAssocID="{2C93418C-FDDD-484D-BA0B-901BFE25D761}" presName="bgRect" presStyleLbl="bgShp" presStyleIdx="0" presStyleCnt="2"/>
      <dgm:spPr/>
    </dgm:pt>
    <dgm:pt modelId="{4ABF2B39-E23A-4543-8BC7-E5A804C65670}" type="pres">
      <dgm:prSet presAssocID="{2C93418C-FDDD-484D-BA0B-901BFE25D76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A57E8A4-C5AC-4DB1-9424-28730D24C6F5}" type="pres">
      <dgm:prSet presAssocID="{2C93418C-FDDD-484D-BA0B-901BFE25D761}" presName="spaceRect" presStyleCnt="0"/>
      <dgm:spPr/>
    </dgm:pt>
    <dgm:pt modelId="{E077247E-D4E2-4692-8765-CEF954BC0891}" type="pres">
      <dgm:prSet presAssocID="{2C93418C-FDDD-484D-BA0B-901BFE25D761}" presName="parTx" presStyleLbl="revTx" presStyleIdx="0" presStyleCnt="2">
        <dgm:presLayoutVars>
          <dgm:chMax val="0"/>
          <dgm:chPref val="0"/>
        </dgm:presLayoutVars>
      </dgm:prSet>
      <dgm:spPr/>
    </dgm:pt>
    <dgm:pt modelId="{3B4C6721-AAB1-4A5D-9E00-A4E35D5F79CA}" type="pres">
      <dgm:prSet presAssocID="{60B5E639-EF9F-4F5D-B7D9-81A49E47BD03}" presName="sibTrans" presStyleCnt="0"/>
      <dgm:spPr/>
    </dgm:pt>
    <dgm:pt modelId="{2DF2D85A-415D-429F-BC3C-2E72EAFD325C}" type="pres">
      <dgm:prSet presAssocID="{8C459B0D-4F8E-47D5-BE97-214ADD3619FB}" presName="compNode" presStyleCnt="0"/>
      <dgm:spPr/>
    </dgm:pt>
    <dgm:pt modelId="{C12E7BA3-3E8C-45F2-BE78-AEB57A6DA261}" type="pres">
      <dgm:prSet presAssocID="{8C459B0D-4F8E-47D5-BE97-214ADD3619FB}" presName="bgRect" presStyleLbl="bgShp" presStyleIdx="1" presStyleCnt="2"/>
      <dgm:spPr/>
    </dgm:pt>
    <dgm:pt modelId="{454E1A0A-4704-45FC-B1B7-D9068E888D2A}" type="pres">
      <dgm:prSet presAssocID="{8C459B0D-4F8E-47D5-BE97-214ADD3619F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DEFE88FD-F309-49ED-9D98-22C153E316BA}" type="pres">
      <dgm:prSet presAssocID="{8C459B0D-4F8E-47D5-BE97-214ADD3619FB}" presName="spaceRect" presStyleCnt="0"/>
      <dgm:spPr/>
    </dgm:pt>
    <dgm:pt modelId="{29123BF1-9BD5-4BFD-9687-167E5E484FFE}" type="pres">
      <dgm:prSet presAssocID="{8C459B0D-4F8E-47D5-BE97-214ADD3619FB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E8A750D-1272-448C-BCA5-A8D62AE24B88}" srcId="{90CAF59D-93D8-40C6-A886-CD25B51A6DB2}" destId="{2C93418C-FDDD-484D-BA0B-901BFE25D761}" srcOrd="0" destOrd="0" parTransId="{1FADC406-25A8-47B3-85E6-E791C99D98A9}" sibTransId="{60B5E639-EF9F-4F5D-B7D9-81A49E47BD03}"/>
    <dgm:cxn modelId="{2217094C-0BFE-452A-8E15-F6D746F228DF}" type="presOf" srcId="{2C93418C-FDDD-484D-BA0B-901BFE25D761}" destId="{E077247E-D4E2-4692-8765-CEF954BC0891}" srcOrd="0" destOrd="0" presId="urn:microsoft.com/office/officeart/2018/2/layout/IconVerticalSolidList"/>
    <dgm:cxn modelId="{3C399686-86B0-4D08-AC11-F37E4A9A8388}" type="presOf" srcId="{90CAF59D-93D8-40C6-A886-CD25B51A6DB2}" destId="{408D97EB-0808-4543-8F71-304A14560503}" srcOrd="0" destOrd="0" presId="urn:microsoft.com/office/officeart/2018/2/layout/IconVerticalSolidList"/>
    <dgm:cxn modelId="{BDDD3BC0-B023-4163-82D3-DDF41C8AE61D}" type="presOf" srcId="{8C459B0D-4F8E-47D5-BE97-214ADD3619FB}" destId="{29123BF1-9BD5-4BFD-9687-167E5E484FFE}" srcOrd="0" destOrd="0" presId="urn:microsoft.com/office/officeart/2018/2/layout/IconVerticalSolidList"/>
    <dgm:cxn modelId="{4C45BFC8-6577-4338-B9CE-F74DEBA78611}" srcId="{90CAF59D-93D8-40C6-A886-CD25B51A6DB2}" destId="{8C459B0D-4F8E-47D5-BE97-214ADD3619FB}" srcOrd="1" destOrd="0" parTransId="{AF8BB8AF-32B8-4965-B0F8-9EC168329CFE}" sibTransId="{8B9EADFE-6815-4DA6-8477-762C9C2862B9}"/>
    <dgm:cxn modelId="{EAD78119-ECE5-4765-B13D-3BD37A34605B}" type="presParOf" srcId="{408D97EB-0808-4543-8F71-304A14560503}" destId="{B0CA0953-7A6E-4EC6-B298-4E1F26E3A2B9}" srcOrd="0" destOrd="0" presId="urn:microsoft.com/office/officeart/2018/2/layout/IconVerticalSolidList"/>
    <dgm:cxn modelId="{D0110F7D-DD5C-4DC6-AA9E-399C731842DB}" type="presParOf" srcId="{B0CA0953-7A6E-4EC6-B298-4E1F26E3A2B9}" destId="{A27A3C7A-50DC-41C5-8588-C05A1028C2E5}" srcOrd="0" destOrd="0" presId="urn:microsoft.com/office/officeart/2018/2/layout/IconVerticalSolidList"/>
    <dgm:cxn modelId="{6E03BF49-7F5D-4355-9E89-741BF50F87FC}" type="presParOf" srcId="{B0CA0953-7A6E-4EC6-B298-4E1F26E3A2B9}" destId="{4ABF2B39-E23A-4543-8BC7-E5A804C65670}" srcOrd="1" destOrd="0" presId="urn:microsoft.com/office/officeart/2018/2/layout/IconVerticalSolidList"/>
    <dgm:cxn modelId="{7621B259-8BF3-4837-A244-CF755DA8A245}" type="presParOf" srcId="{B0CA0953-7A6E-4EC6-B298-4E1F26E3A2B9}" destId="{EA57E8A4-C5AC-4DB1-9424-28730D24C6F5}" srcOrd="2" destOrd="0" presId="urn:microsoft.com/office/officeart/2018/2/layout/IconVerticalSolidList"/>
    <dgm:cxn modelId="{1EDC87F9-61E7-4406-AD35-45B8C0BE3A1D}" type="presParOf" srcId="{B0CA0953-7A6E-4EC6-B298-4E1F26E3A2B9}" destId="{E077247E-D4E2-4692-8765-CEF954BC0891}" srcOrd="3" destOrd="0" presId="urn:microsoft.com/office/officeart/2018/2/layout/IconVerticalSolidList"/>
    <dgm:cxn modelId="{E06D5E45-45D3-498F-B21F-3E6BE822FB99}" type="presParOf" srcId="{408D97EB-0808-4543-8F71-304A14560503}" destId="{3B4C6721-AAB1-4A5D-9E00-A4E35D5F79CA}" srcOrd="1" destOrd="0" presId="urn:microsoft.com/office/officeart/2018/2/layout/IconVerticalSolidList"/>
    <dgm:cxn modelId="{415A2429-DB04-4892-9935-55870717F28A}" type="presParOf" srcId="{408D97EB-0808-4543-8F71-304A14560503}" destId="{2DF2D85A-415D-429F-BC3C-2E72EAFD325C}" srcOrd="2" destOrd="0" presId="urn:microsoft.com/office/officeart/2018/2/layout/IconVerticalSolidList"/>
    <dgm:cxn modelId="{323E61A3-6292-4180-AD01-9FEC2DF87722}" type="presParOf" srcId="{2DF2D85A-415D-429F-BC3C-2E72EAFD325C}" destId="{C12E7BA3-3E8C-45F2-BE78-AEB57A6DA261}" srcOrd="0" destOrd="0" presId="urn:microsoft.com/office/officeart/2018/2/layout/IconVerticalSolidList"/>
    <dgm:cxn modelId="{2C6499A8-9F43-4509-9405-0925B59626CD}" type="presParOf" srcId="{2DF2D85A-415D-429F-BC3C-2E72EAFD325C}" destId="{454E1A0A-4704-45FC-B1B7-D9068E888D2A}" srcOrd="1" destOrd="0" presId="urn:microsoft.com/office/officeart/2018/2/layout/IconVerticalSolidList"/>
    <dgm:cxn modelId="{C28D4BAF-4FCD-404F-BB91-385754E27A86}" type="presParOf" srcId="{2DF2D85A-415D-429F-BC3C-2E72EAFD325C}" destId="{DEFE88FD-F309-49ED-9D98-22C153E316BA}" srcOrd="2" destOrd="0" presId="urn:microsoft.com/office/officeart/2018/2/layout/IconVerticalSolidList"/>
    <dgm:cxn modelId="{35512458-0E2A-4201-A29F-FE6E9111BEF7}" type="presParOf" srcId="{2DF2D85A-415D-429F-BC3C-2E72EAFD325C}" destId="{29123BF1-9BD5-4BFD-9687-167E5E484F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3E39A52-204F-4FD2-85EF-0AC784FB9D4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242875A-47ED-41FC-80C8-3BAE22B5E3FC}">
      <dgm:prSet/>
      <dgm:spPr/>
      <dgm:t>
        <a:bodyPr/>
        <a:lstStyle/>
        <a:p>
          <a:pPr>
            <a:defRPr cap="all"/>
          </a:pPr>
          <a:r>
            <a:rPr lang="en-US" b="1"/>
            <a:t>Framework for Monitoring first of all</a:t>
          </a:r>
          <a:endParaRPr lang="en-US"/>
        </a:p>
      </dgm:t>
    </dgm:pt>
    <dgm:pt modelId="{31FEC49E-9E67-4A52-AF34-25AE9E1F880D}" type="parTrans" cxnId="{3177C55F-C255-41B9-91F5-A4B18500B54A}">
      <dgm:prSet/>
      <dgm:spPr/>
      <dgm:t>
        <a:bodyPr/>
        <a:lstStyle/>
        <a:p>
          <a:endParaRPr lang="en-US"/>
        </a:p>
      </dgm:t>
    </dgm:pt>
    <dgm:pt modelId="{E0EC227B-CCBB-437C-A72C-4877D96B6E7A}" type="sibTrans" cxnId="{3177C55F-C255-41B9-91F5-A4B18500B54A}">
      <dgm:prSet/>
      <dgm:spPr/>
      <dgm:t>
        <a:bodyPr/>
        <a:lstStyle/>
        <a:p>
          <a:endParaRPr lang="en-US"/>
        </a:p>
      </dgm:t>
    </dgm:pt>
    <dgm:pt modelId="{33380E33-E9A1-48BF-9D26-F3230D9F1EBC}">
      <dgm:prSet/>
      <dgm:spPr/>
      <dgm:t>
        <a:bodyPr/>
        <a:lstStyle/>
        <a:p>
          <a:pPr>
            <a:defRPr cap="all"/>
          </a:pPr>
          <a:r>
            <a:rPr lang="en-US" b="1"/>
            <a:t>No Specific Troubleshooting Checklists available </a:t>
          </a:r>
          <a:endParaRPr lang="en-US"/>
        </a:p>
      </dgm:t>
    </dgm:pt>
    <dgm:pt modelId="{F7E97D7F-D3C8-457E-B5E3-D6836C3C7C64}" type="parTrans" cxnId="{A1978AB2-2033-4E52-814D-9E18DF6FACC4}">
      <dgm:prSet/>
      <dgm:spPr/>
      <dgm:t>
        <a:bodyPr/>
        <a:lstStyle/>
        <a:p>
          <a:endParaRPr lang="en-US"/>
        </a:p>
      </dgm:t>
    </dgm:pt>
    <dgm:pt modelId="{FE4A2666-DA27-46F9-B1B1-663E2D071012}" type="sibTrans" cxnId="{A1978AB2-2033-4E52-814D-9E18DF6FACC4}">
      <dgm:prSet/>
      <dgm:spPr/>
      <dgm:t>
        <a:bodyPr/>
        <a:lstStyle/>
        <a:p>
          <a:endParaRPr lang="en-US"/>
        </a:p>
      </dgm:t>
    </dgm:pt>
    <dgm:pt modelId="{076E6121-365D-440C-A7B0-E4578ABC323C}" type="pres">
      <dgm:prSet presAssocID="{B3E39A52-204F-4FD2-85EF-0AC784FB9D45}" presName="root" presStyleCnt="0">
        <dgm:presLayoutVars>
          <dgm:dir/>
          <dgm:resizeHandles val="exact"/>
        </dgm:presLayoutVars>
      </dgm:prSet>
      <dgm:spPr/>
    </dgm:pt>
    <dgm:pt modelId="{47532E01-F606-42C0-9884-75CD7BBA5E97}" type="pres">
      <dgm:prSet presAssocID="{9242875A-47ED-41FC-80C8-3BAE22B5E3FC}" presName="compNode" presStyleCnt="0"/>
      <dgm:spPr/>
    </dgm:pt>
    <dgm:pt modelId="{A6DBFC7E-7345-403B-8BC3-9EE8DE25BA84}" type="pres">
      <dgm:prSet presAssocID="{9242875A-47ED-41FC-80C8-3BAE22B5E3FC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473568BC-8B9B-48DF-8A12-8773966E34E3}" type="pres">
      <dgm:prSet presAssocID="{9242875A-47ED-41FC-80C8-3BAE22B5E3F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3A818A4-B4E6-46BC-8146-74C1348ED3E4}" type="pres">
      <dgm:prSet presAssocID="{9242875A-47ED-41FC-80C8-3BAE22B5E3FC}" presName="spaceRect" presStyleCnt="0"/>
      <dgm:spPr/>
    </dgm:pt>
    <dgm:pt modelId="{ADC96CFA-2A3A-4633-8F57-2259C380C9C2}" type="pres">
      <dgm:prSet presAssocID="{9242875A-47ED-41FC-80C8-3BAE22B5E3FC}" presName="textRect" presStyleLbl="revTx" presStyleIdx="0" presStyleCnt="2">
        <dgm:presLayoutVars>
          <dgm:chMax val="1"/>
          <dgm:chPref val="1"/>
        </dgm:presLayoutVars>
      </dgm:prSet>
      <dgm:spPr/>
    </dgm:pt>
    <dgm:pt modelId="{7A12B011-F26D-4412-BA70-DF27888DD43B}" type="pres">
      <dgm:prSet presAssocID="{E0EC227B-CCBB-437C-A72C-4877D96B6E7A}" presName="sibTrans" presStyleCnt="0"/>
      <dgm:spPr/>
    </dgm:pt>
    <dgm:pt modelId="{31542390-48FD-4A33-8CF4-E7C0ABDD4561}" type="pres">
      <dgm:prSet presAssocID="{33380E33-E9A1-48BF-9D26-F3230D9F1EBC}" presName="compNode" presStyleCnt="0"/>
      <dgm:spPr/>
    </dgm:pt>
    <dgm:pt modelId="{4F8D80EB-EDCE-4728-AC2E-21D747E6FAF8}" type="pres">
      <dgm:prSet presAssocID="{33380E33-E9A1-48BF-9D26-F3230D9F1EBC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BCDB8E22-0791-4B12-B0BC-3CF1C5C43C9D}" type="pres">
      <dgm:prSet presAssocID="{33380E33-E9A1-48BF-9D26-F3230D9F1EB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354117-A958-45F1-B364-02B2405C9BAB}" type="pres">
      <dgm:prSet presAssocID="{33380E33-E9A1-48BF-9D26-F3230D9F1EBC}" presName="spaceRect" presStyleCnt="0"/>
      <dgm:spPr/>
    </dgm:pt>
    <dgm:pt modelId="{729A5767-D9A8-4E78-9EFD-6630B5B17FF9}" type="pres">
      <dgm:prSet presAssocID="{33380E33-E9A1-48BF-9D26-F3230D9F1EB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C971A25-C8CD-48CF-98F4-FFACB0A8FF90}" type="presOf" srcId="{33380E33-E9A1-48BF-9D26-F3230D9F1EBC}" destId="{729A5767-D9A8-4E78-9EFD-6630B5B17FF9}" srcOrd="0" destOrd="0" presId="urn:microsoft.com/office/officeart/2018/5/layout/IconLeafLabelList"/>
    <dgm:cxn modelId="{3177C55F-C255-41B9-91F5-A4B18500B54A}" srcId="{B3E39A52-204F-4FD2-85EF-0AC784FB9D45}" destId="{9242875A-47ED-41FC-80C8-3BAE22B5E3FC}" srcOrd="0" destOrd="0" parTransId="{31FEC49E-9E67-4A52-AF34-25AE9E1F880D}" sibTransId="{E0EC227B-CCBB-437C-A72C-4877D96B6E7A}"/>
    <dgm:cxn modelId="{A1978AB2-2033-4E52-814D-9E18DF6FACC4}" srcId="{B3E39A52-204F-4FD2-85EF-0AC784FB9D45}" destId="{33380E33-E9A1-48BF-9D26-F3230D9F1EBC}" srcOrd="1" destOrd="0" parTransId="{F7E97D7F-D3C8-457E-B5E3-D6836C3C7C64}" sibTransId="{FE4A2666-DA27-46F9-B1B1-663E2D071012}"/>
    <dgm:cxn modelId="{4CDD2DDC-36DC-4F7E-9C81-08E3C436B4B2}" type="presOf" srcId="{9242875A-47ED-41FC-80C8-3BAE22B5E3FC}" destId="{ADC96CFA-2A3A-4633-8F57-2259C380C9C2}" srcOrd="0" destOrd="0" presId="urn:microsoft.com/office/officeart/2018/5/layout/IconLeafLabelList"/>
    <dgm:cxn modelId="{D89995EF-4A4A-4DEE-8429-AAA986AA64A9}" type="presOf" srcId="{B3E39A52-204F-4FD2-85EF-0AC784FB9D45}" destId="{076E6121-365D-440C-A7B0-E4578ABC323C}" srcOrd="0" destOrd="0" presId="urn:microsoft.com/office/officeart/2018/5/layout/IconLeafLabelList"/>
    <dgm:cxn modelId="{37D95BC2-EE15-40B6-90D4-0F6C1DA814F6}" type="presParOf" srcId="{076E6121-365D-440C-A7B0-E4578ABC323C}" destId="{47532E01-F606-42C0-9884-75CD7BBA5E97}" srcOrd="0" destOrd="0" presId="urn:microsoft.com/office/officeart/2018/5/layout/IconLeafLabelList"/>
    <dgm:cxn modelId="{0788FAFE-EBCF-4657-B0F0-02FAD6CA9D39}" type="presParOf" srcId="{47532E01-F606-42C0-9884-75CD7BBA5E97}" destId="{A6DBFC7E-7345-403B-8BC3-9EE8DE25BA84}" srcOrd="0" destOrd="0" presId="urn:microsoft.com/office/officeart/2018/5/layout/IconLeafLabelList"/>
    <dgm:cxn modelId="{1532A8BA-1C41-4787-8CF8-CC3825014BA2}" type="presParOf" srcId="{47532E01-F606-42C0-9884-75CD7BBA5E97}" destId="{473568BC-8B9B-48DF-8A12-8773966E34E3}" srcOrd="1" destOrd="0" presId="urn:microsoft.com/office/officeart/2018/5/layout/IconLeafLabelList"/>
    <dgm:cxn modelId="{2EDD8DF1-0D4B-4711-9798-EB711003974A}" type="presParOf" srcId="{47532E01-F606-42C0-9884-75CD7BBA5E97}" destId="{73A818A4-B4E6-46BC-8146-74C1348ED3E4}" srcOrd="2" destOrd="0" presId="urn:microsoft.com/office/officeart/2018/5/layout/IconLeafLabelList"/>
    <dgm:cxn modelId="{1F5D32ED-6EC6-4346-BA52-C7934827CD14}" type="presParOf" srcId="{47532E01-F606-42C0-9884-75CD7BBA5E97}" destId="{ADC96CFA-2A3A-4633-8F57-2259C380C9C2}" srcOrd="3" destOrd="0" presId="urn:microsoft.com/office/officeart/2018/5/layout/IconLeafLabelList"/>
    <dgm:cxn modelId="{B1ECBF8F-4D35-48E0-819B-2CE17E92104A}" type="presParOf" srcId="{076E6121-365D-440C-A7B0-E4578ABC323C}" destId="{7A12B011-F26D-4412-BA70-DF27888DD43B}" srcOrd="1" destOrd="0" presId="urn:microsoft.com/office/officeart/2018/5/layout/IconLeafLabelList"/>
    <dgm:cxn modelId="{4174A571-1E99-49BC-BF93-B32D7A8D1E56}" type="presParOf" srcId="{076E6121-365D-440C-A7B0-E4578ABC323C}" destId="{31542390-48FD-4A33-8CF4-E7C0ABDD4561}" srcOrd="2" destOrd="0" presId="urn:microsoft.com/office/officeart/2018/5/layout/IconLeafLabelList"/>
    <dgm:cxn modelId="{3F092526-D827-4999-ADE5-A030B8A03D86}" type="presParOf" srcId="{31542390-48FD-4A33-8CF4-E7C0ABDD4561}" destId="{4F8D80EB-EDCE-4728-AC2E-21D747E6FAF8}" srcOrd="0" destOrd="0" presId="urn:microsoft.com/office/officeart/2018/5/layout/IconLeafLabelList"/>
    <dgm:cxn modelId="{8CAFBD78-C61B-48AA-8916-517E55667023}" type="presParOf" srcId="{31542390-48FD-4A33-8CF4-E7C0ABDD4561}" destId="{BCDB8E22-0791-4B12-B0BC-3CF1C5C43C9D}" srcOrd="1" destOrd="0" presId="urn:microsoft.com/office/officeart/2018/5/layout/IconLeafLabelList"/>
    <dgm:cxn modelId="{BB01D8A5-B2BC-4F06-92C1-71E46EDEC5D0}" type="presParOf" srcId="{31542390-48FD-4A33-8CF4-E7C0ABDD4561}" destId="{29354117-A958-45F1-B364-02B2405C9BAB}" srcOrd="2" destOrd="0" presId="urn:microsoft.com/office/officeart/2018/5/layout/IconLeafLabelList"/>
    <dgm:cxn modelId="{983BE1C0-904C-486E-BA16-6B808348C7AB}" type="presParOf" srcId="{31542390-48FD-4A33-8CF4-E7C0ABDD4561}" destId="{729A5767-D9A8-4E78-9EFD-6630B5B17FF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B49D5DB-9835-487C-81E5-E02FD047FED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65CE984-467F-46CF-A0D9-30677BDA62DA}">
      <dgm:prSet/>
      <dgm:spPr/>
      <dgm:t>
        <a:bodyPr/>
        <a:lstStyle/>
        <a:p>
          <a:r>
            <a:rPr lang="en-US" b="1"/>
            <a:t>Multiple Methods are Available </a:t>
          </a:r>
          <a:endParaRPr lang="en-US"/>
        </a:p>
      </dgm:t>
    </dgm:pt>
    <dgm:pt modelId="{F3506026-0A09-4162-80D0-4643C3240622}" type="parTrans" cxnId="{55DAA8D0-4965-4F00-8891-DD515AECC65B}">
      <dgm:prSet/>
      <dgm:spPr/>
      <dgm:t>
        <a:bodyPr/>
        <a:lstStyle/>
        <a:p>
          <a:endParaRPr lang="en-US"/>
        </a:p>
      </dgm:t>
    </dgm:pt>
    <dgm:pt modelId="{FA019F31-3B84-4B59-83E2-15208552D554}" type="sibTrans" cxnId="{55DAA8D0-4965-4F00-8891-DD515AECC65B}">
      <dgm:prSet/>
      <dgm:spPr/>
      <dgm:t>
        <a:bodyPr/>
        <a:lstStyle/>
        <a:p>
          <a:endParaRPr lang="en-US"/>
        </a:p>
      </dgm:t>
    </dgm:pt>
    <dgm:pt modelId="{50757416-D53F-4D14-96D6-5BA446244CD7}">
      <dgm:prSet/>
      <dgm:spPr/>
      <dgm:t>
        <a:bodyPr/>
        <a:lstStyle/>
        <a:p>
          <a:r>
            <a:rPr lang="en-US" b="1"/>
            <a:t>Pick what Makes sense for your circumstances </a:t>
          </a:r>
          <a:endParaRPr lang="en-US"/>
        </a:p>
      </dgm:t>
    </dgm:pt>
    <dgm:pt modelId="{A89D1757-8C5C-4BE8-ABDD-D81BB4BBD3DF}" type="parTrans" cxnId="{40F63CEA-EAAD-49DC-9281-ADC061EF974C}">
      <dgm:prSet/>
      <dgm:spPr/>
      <dgm:t>
        <a:bodyPr/>
        <a:lstStyle/>
        <a:p>
          <a:endParaRPr lang="en-US"/>
        </a:p>
      </dgm:t>
    </dgm:pt>
    <dgm:pt modelId="{6B41BA60-7FA4-4956-9FB3-607865944BA7}" type="sibTrans" cxnId="{40F63CEA-EAAD-49DC-9281-ADC061EF974C}">
      <dgm:prSet/>
      <dgm:spPr/>
      <dgm:t>
        <a:bodyPr/>
        <a:lstStyle/>
        <a:p>
          <a:endParaRPr lang="en-US"/>
        </a:p>
      </dgm:t>
    </dgm:pt>
    <dgm:pt modelId="{697FAB8E-C949-4A45-877E-FBCD07124B11}">
      <dgm:prSet/>
      <dgm:spPr/>
      <dgm:t>
        <a:bodyPr/>
        <a:lstStyle/>
        <a:p>
          <a:r>
            <a:rPr lang="en-US" b="1"/>
            <a:t>Or invent your own Method combining those and others </a:t>
          </a:r>
          <a:endParaRPr lang="en-US"/>
        </a:p>
      </dgm:t>
    </dgm:pt>
    <dgm:pt modelId="{265CC4EA-825C-49A0-9EED-2D39569E03D3}" type="parTrans" cxnId="{07695AC8-4D0A-4CD5-B3E9-55545D4E14FD}">
      <dgm:prSet/>
      <dgm:spPr/>
      <dgm:t>
        <a:bodyPr/>
        <a:lstStyle/>
        <a:p>
          <a:endParaRPr lang="en-US"/>
        </a:p>
      </dgm:t>
    </dgm:pt>
    <dgm:pt modelId="{307D1F86-0D9E-4EF7-89DC-828BC7A0B681}" type="sibTrans" cxnId="{07695AC8-4D0A-4CD5-B3E9-55545D4E14FD}">
      <dgm:prSet/>
      <dgm:spPr/>
      <dgm:t>
        <a:bodyPr/>
        <a:lstStyle/>
        <a:p>
          <a:endParaRPr lang="en-US"/>
        </a:p>
      </dgm:t>
    </dgm:pt>
    <dgm:pt modelId="{200D2C32-79D4-4E4A-9E4C-2424C83946CF}">
      <dgm:prSet/>
      <dgm:spPr/>
      <dgm:t>
        <a:bodyPr/>
        <a:lstStyle/>
        <a:p>
          <a:r>
            <a:rPr lang="en-US" b="1" dirty="0"/>
            <a:t>Just do not settle for </a:t>
          </a:r>
          <a:r>
            <a:rPr lang="en-US" b="1" dirty="0">
              <a:solidFill>
                <a:srgbClr val="FF0000"/>
              </a:solidFill>
            </a:rPr>
            <a:t>Random Googling </a:t>
          </a:r>
          <a:endParaRPr lang="en-US" dirty="0">
            <a:solidFill>
              <a:srgbClr val="FF0000"/>
            </a:solidFill>
          </a:endParaRPr>
        </a:p>
      </dgm:t>
    </dgm:pt>
    <dgm:pt modelId="{E497C990-D876-4AE9-92B5-EFB58C699084}" type="parTrans" cxnId="{59ED0ED6-E4F0-4944-A8B6-BDA5FA092AFF}">
      <dgm:prSet/>
      <dgm:spPr/>
      <dgm:t>
        <a:bodyPr/>
        <a:lstStyle/>
        <a:p>
          <a:endParaRPr lang="en-US"/>
        </a:p>
      </dgm:t>
    </dgm:pt>
    <dgm:pt modelId="{2408C7C9-42C6-4C8F-B0CD-4812CE2A8AF4}" type="sibTrans" cxnId="{59ED0ED6-E4F0-4944-A8B6-BDA5FA092AFF}">
      <dgm:prSet/>
      <dgm:spPr/>
      <dgm:t>
        <a:bodyPr/>
        <a:lstStyle/>
        <a:p>
          <a:endParaRPr lang="en-US"/>
        </a:p>
      </dgm:t>
    </dgm:pt>
    <dgm:pt modelId="{A84CE8E6-D216-4A91-A139-EB79D9B63524}" type="pres">
      <dgm:prSet presAssocID="{2B49D5DB-9835-487C-81E5-E02FD047FEDE}" presName="vert0" presStyleCnt="0">
        <dgm:presLayoutVars>
          <dgm:dir/>
          <dgm:animOne val="branch"/>
          <dgm:animLvl val="lvl"/>
        </dgm:presLayoutVars>
      </dgm:prSet>
      <dgm:spPr/>
    </dgm:pt>
    <dgm:pt modelId="{4C375A92-7D24-459C-882C-4D2C267FEF59}" type="pres">
      <dgm:prSet presAssocID="{865CE984-467F-46CF-A0D9-30677BDA62DA}" presName="thickLine" presStyleLbl="alignNode1" presStyleIdx="0" presStyleCnt="4"/>
      <dgm:spPr/>
    </dgm:pt>
    <dgm:pt modelId="{33778469-7073-4083-A935-D81FD39BFF58}" type="pres">
      <dgm:prSet presAssocID="{865CE984-467F-46CF-A0D9-30677BDA62DA}" presName="horz1" presStyleCnt="0"/>
      <dgm:spPr/>
    </dgm:pt>
    <dgm:pt modelId="{2C0C2D30-BA0D-42AF-963C-AF46A6EE8BFA}" type="pres">
      <dgm:prSet presAssocID="{865CE984-467F-46CF-A0D9-30677BDA62DA}" presName="tx1" presStyleLbl="revTx" presStyleIdx="0" presStyleCnt="4"/>
      <dgm:spPr/>
    </dgm:pt>
    <dgm:pt modelId="{8BF5808B-BC69-4593-AFAF-A0D04EAB0F3E}" type="pres">
      <dgm:prSet presAssocID="{865CE984-467F-46CF-A0D9-30677BDA62DA}" presName="vert1" presStyleCnt="0"/>
      <dgm:spPr/>
    </dgm:pt>
    <dgm:pt modelId="{945F2C61-8618-4F8C-943B-325F6FA83292}" type="pres">
      <dgm:prSet presAssocID="{50757416-D53F-4D14-96D6-5BA446244CD7}" presName="thickLine" presStyleLbl="alignNode1" presStyleIdx="1" presStyleCnt="4"/>
      <dgm:spPr/>
    </dgm:pt>
    <dgm:pt modelId="{0EC4B80B-53AA-4562-B97B-16807C30FB82}" type="pres">
      <dgm:prSet presAssocID="{50757416-D53F-4D14-96D6-5BA446244CD7}" presName="horz1" presStyleCnt="0"/>
      <dgm:spPr/>
    </dgm:pt>
    <dgm:pt modelId="{3A170026-923B-4C08-809F-777E7A0DFD7E}" type="pres">
      <dgm:prSet presAssocID="{50757416-D53F-4D14-96D6-5BA446244CD7}" presName="tx1" presStyleLbl="revTx" presStyleIdx="1" presStyleCnt="4"/>
      <dgm:spPr/>
    </dgm:pt>
    <dgm:pt modelId="{C69FC13A-9620-4D4C-A3CA-46DEF6727F34}" type="pres">
      <dgm:prSet presAssocID="{50757416-D53F-4D14-96D6-5BA446244CD7}" presName="vert1" presStyleCnt="0"/>
      <dgm:spPr/>
    </dgm:pt>
    <dgm:pt modelId="{835B91AD-D695-47A5-8BD8-360A463BEA61}" type="pres">
      <dgm:prSet presAssocID="{697FAB8E-C949-4A45-877E-FBCD07124B11}" presName="thickLine" presStyleLbl="alignNode1" presStyleIdx="2" presStyleCnt="4"/>
      <dgm:spPr/>
    </dgm:pt>
    <dgm:pt modelId="{520D4C07-429F-47A6-9333-FA1A46640CD3}" type="pres">
      <dgm:prSet presAssocID="{697FAB8E-C949-4A45-877E-FBCD07124B11}" presName="horz1" presStyleCnt="0"/>
      <dgm:spPr/>
    </dgm:pt>
    <dgm:pt modelId="{6C9F06E4-0944-417D-9D05-542FFE26ACD0}" type="pres">
      <dgm:prSet presAssocID="{697FAB8E-C949-4A45-877E-FBCD07124B11}" presName="tx1" presStyleLbl="revTx" presStyleIdx="2" presStyleCnt="4"/>
      <dgm:spPr/>
    </dgm:pt>
    <dgm:pt modelId="{4D01F21F-F50C-47D9-B1E7-C3E048AF5883}" type="pres">
      <dgm:prSet presAssocID="{697FAB8E-C949-4A45-877E-FBCD07124B11}" presName="vert1" presStyleCnt="0"/>
      <dgm:spPr/>
    </dgm:pt>
    <dgm:pt modelId="{1C702B47-6D4B-4D80-8773-E2935940EC1B}" type="pres">
      <dgm:prSet presAssocID="{200D2C32-79D4-4E4A-9E4C-2424C83946CF}" presName="thickLine" presStyleLbl="alignNode1" presStyleIdx="3" presStyleCnt="4"/>
      <dgm:spPr/>
    </dgm:pt>
    <dgm:pt modelId="{E882FB4A-AB4B-4687-90CB-DF755DB7280A}" type="pres">
      <dgm:prSet presAssocID="{200D2C32-79D4-4E4A-9E4C-2424C83946CF}" presName="horz1" presStyleCnt="0"/>
      <dgm:spPr/>
    </dgm:pt>
    <dgm:pt modelId="{F21D9F0C-E473-4791-B770-F5B6DCFCE249}" type="pres">
      <dgm:prSet presAssocID="{200D2C32-79D4-4E4A-9E4C-2424C83946CF}" presName="tx1" presStyleLbl="revTx" presStyleIdx="3" presStyleCnt="4"/>
      <dgm:spPr/>
    </dgm:pt>
    <dgm:pt modelId="{75FB6732-17F7-4590-BF07-F6CCF6E8E5D3}" type="pres">
      <dgm:prSet presAssocID="{200D2C32-79D4-4E4A-9E4C-2424C83946CF}" presName="vert1" presStyleCnt="0"/>
      <dgm:spPr/>
    </dgm:pt>
  </dgm:ptLst>
  <dgm:cxnLst>
    <dgm:cxn modelId="{CE130D00-DFFD-4071-ACFD-00C2CA7B7DCC}" type="presOf" srcId="{200D2C32-79D4-4E4A-9E4C-2424C83946CF}" destId="{F21D9F0C-E473-4791-B770-F5B6DCFCE249}" srcOrd="0" destOrd="0" presId="urn:microsoft.com/office/officeart/2008/layout/LinedList"/>
    <dgm:cxn modelId="{01656016-2133-4789-9FA1-5F0C1198E2B6}" type="presOf" srcId="{2B49D5DB-9835-487C-81E5-E02FD047FEDE}" destId="{A84CE8E6-D216-4A91-A139-EB79D9B63524}" srcOrd="0" destOrd="0" presId="urn:microsoft.com/office/officeart/2008/layout/LinedList"/>
    <dgm:cxn modelId="{EF24DF2B-67B0-44D3-ADD8-4AD065B23AEA}" type="presOf" srcId="{865CE984-467F-46CF-A0D9-30677BDA62DA}" destId="{2C0C2D30-BA0D-42AF-963C-AF46A6EE8BFA}" srcOrd="0" destOrd="0" presId="urn:microsoft.com/office/officeart/2008/layout/LinedList"/>
    <dgm:cxn modelId="{E3B0459E-A711-497E-9A6E-C7EF678680B7}" type="presOf" srcId="{697FAB8E-C949-4A45-877E-FBCD07124B11}" destId="{6C9F06E4-0944-417D-9D05-542FFE26ACD0}" srcOrd="0" destOrd="0" presId="urn:microsoft.com/office/officeart/2008/layout/LinedList"/>
    <dgm:cxn modelId="{07695AC8-4D0A-4CD5-B3E9-55545D4E14FD}" srcId="{2B49D5DB-9835-487C-81E5-E02FD047FEDE}" destId="{697FAB8E-C949-4A45-877E-FBCD07124B11}" srcOrd="2" destOrd="0" parTransId="{265CC4EA-825C-49A0-9EED-2D39569E03D3}" sibTransId="{307D1F86-0D9E-4EF7-89DC-828BC7A0B681}"/>
    <dgm:cxn modelId="{55DAA8D0-4965-4F00-8891-DD515AECC65B}" srcId="{2B49D5DB-9835-487C-81E5-E02FD047FEDE}" destId="{865CE984-467F-46CF-A0D9-30677BDA62DA}" srcOrd="0" destOrd="0" parTransId="{F3506026-0A09-4162-80D0-4643C3240622}" sibTransId="{FA019F31-3B84-4B59-83E2-15208552D554}"/>
    <dgm:cxn modelId="{59ED0ED6-E4F0-4944-A8B6-BDA5FA092AFF}" srcId="{2B49D5DB-9835-487C-81E5-E02FD047FEDE}" destId="{200D2C32-79D4-4E4A-9E4C-2424C83946CF}" srcOrd="3" destOrd="0" parTransId="{E497C990-D876-4AE9-92B5-EFB58C699084}" sibTransId="{2408C7C9-42C6-4C8F-B0CD-4812CE2A8AF4}"/>
    <dgm:cxn modelId="{33F887E1-174C-48E7-AA62-7BDCCBCA1ADF}" type="presOf" srcId="{50757416-D53F-4D14-96D6-5BA446244CD7}" destId="{3A170026-923B-4C08-809F-777E7A0DFD7E}" srcOrd="0" destOrd="0" presId="urn:microsoft.com/office/officeart/2008/layout/LinedList"/>
    <dgm:cxn modelId="{40F63CEA-EAAD-49DC-9281-ADC061EF974C}" srcId="{2B49D5DB-9835-487C-81E5-E02FD047FEDE}" destId="{50757416-D53F-4D14-96D6-5BA446244CD7}" srcOrd="1" destOrd="0" parTransId="{A89D1757-8C5C-4BE8-ABDD-D81BB4BBD3DF}" sibTransId="{6B41BA60-7FA4-4956-9FB3-607865944BA7}"/>
    <dgm:cxn modelId="{84111757-51B9-4F9E-AF37-1C76F8316969}" type="presParOf" srcId="{A84CE8E6-D216-4A91-A139-EB79D9B63524}" destId="{4C375A92-7D24-459C-882C-4D2C267FEF59}" srcOrd="0" destOrd="0" presId="urn:microsoft.com/office/officeart/2008/layout/LinedList"/>
    <dgm:cxn modelId="{D3AF328A-00B2-4D41-9583-7A07F01962C3}" type="presParOf" srcId="{A84CE8E6-D216-4A91-A139-EB79D9B63524}" destId="{33778469-7073-4083-A935-D81FD39BFF58}" srcOrd="1" destOrd="0" presId="urn:microsoft.com/office/officeart/2008/layout/LinedList"/>
    <dgm:cxn modelId="{CA24DC14-CFDA-41B7-B513-48FD533D2754}" type="presParOf" srcId="{33778469-7073-4083-A935-D81FD39BFF58}" destId="{2C0C2D30-BA0D-42AF-963C-AF46A6EE8BFA}" srcOrd="0" destOrd="0" presId="urn:microsoft.com/office/officeart/2008/layout/LinedList"/>
    <dgm:cxn modelId="{3EEB4E8C-B694-48FF-9598-1C5D6921BCF8}" type="presParOf" srcId="{33778469-7073-4083-A935-D81FD39BFF58}" destId="{8BF5808B-BC69-4593-AFAF-A0D04EAB0F3E}" srcOrd="1" destOrd="0" presId="urn:microsoft.com/office/officeart/2008/layout/LinedList"/>
    <dgm:cxn modelId="{50150A79-6345-46BE-A728-C1A3D8ADFB5F}" type="presParOf" srcId="{A84CE8E6-D216-4A91-A139-EB79D9B63524}" destId="{945F2C61-8618-4F8C-943B-325F6FA83292}" srcOrd="2" destOrd="0" presId="urn:microsoft.com/office/officeart/2008/layout/LinedList"/>
    <dgm:cxn modelId="{E3197CA9-D8EE-424E-9AE0-AD2EEAFD75F7}" type="presParOf" srcId="{A84CE8E6-D216-4A91-A139-EB79D9B63524}" destId="{0EC4B80B-53AA-4562-B97B-16807C30FB82}" srcOrd="3" destOrd="0" presId="urn:microsoft.com/office/officeart/2008/layout/LinedList"/>
    <dgm:cxn modelId="{CC673D42-B8E7-43BD-BAA4-8BC7F051AF2A}" type="presParOf" srcId="{0EC4B80B-53AA-4562-B97B-16807C30FB82}" destId="{3A170026-923B-4C08-809F-777E7A0DFD7E}" srcOrd="0" destOrd="0" presId="urn:microsoft.com/office/officeart/2008/layout/LinedList"/>
    <dgm:cxn modelId="{D6BCA60D-ECE7-4CCB-8052-802A335B7F75}" type="presParOf" srcId="{0EC4B80B-53AA-4562-B97B-16807C30FB82}" destId="{C69FC13A-9620-4D4C-A3CA-46DEF6727F34}" srcOrd="1" destOrd="0" presId="urn:microsoft.com/office/officeart/2008/layout/LinedList"/>
    <dgm:cxn modelId="{9046F4E1-D761-49FC-89E3-71839D4B8A0A}" type="presParOf" srcId="{A84CE8E6-D216-4A91-A139-EB79D9B63524}" destId="{835B91AD-D695-47A5-8BD8-360A463BEA61}" srcOrd="4" destOrd="0" presId="urn:microsoft.com/office/officeart/2008/layout/LinedList"/>
    <dgm:cxn modelId="{292C9F53-F6AD-433D-8339-D99175890AAE}" type="presParOf" srcId="{A84CE8E6-D216-4A91-A139-EB79D9B63524}" destId="{520D4C07-429F-47A6-9333-FA1A46640CD3}" srcOrd="5" destOrd="0" presId="urn:microsoft.com/office/officeart/2008/layout/LinedList"/>
    <dgm:cxn modelId="{79B23BCF-819A-4580-8F00-79323E43538E}" type="presParOf" srcId="{520D4C07-429F-47A6-9333-FA1A46640CD3}" destId="{6C9F06E4-0944-417D-9D05-542FFE26ACD0}" srcOrd="0" destOrd="0" presId="urn:microsoft.com/office/officeart/2008/layout/LinedList"/>
    <dgm:cxn modelId="{F58FBA65-424B-4A9E-9587-0EAE595CC9B9}" type="presParOf" srcId="{520D4C07-429F-47A6-9333-FA1A46640CD3}" destId="{4D01F21F-F50C-47D9-B1E7-C3E048AF5883}" srcOrd="1" destOrd="0" presId="urn:microsoft.com/office/officeart/2008/layout/LinedList"/>
    <dgm:cxn modelId="{608D240B-9856-4BD8-8F86-9C5563F6A436}" type="presParOf" srcId="{A84CE8E6-D216-4A91-A139-EB79D9B63524}" destId="{1C702B47-6D4B-4D80-8773-E2935940EC1B}" srcOrd="6" destOrd="0" presId="urn:microsoft.com/office/officeart/2008/layout/LinedList"/>
    <dgm:cxn modelId="{7E1D7408-CBDB-480F-BE59-B1C305071C26}" type="presParOf" srcId="{A84CE8E6-D216-4A91-A139-EB79D9B63524}" destId="{E882FB4A-AB4B-4687-90CB-DF755DB7280A}" srcOrd="7" destOrd="0" presId="urn:microsoft.com/office/officeart/2008/layout/LinedList"/>
    <dgm:cxn modelId="{494E3792-D9AC-40A7-B23F-D0DBCF8E77BA}" type="presParOf" srcId="{E882FB4A-AB4B-4687-90CB-DF755DB7280A}" destId="{F21D9F0C-E473-4791-B770-F5B6DCFCE249}" srcOrd="0" destOrd="0" presId="urn:microsoft.com/office/officeart/2008/layout/LinedList"/>
    <dgm:cxn modelId="{DAC0F3C9-1ACA-4EEA-BCD2-B4C094E6AF94}" type="presParOf" srcId="{E882FB4A-AB4B-4687-90CB-DF755DB7280A}" destId="{75FB6732-17F7-4590-BF07-F6CCF6E8E5D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9C37C5-A9BE-4C4B-AB89-2F309B79B77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DCDD0F8-069D-4CD0-8CBF-F018FAEAB00E}">
      <dgm:prSet/>
      <dgm:spPr/>
      <dgm:t>
        <a:bodyPr/>
        <a:lstStyle/>
        <a:p>
          <a:pPr>
            <a:defRPr cap="all"/>
          </a:pPr>
          <a:r>
            <a:rPr lang="en-US" b="1"/>
            <a:t>Database as a BlackBox</a:t>
          </a:r>
          <a:endParaRPr lang="en-US"/>
        </a:p>
      </dgm:t>
    </dgm:pt>
    <dgm:pt modelId="{820139EF-3207-41E8-BFAE-2EFCF4405DEE}" type="parTrans" cxnId="{8F29CE6A-0D23-4535-98DC-4642F843757D}">
      <dgm:prSet/>
      <dgm:spPr/>
      <dgm:t>
        <a:bodyPr/>
        <a:lstStyle/>
        <a:p>
          <a:endParaRPr lang="en-US"/>
        </a:p>
      </dgm:t>
    </dgm:pt>
    <dgm:pt modelId="{708FCED4-B185-4318-B4A0-FA4D8430569D}" type="sibTrans" cxnId="{8F29CE6A-0D23-4535-98DC-4642F843757D}">
      <dgm:prSet/>
      <dgm:spPr/>
      <dgm:t>
        <a:bodyPr/>
        <a:lstStyle/>
        <a:p>
          <a:endParaRPr lang="en-US"/>
        </a:p>
      </dgm:t>
    </dgm:pt>
    <dgm:pt modelId="{0B98149B-6F47-4D88-924B-AC921E02DDDB}">
      <dgm:prSet/>
      <dgm:spPr/>
      <dgm:t>
        <a:bodyPr/>
        <a:lstStyle/>
        <a:p>
          <a:pPr>
            <a:defRPr cap="all"/>
          </a:pPr>
          <a:r>
            <a:rPr lang="en-US" b="1"/>
            <a:t>I can Connect to the database </a:t>
          </a:r>
          <a:endParaRPr lang="en-US"/>
        </a:p>
      </dgm:t>
    </dgm:pt>
    <dgm:pt modelId="{1F734B9F-CD6F-41AC-B69F-26F397F8C449}" type="parTrans" cxnId="{0549A5CD-E4B1-40BF-A3EF-606D5E7EC10B}">
      <dgm:prSet/>
      <dgm:spPr/>
      <dgm:t>
        <a:bodyPr/>
        <a:lstStyle/>
        <a:p>
          <a:endParaRPr lang="en-US"/>
        </a:p>
      </dgm:t>
    </dgm:pt>
    <dgm:pt modelId="{00BF5531-68D0-4F2F-8795-0A2C32D101AB}" type="sibTrans" cxnId="{0549A5CD-E4B1-40BF-A3EF-606D5E7EC10B}">
      <dgm:prSet/>
      <dgm:spPr/>
      <dgm:t>
        <a:bodyPr/>
        <a:lstStyle/>
        <a:p>
          <a:endParaRPr lang="en-US"/>
        </a:p>
      </dgm:t>
    </dgm:pt>
    <dgm:pt modelId="{97191BEF-A998-48D6-AAF1-D02270AE0EE7}">
      <dgm:prSet/>
      <dgm:spPr/>
      <dgm:t>
        <a:bodyPr/>
        <a:lstStyle/>
        <a:p>
          <a:pPr>
            <a:defRPr cap="all"/>
          </a:pPr>
          <a:r>
            <a:rPr lang="en-US" b="1"/>
            <a:t>I Query it from My Application</a:t>
          </a:r>
          <a:endParaRPr lang="en-US"/>
        </a:p>
      </dgm:t>
    </dgm:pt>
    <dgm:pt modelId="{06197F0F-8471-47DF-8723-F9B9868945F0}" type="parTrans" cxnId="{BF41D548-BFA6-4C58-9291-47DC5CE1CE67}">
      <dgm:prSet/>
      <dgm:spPr/>
      <dgm:t>
        <a:bodyPr/>
        <a:lstStyle/>
        <a:p>
          <a:endParaRPr lang="en-US"/>
        </a:p>
      </dgm:t>
    </dgm:pt>
    <dgm:pt modelId="{C4B36DF1-D01D-4748-BD8F-F6D711E711DF}" type="sibTrans" cxnId="{BF41D548-BFA6-4C58-9291-47DC5CE1CE67}">
      <dgm:prSet/>
      <dgm:spPr/>
      <dgm:t>
        <a:bodyPr/>
        <a:lstStyle/>
        <a:p>
          <a:endParaRPr lang="en-US"/>
        </a:p>
      </dgm:t>
    </dgm:pt>
    <dgm:pt modelId="{A1CD9D41-3DC3-4BF5-A329-AD5577433F13}">
      <dgm:prSet/>
      <dgm:spPr/>
      <dgm:t>
        <a:bodyPr/>
        <a:lstStyle/>
        <a:p>
          <a:pPr>
            <a:defRPr cap="all"/>
          </a:pPr>
          <a:r>
            <a:rPr lang="en-US" b="1"/>
            <a:t>It Responds Quickly and Correctly </a:t>
          </a:r>
          <a:endParaRPr lang="en-US"/>
        </a:p>
      </dgm:t>
    </dgm:pt>
    <dgm:pt modelId="{09696F7E-79CA-4D3A-BEFE-D4421106D35A}" type="parTrans" cxnId="{840A7AEB-B72B-424F-9731-39365475C0B3}">
      <dgm:prSet/>
      <dgm:spPr/>
      <dgm:t>
        <a:bodyPr/>
        <a:lstStyle/>
        <a:p>
          <a:endParaRPr lang="en-US"/>
        </a:p>
      </dgm:t>
    </dgm:pt>
    <dgm:pt modelId="{7F4344B2-404A-464E-99AD-271CECF854EC}" type="sibTrans" cxnId="{840A7AEB-B72B-424F-9731-39365475C0B3}">
      <dgm:prSet/>
      <dgm:spPr/>
      <dgm:t>
        <a:bodyPr/>
        <a:lstStyle/>
        <a:p>
          <a:endParaRPr lang="en-US"/>
        </a:p>
      </dgm:t>
    </dgm:pt>
    <dgm:pt modelId="{06D32AE6-8917-4332-8053-99842CFA9ACC}" type="pres">
      <dgm:prSet presAssocID="{2C9C37C5-A9BE-4C4B-AB89-2F309B79B775}" presName="root" presStyleCnt="0">
        <dgm:presLayoutVars>
          <dgm:dir/>
          <dgm:resizeHandles val="exact"/>
        </dgm:presLayoutVars>
      </dgm:prSet>
      <dgm:spPr/>
    </dgm:pt>
    <dgm:pt modelId="{F4E83FCB-33BA-4810-9139-BD021C66D284}" type="pres">
      <dgm:prSet presAssocID="{BDCDD0F8-069D-4CD0-8CBF-F018FAEAB00E}" presName="compNode" presStyleCnt="0"/>
      <dgm:spPr/>
    </dgm:pt>
    <dgm:pt modelId="{D83099DD-D59B-4136-A029-F6972D33F8EA}" type="pres">
      <dgm:prSet presAssocID="{BDCDD0F8-069D-4CD0-8CBF-F018FAEAB00E}" presName="iconBgRect" presStyleLbl="bgShp" presStyleIdx="0" presStyleCnt="4"/>
      <dgm:spPr/>
    </dgm:pt>
    <dgm:pt modelId="{5320D326-A1F7-4EBF-9CDB-7AC59AD86030}" type="pres">
      <dgm:prSet presAssocID="{BDCDD0F8-069D-4CD0-8CBF-F018FAEAB00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BD459F77-995F-46AE-8404-125D202A4B06}" type="pres">
      <dgm:prSet presAssocID="{BDCDD0F8-069D-4CD0-8CBF-F018FAEAB00E}" presName="spaceRect" presStyleCnt="0"/>
      <dgm:spPr/>
    </dgm:pt>
    <dgm:pt modelId="{D79FCF4A-B81E-45F9-A65E-6BA9AAF529C8}" type="pres">
      <dgm:prSet presAssocID="{BDCDD0F8-069D-4CD0-8CBF-F018FAEAB00E}" presName="textRect" presStyleLbl="revTx" presStyleIdx="0" presStyleCnt="4">
        <dgm:presLayoutVars>
          <dgm:chMax val="1"/>
          <dgm:chPref val="1"/>
        </dgm:presLayoutVars>
      </dgm:prSet>
      <dgm:spPr/>
    </dgm:pt>
    <dgm:pt modelId="{C5B4F925-AA6A-4363-B4BA-ED4E23334A9B}" type="pres">
      <dgm:prSet presAssocID="{708FCED4-B185-4318-B4A0-FA4D8430569D}" presName="sibTrans" presStyleCnt="0"/>
      <dgm:spPr/>
    </dgm:pt>
    <dgm:pt modelId="{279B1FFC-9F31-4DBA-83E5-E662472C28F9}" type="pres">
      <dgm:prSet presAssocID="{0B98149B-6F47-4D88-924B-AC921E02DDDB}" presName="compNode" presStyleCnt="0"/>
      <dgm:spPr/>
    </dgm:pt>
    <dgm:pt modelId="{6D2E5DA4-DF0C-4D71-A285-70FAE3420AE0}" type="pres">
      <dgm:prSet presAssocID="{0B98149B-6F47-4D88-924B-AC921E02DDDB}" presName="iconBgRect" presStyleLbl="bgShp" presStyleIdx="1" presStyleCnt="4"/>
      <dgm:spPr/>
    </dgm:pt>
    <dgm:pt modelId="{A95AADB6-EF27-4E6C-8F2C-59884B486E83}" type="pres">
      <dgm:prSet presAssocID="{0B98149B-6F47-4D88-924B-AC921E02DDD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414E7AA1-7114-4962-98AC-F543519CB538}" type="pres">
      <dgm:prSet presAssocID="{0B98149B-6F47-4D88-924B-AC921E02DDDB}" presName="spaceRect" presStyleCnt="0"/>
      <dgm:spPr/>
    </dgm:pt>
    <dgm:pt modelId="{029288D7-48F1-46DC-962B-16C0EDA5FF92}" type="pres">
      <dgm:prSet presAssocID="{0B98149B-6F47-4D88-924B-AC921E02DDDB}" presName="textRect" presStyleLbl="revTx" presStyleIdx="1" presStyleCnt="4">
        <dgm:presLayoutVars>
          <dgm:chMax val="1"/>
          <dgm:chPref val="1"/>
        </dgm:presLayoutVars>
      </dgm:prSet>
      <dgm:spPr/>
    </dgm:pt>
    <dgm:pt modelId="{A61DE45B-02A1-4DE5-AF10-18FCA3DCCD74}" type="pres">
      <dgm:prSet presAssocID="{00BF5531-68D0-4F2F-8795-0A2C32D101AB}" presName="sibTrans" presStyleCnt="0"/>
      <dgm:spPr/>
    </dgm:pt>
    <dgm:pt modelId="{19149AB4-4F03-4C78-A710-4C14007B0316}" type="pres">
      <dgm:prSet presAssocID="{97191BEF-A998-48D6-AAF1-D02270AE0EE7}" presName="compNode" presStyleCnt="0"/>
      <dgm:spPr/>
    </dgm:pt>
    <dgm:pt modelId="{6E626F53-085A-4B37-8942-38E2D67D29BF}" type="pres">
      <dgm:prSet presAssocID="{97191BEF-A998-48D6-AAF1-D02270AE0EE7}" presName="iconBgRect" presStyleLbl="bgShp" presStyleIdx="2" presStyleCnt="4"/>
      <dgm:spPr/>
    </dgm:pt>
    <dgm:pt modelId="{A13E8BE8-04FB-407C-9727-8B24B714DFED}" type="pres">
      <dgm:prSet presAssocID="{97191BEF-A998-48D6-AAF1-D02270AE0EE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E774B3C-924B-41B7-93B8-9C71FE68D000}" type="pres">
      <dgm:prSet presAssocID="{97191BEF-A998-48D6-AAF1-D02270AE0EE7}" presName="spaceRect" presStyleCnt="0"/>
      <dgm:spPr/>
    </dgm:pt>
    <dgm:pt modelId="{8DAAB334-5B1D-4E12-8617-50B88D256D56}" type="pres">
      <dgm:prSet presAssocID="{97191BEF-A998-48D6-AAF1-D02270AE0EE7}" presName="textRect" presStyleLbl="revTx" presStyleIdx="2" presStyleCnt="4">
        <dgm:presLayoutVars>
          <dgm:chMax val="1"/>
          <dgm:chPref val="1"/>
        </dgm:presLayoutVars>
      </dgm:prSet>
      <dgm:spPr/>
    </dgm:pt>
    <dgm:pt modelId="{28C54645-410E-4A46-99FF-BC68CD0488DC}" type="pres">
      <dgm:prSet presAssocID="{C4B36DF1-D01D-4748-BD8F-F6D711E711DF}" presName="sibTrans" presStyleCnt="0"/>
      <dgm:spPr/>
    </dgm:pt>
    <dgm:pt modelId="{562335E3-191E-4F72-AF07-7B7957C8E378}" type="pres">
      <dgm:prSet presAssocID="{A1CD9D41-3DC3-4BF5-A329-AD5577433F13}" presName="compNode" presStyleCnt="0"/>
      <dgm:spPr/>
    </dgm:pt>
    <dgm:pt modelId="{731F5B98-B495-4611-9663-E257BE7CD97C}" type="pres">
      <dgm:prSet presAssocID="{A1CD9D41-3DC3-4BF5-A329-AD5577433F13}" presName="iconBgRect" presStyleLbl="bgShp" presStyleIdx="3" presStyleCnt="4"/>
      <dgm:spPr/>
    </dgm:pt>
    <dgm:pt modelId="{3F374DA1-FF61-4179-AB63-23B1EB5A850E}" type="pres">
      <dgm:prSet presAssocID="{A1CD9D41-3DC3-4BF5-A329-AD5577433F1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937D4C0A-8262-4653-B75E-62B096B23D64}" type="pres">
      <dgm:prSet presAssocID="{A1CD9D41-3DC3-4BF5-A329-AD5577433F13}" presName="spaceRect" presStyleCnt="0"/>
      <dgm:spPr/>
    </dgm:pt>
    <dgm:pt modelId="{D69475B2-3023-4FCC-9577-471FB471BF37}" type="pres">
      <dgm:prSet presAssocID="{A1CD9D41-3DC3-4BF5-A329-AD5577433F1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8CE7E14-D9B8-4AC9-9F2B-4010AA44A4F0}" type="presOf" srcId="{BDCDD0F8-069D-4CD0-8CBF-F018FAEAB00E}" destId="{D79FCF4A-B81E-45F9-A65E-6BA9AAF529C8}" srcOrd="0" destOrd="0" presId="urn:microsoft.com/office/officeart/2018/5/layout/IconCircleLabelList"/>
    <dgm:cxn modelId="{FA02A23B-95D8-4517-888C-98C7AF4B2F33}" type="presOf" srcId="{0B98149B-6F47-4D88-924B-AC921E02DDDB}" destId="{029288D7-48F1-46DC-962B-16C0EDA5FF92}" srcOrd="0" destOrd="0" presId="urn:microsoft.com/office/officeart/2018/5/layout/IconCircleLabelList"/>
    <dgm:cxn modelId="{BF41D548-BFA6-4C58-9291-47DC5CE1CE67}" srcId="{2C9C37C5-A9BE-4C4B-AB89-2F309B79B775}" destId="{97191BEF-A998-48D6-AAF1-D02270AE0EE7}" srcOrd="2" destOrd="0" parTransId="{06197F0F-8471-47DF-8723-F9B9868945F0}" sibTransId="{C4B36DF1-D01D-4748-BD8F-F6D711E711DF}"/>
    <dgm:cxn modelId="{8F29CE6A-0D23-4535-98DC-4642F843757D}" srcId="{2C9C37C5-A9BE-4C4B-AB89-2F309B79B775}" destId="{BDCDD0F8-069D-4CD0-8CBF-F018FAEAB00E}" srcOrd="0" destOrd="0" parTransId="{820139EF-3207-41E8-BFAE-2EFCF4405DEE}" sibTransId="{708FCED4-B185-4318-B4A0-FA4D8430569D}"/>
    <dgm:cxn modelId="{57F5D371-6A3C-4E48-97BB-A20633844DD0}" type="presOf" srcId="{2C9C37C5-A9BE-4C4B-AB89-2F309B79B775}" destId="{06D32AE6-8917-4332-8053-99842CFA9ACC}" srcOrd="0" destOrd="0" presId="urn:microsoft.com/office/officeart/2018/5/layout/IconCircleLabelList"/>
    <dgm:cxn modelId="{0B9EFF88-418F-42E6-ACE5-8BD7429A6514}" type="presOf" srcId="{97191BEF-A998-48D6-AAF1-D02270AE0EE7}" destId="{8DAAB334-5B1D-4E12-8617-50B88D256D56}" srcOrd="0" destOrd="0" presId="urn:microsoft.com/office/officeart/2018/5/layout/IconCircleLabelList"/>
    <dgm:cxn modelId="{D06380C8-FA8C-48A8-9B5D-345DFE6877EB}" type="presOf" srcId="{A1CD9D41-3DC3-4BF5-A329-AD5577433F13}" destId="{D69475B2-3023-4FCC-9577-471FB471BF37}" srcOrd="0" destOrd="0" presId="urn:microsoft.com/office/officeart/2018/5/layout/IconCircleLabelList"/>
    <dgm:cxn modelId="{0549A5CD-E4B1-40BF-A3EF-606D5E7EC10B}" srcId="{2C9C37C5-A9BE-4C4B-AB89-2F309B79B775}" destId="{0B98149B-6F47-4D88-924B-AC921E02DDDB}" srcOrd="1" destOrd="0" parTransId="{1F734B9F-CD6F-41AC-B69F-26F397F8C449}" sibTransId="{00BF5531-68D0-4F2F-8795-0A2C32D101AB}"/>
    <dgm:cxn modelId="{840A7AEB-B72B-424F-9731-39365475C0B3}" srcId="{2C9C37C5-A9BE-4C4B-AB89-2F309B79B775}" destId="{A1CD9D41-3DC3-4BF5-A329-AD5577433F13}" srcOrd="3" destOrd="0" parTransId="{09696F7E-79CA-4D3A-BEFE-D4421106D35A}" sibTransId="{7F4344B2-404A-464E-99AD-271CECF854EC}"/>
    <dgm:cxn modelId="{5CF456C5-C33B-4ABB-BC31-155C0D709B56}" type="presParOf" srcId="{06D32AE6-8917-4332-8053-99842CFA9ACC}" destId="{F4E83FCB-33BA-4810-9139-BD021C66D284}" srcOrd="0" destOrd="0" presId="urn:microsoft.com/office/officeart/2018/5/layout/IconCircleLabelList"/>
    <dgm:cxn modelId="{3584A735-F946-4DD7-A589-89B5D3F4B7E4}" type="presParOf" srcId="{F4E83FCB-33BA-4810-9139-BD021C66D284}" destId="{D83099DD-D59B-4136-A029-F6972D33F8EA}" srcOrd="0" destOrd="0" presId="urn:microsoft.com/office/officeart/2018/5/layout/IconCircleLabelList"/>
    <dgm:cxn modelId="{7A90113C-155E-4D59-B152-C09598D8320C}" type="presParOf" srcId="{F4E83FCB-33BA-4810-9139-BD021C66D284}" destId="{5320D326-A1F7-4EBF-9CDB-7AC59AD86030}" srcOrd="1" destOrd="0" presId="urn:microsoft.com/office/officeart/2018/5/layout/IconCircleLabelList"/>
    <dgm:cxn modelId="{E3C2CF59-3E62-4153-AB03-F7B419186D58}" type="presParOf" srcId="{F4E83FCB-33BA-4810-9139-BD021C66D284}" destId="{BD459F77-995F-46AE-8404-125D202A4B06}" srcOrd="2" destOrd="0" presId="urn:microsoft.com/office/officeart/2018/5/layout/IconCircleLabelList"/>
    <dgm:cxn modelId="{388631F6-A2D6-4CCE-99E2-AE730B35A43E}" type="presParOf" srcId="{F4E83FCB-33BA-4810-9139-BD021C66D284}" destId="{D79FCF4A-B81E-45F9-A65E-6BA9AAF529C8}" srcOrd="3" destOrd="0" presId="urn:microsoft.com/office/officeart/2018/5/layout/IconCircleLabelList"/>
    <dgm:cxn modelId="{54D2424D-EB4A-44D3-84DE-E314C4DA4563}" type="presParOf" srcId="{06D32AE6-8917-4332-8053-99842CFA9ACC}" destId="{C5B4F925-AA6A-4363-B4BA-ED4E23334A9B}" srcOrd="1" destOrd="0" presId="urn:microsoft.com/office/officeart/2018/5/layout/IconCircleLabelList"/>
    <dgm:cxn modelId="{6C0B01C5-B661-4A84-9A1A-B3F6A3615241}" type="presParOf" srcId="{06D32AE6-8917-4332-8053-99842CFA9ACC}" destId="{279B1FFC-9F31-4DBA-83E5-E662472C28F9}" srcOrd="2" destOrd="0" presId="urn:microsoft.com/office/officeart/2018/5/layout/IconCircleLabelList"/>
    <dgm:cxn modelId="{86B51231-03FF-4BE1-842E-18FCE71DEB06}" type="presParOf" srcId="{279B1FFC-9F31-4DBA-83E5-E662472C28F9}" destId="{6D2E5DA4-DF0C-4D71-A285-70FAE3420AE0}" srcOrd="0" destOrd="0" presId="urn:microsoft.com/office/officeart/2018/5/layout/IconCircleLabelList"/>
    <dgm:cxn modelId="{2794B94C-1229-4D4A-B1E6-8DC1DE4AA355}" type="presParOf" srcId="{279B1FFC-9F31-4DBA-83E5-E662472C28F9}" destId="{A95AADB6-EF27-4E6C-8F2C-59884B486E83}" srcOrd="1" destOrd="0" presId="urn:microsoft.com/office/officeart/2018/5/layout/IconCircleLabelList"/>
    <dgm:cxn modelId="{4737835E-33A0-4452-95A2-F974B74608AD}" type="presParOf" srcId="{279B1FFC-9F31-4DBA-83E5-E662472C28F9}" destId="{414E7AA1-7114-4962-98AC-F543519CB538}" srcOrd="2" destOrd="0" presId="urn:microsoft.com/office/officeart/2018/5/layout/IconCircleLabelList"/>
    <dgm:cxn modelId="{47CF9912-45C5-4115-ACA5-CD65A28C0798}" type="presParOf" srcId="{279B1FFC-9F31-4DBA-83E5-E662472C28F9}" destId="{029288D7-48F1-46DC-962B-16C0EDA5FF92}" srcOrd="3" destOrd="0" presId="urn:microsoft.com/office/officeart/2018/5/layout/IconCircleLabelList"/>
    <dgm:cxn modelId="{1026D4A6-43EC-499A-84F3-0B6EF2CA3003}" type="presParOf" srcId="{06D32AE6-8917-4332-8053-99842CFA9ACC}" destId="{A61DE45B-02A1-4DE5-AF10-18FCA3DCCD74}" srcOrd="3" destOrd="0" presId="urn:microsoft.com/office/officeart/2018/5/layout/IconCircleLabelList"/>
    <dgm:cxn modelId="{0C0250B7-B4D3-44B4-A229-A527683358CB}" type="presParOf" srcId="{06D32AE6-8917-4332-8053-99842CFA9ACC}" destId="{19149AB4-4F03-4C78-A710-4C14007B0316}" srcOrd="4" destOrd="0" presId="urn:microsoft.com/office/officeart/2018/5/layout/IconCircleLabelList"/>
    <dgm:cxn modelId="{ABDC8075-55A0-4064-AB30-BF42BB9E8F47}" type="presParOf" srcId="{19149AB4-4F03-4C78-A710-4C14007B0316}" destId="{6E626F53-085A-4B37-8942-38E2D67D29BF}" srcOrd="0" destOrd="0" presId="urn:microsoft.com/office/officeart/2018/5/layout/IconCircleLabelList"/>
    <dgm:cxn modelId="{4C51582F-E333-419E-A82D-CD04AFAB2E77}" type="presParOf" srcId="{19149AB4-4F03-4C78-A710-4C14007B0316}" destId="{A13E8BE8-04FB-407C-9727-8B24B714DFED}" srcOrd="1" destOrd="0" presId="urn:microsoft.com/office/officeart/2018/5/layout/IconCircleLabelList"/>
    <dgm:cxn modelId="{B3BA831E-6492-4B6C-9CBC-A3A7DC98A154}" type="presParOf" srcId="{19149AB4-4F03-4C78-A710-4C14007B0316}" destId="{7E774B3C-924B-41B7-93B8-9C71FE68D000}" srcOrd="2" destOrd="0" presId="urn:microsoft.com/office/officeart/2018/5/layout/IconCircleLabelList"/>
    <dgm:cxn modelId="{2CA144FA-E8DB-46F2-AE43-049673FB56EC}" type="presParOf" srcId="{19149AB4-4F03-4C78-A710-4C14007B0316}" destId="{8DAAB334-5B1D-4E12-8617-50B88D256D56}" srcOrd="3" destOrd="0" presId="urn:microsoft.com/office/officeart/2018/5/layout/IconCircleLabelList"/>
    <dgm:cxn modelId="{E2B90746-CDE9-4126-B92D-3C7918F52216}" type="presParOf" srcId="{06D32AE6-8917-4332-8053-99842CFA9ACC}" destId="{28C54645-410E-4A46-99FF-BC68CD0488DC}" srcOrd="5" destOrd="0" presId="urn:microsoft.com/office/officeart/2018/5/layout/IconCircleLabelList"/>
    <dgm:cxn modelId="{808E8AB9-4652-4DF4-AFB4-C27CCFA2047C}" type="presParOf" srcId="{06D32AE6-8917-4332-8053-99842CFA9ACC}" destId="{562335E3-191E-4F72-AF07-7B7957C8E378}" srcOrd="6" destOrd="0" presId="urn:microsoft.com/office/officeart/2018/5/layout/IconCircleLabelList"/>
    <dgm:cxn modelId="{842E0762-1340-4AA0-82A7-2F4A962E46A6}" type="presParOf" srcId="{562335E3-191E-4F72-AF07-7B7957C8E378}" destId="{731F5B98-B495-4611-9663-E257BE7CD97C}" srcOrd="0" destOrd="0" presId="urn:microsoft.com/office/officeart/2018/5/layout/IconCircleLabelList"/>
    <dgm:cxn modelId="{7CDDD144-2E3F-4699-8A1F-5C9F3EA78012}" type="presParOf" srcId="{562335E3-191E-4F72-AF07-7B7957C8E378}" destId="{3F374DA1-FF61-4179-AB63-23B1EB5A850E}" srcOrd="1" destOrd="0" presId="urn:microsoft.com/office/officeart/2018/5/layout/IconCircleLabelList"/>
    <dgm:cxn modelId="{E65D7349-16D0-44CF-820E-B83F09E8411B}" type="presParOf" srcId="{562335E3-191E-4F72-AF07-7B7957C8E378}" destId="{937D4C0A-8262-4653-B75E-62B096B23D64}" srcOrd="2" destOrd="0" presId="urn:microsoft.com/office/officeart/2018/5/layout/IconCircleLabelList"/>
    <dgm:cxn modelId="{AA807086-26E5-419B-BE22-6FCDFB2D998C}" type="presParOf" srcId="{562335E3-191E-4F72-AF07-7B7957C8E378}" destId="{D69475B2-3023-4FCC-9577-471FB471BF3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77E2BC-9D77-4EF1-B268-59256A1C91A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74BFE30-1BEE-4BEA-8930-1D927A54CC81}">
      <dgm:prSet/>
      <dgm:spPr/>
      <dgm:t>
        <a:bodyPr/>
        <a:lstStyle/>
        <a:p>
          <a:r>
            <a:rPr lang="en-US" b="1"/>
            <a:t>Load </a:t>
          </a:r>
          <a:endParaRPr lang="en-US"/>
        </a:p>
      </dgm:t>
    </dgm:pt>
    <dgm:pt modelId="{B9453516-53AA-4675-B8B3-FAD8B580F1DE}" type="parTrans" cxnId="{00B3642E-FD09-45C2-9F8F-05AC067554C9}">
      <dgm:prSet/>
      <dgm:spPr/>
      <dgm:t>
        <a:bodyPr/>
        <a:lstStyle/>
        <a:p>
          <a:endParaRPr lang="en-US"/>
        </a:p>
      </dgm:t>
    </dgm:pt>
    <dgm:pt modelId="{A13E577E-88AC-4780-BF68-64312F42CA47}" type="sibTrans" cxnId="{00B3642E-FD09-45C2-9F8F-05AC067554C9}">
      <dgm:prSet/>
      <dgm:spPr/>
      <dgm:t>
        <a:bodyPr/>
        <a:lstStyle/>
        <a:p>
          <a:endParaRPr lang="en-US"/>
        </a:p>
      </dgm:t>
    </dgm:pt>
    <dgm:pt modelId="{EAC27006-B1CE-4834-ABA6-4C80B052B1EA}">
      <dgm:prSet/>
      <dgm:spPr/>
      <dgm:t>
        <a:bodyPr/>
        <a:lstStyle/>
        <a:p>
          <a:r>
            <a:rPr lang="en-US" b="1"/>
            <a:t>Resource Utilization</a:t>
          </a:r>
          <a:endParaRPr lang="en-US"/>
        </a:p>
      </dgm:t>
    </dgm:pt>
    <dgm:pt modelId="{3D5CDB8A-7171-4A7B-8285-A6B82BA3BA85}" type="parTrans" cxnId="{41716C31-1C91-4F4D-9894-30CDD5439B4C}">
      <dgm:prSet/>
      <dgm:spPr/>
      <dgm:t>
        <a:bodyPr/>
        <a:lstStyle/>
        <a:p>
          <a:endParaRPr lang="en-US"/>
        </a:p>
      </dgm:t>
    </dgm:pt>
    <dgm:pt modelId="{9CED1677-1602-4363-87DC-4F921E67E73B}" type="sibTrans" cxnId="{41716C31-1C91-4F4D-9894-30CDD5439B4C}">
      <dgm:prSet/>
      <dgm:spPr/>
      <dgm:t>
        <a:bodyPr/>
        <a:lstStyle/>
        <a:p>
          <a:endParaRPr lang="en-US"/>
        </a:p>
      </dgm:t>
    </dgm:pt>
    <dgm:pt modelId="{53210175-2E5C-45B0-8D68-9202220611FA}">
      <dgm:prSet/>
      <dgm:spPr/>
      <dgm:t>
        <a:bodyPr/>
        <a:lstStyle/>
        <a:p>
          <a:r>
            <a:rPr lang="en-US" b="1"/>
            <a:t>Index Usage </a:t>
          </a:r>
          <a:endParaRPr lang="en-US"/>
        </a:p>
      </dgm:t>
    </dgm:pt>
    <dgm:pt modelId="{FA263B15-0419-4285-914C-D5518F538B7E}" type="parTrans" cxnId="{3EA08AE3-BF0E-4C61-935F-A65D9F23520A}">
      <dgm:prSet/>
      <dgm:spPr/>
      <dgm:t>
        <a:bodyPr/>
        <a:lstStyle/>
        <a:p>
          <a:endParaRPr lang="en-US"/>
        </a:p>
      </dgm:t>
    </dgm:pt>
    <dgm:pt modelId="{D8441243-C721-43FB-898B-288D5074B1B3}" type="sibTrans" cxnId="{3EA08AE3-BF0E-4C61-935F-A65D9F23520A}">
      <dgm:prSet/>
      <dgm:spPr/>
      <dgm:t>
        <a:bodyPr/>
        <a:lstStyle/>
        <a:p>
          <a:endParaRPr lang="en-US"/>
        </a:p>
      </dgm:t>
    </dgm:pt>
    <dgm:pt modelId="{DDF6FD84-C3C2-4EB7-933D-3599E99D9679}">
      <dgm:prSet/>
      <dgm:spPr/>
      <dgm:t>
        <a:bodyPr/>
        <a:lstStyle/>
        <a:p>
          <a:r>
            <a:rPr lang="en-US" b="1"/>
            <a:t>Contention</a:t>
          </a:r>
          <a:endParaRPr lang="en-US"/>
        </a:p>
      </dgm:t>
    </dgm:pt>
    <dgm:pt modelId="{5D02C50F-17E7-42F2-8E3E-84CB8045CF6A}" type="parTrans" cxnId="{EEB3D79B-287D-4D3B-97D5-A1A5ED835321}">
      <dgm:prSet/>
      <dgm:spPr/>
      <dgm:t>
        <a:bodyPr/>
        <a:lstStyle/>
        <a:p>
          <a:endParaRPr lang="en-US"/>
        </a:p>
      </dgm:t>
    </dgm:pt>
    <dgm:pt modelId="{EDA9BC94-ADB9-4318-A235-D18C8C4B286E}" type="sibTrans" cxnId="{EEB3D79B-287D-4D3B-97D5-A1A5ED835321}">
      <dgm:prSet/>
      <dgm:spPr/>
      <dgm:t>
        <a:bodyPr/>
        <a:lstStyle/>
        <a:p>
          <a:endParaRPr lang="en-US"/>
        </a:p>
      </dgm:t>
    </dgm:pt>
    <dgm:pt modelId="{615867D1-C815-44F0-B949-1FA0770AFCCF}">
      <dgm:prSet/>
      <dgm:spPr/>
      <dgm:t>
        <a:bodyPr/>
        <a:lstStyle/>
        <a:p>
          <a:r>
            <a:rPr lang="en-US" b="1"/>
            <a:t>System/Hardware Problems</a:t>
          </a:r>
          <a:endParaRPr lang="en-US"/>
        </a:p>
      </dgm:t>
    </dgm:pt>
    <dgm:pt modelId="{0C4C00B7-7BA0-420F-ADC0-FA25B5460E46}" type="parTrans" cxnId="{D3E8401C-E0A2-4240-9DD8-1D4E4E1B9E20}">
      <dgm:prSet/>
      <dgm:spPr/>
      <dgm:t>
        <a:bodyPr/>
        <a:lstStyle/>
        <a:p>
          <a:endParaRPr lang="en-US"/>
        </a:p>
      </dgm:t>
    </dgm:pt>
    <dgm:pt modelId="{9FE9C9C8-F02D-4CC2-86A8-1EA72F1B8CD2}" type="sibTrans" cxnId="{D3E8401C-E0A2-4240-9DD8-1D4E4E1B9E20}">
      <dgm:prSet/>
      <dgm:spPr/>
      <dgm:t>
        <a:bodyPr/>
        <a:lstStyle/>
        <a:p>
          <a:endParaRPr lang="en-US"/>
        </a:p>
      </dgm:t>
    </dgm:pt>
    <dgm:pt modelId="{F4E015B3-C9C3-4EE5-8728-9BA18A315316}">
      <dgm:prSet/>
      <dgm:spPr/>
      <dgm:t>
        <a:bodyPr/>
        <a:lstStyle/>
        <a:p>
          <a:r>
            <a:rPr lang="en-US" b="1"/>
            <a:t>Scaling/Capacity Planning </a:t>
          </a:r>
          <a:endParaRPr lang="en-US"/>
        </a:p>
      </dgm:t>
    </dgm:pt>
    <dgm:pt modelId="{C94817FC-7817-4525-82B1-CECB3EEDD44F}" type="parTrans" cxnId="{D3C2045E-47ED-4DCE-8A74-A71115585CEF}">
      <dgm:prSet/>
      <dgm:spPr/>
      <dgm:t>
        <a:bodyPr/>
        <a:lstStyle/>
        <a:p>
          <a:endParaRPr lang="en-US"/>
        </a:p>
      </dgm:t>
    </dgm:pt>
    <dgm:pt modelId="{504CCABE-E480-450B-9016-C07D498B04E9}" type="sibTrans" cxnId="{D3C2045E-47ED-4DCE-8A74-A71115585CEF}">
      <dgm:prSet/>
      <dgm:spPr/>
      <dgm:t>
        <a:bodyPr/>
        <a:lstStyle/>
        <a:p>
          <a:endParaRPr lang="en-US"/>
        </a:p>
      </dgm:t>
    </dgm:pt>
    <dgm:pt modelId="{4FFC398E-5BBE-485D-8B9E-C548726FD9BD}" type="pres">
      <dgm:prSet presAssocID="{4A77E2BC-9D77-4EF1-B268-59256A1C91AD}" presName="root" presStyleCnt="0">
        <dgm:presLayoutVars>
          <dgm:dir/>
          <dgm:resizeHandles val="exact"/>
        </dgm:presLayoutVars>
      </dgm:prSet>
      <dgm:spPr/>
    </dgm:pt>
    <dgm:pt modelId="{4C453E29-AC3B-4D22-A4B1-1846A52D7412}" type="pres">
      <dgm:prSet presAssocID="{E74BFE30-1BEE-4BEA-8930-1D927A54CC81}" presName="compNode" presStyleCnt="0"/>
      <dgm:spPr/>
    </dgm:pt>
    <dgm:pt modelId="{D8C3D8CB-1EFF-4BB5-93BA-DD6AB18B5257}" type="pres">
      <dgm:prSet presAssocID="{E74BFE30-1BEE-4BEA-8930-1D927A54CC81}" presName="bgRect" presStyleLbl="bgShp" presStyleIdx="0" presStyleCnt="6"/>
      <dgm:spPr/>
    </dgm:pt>
    <dgm:pt modelId="{31B7FCD2-AA42-44E6-8AD4-9292A7A16B3B}" type="pres">
      <dgm:prSet presAssocID="{E74BFE30-1BEE-4BEA-8930-1D927A54CC8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ading"/>
        </a:ext>
      </dgm:extLst>
    </dgm:pt>
    <dgm:pt modelId="{67842F92-5491-4664-812E-82A9825AA292}" type="pres">
      <dgm:prSet presAssocID="{E74BFE30-1BEE-4BEA-8930-1D927A54CC81}" presName="spaceRect" presStyleCnt="0"/>
      <dgm:spPr/>
    </dgm:pt>
    <dgm:pt modelId="{F6F2D2CA-9AA1-4372-9415-1B1A835F8859}" type="pres">
      <dgm:prSet presAssocID="{E74BFE30-1BEE-4BEA-8930-1D927A54CC81}" presName="parTx" presStyleLbl="revTx" presStyleIdx="0" presStyleCnt="6">
        <dgm:presLayoutVars>
          <dgm:chMax val="0"/>
          <dgm:chPref val="0"/>
        </dgm:presLayoutVars>
      </dgm:prSet>
      <dgm:spPr/>
    </dgm:pt>
    <dgm:pt modelId="{8BF90162-4E58-4BD6-84C8-A6840DD49BD9}" type="pres">
      <dgm:prSet presAssocID="{A13E577E-88AC-4780-BF68-64312F42CA47}" presName="sibTrans" presStyleCnt="0"/>
      <dgm:spPr/>
    </dgm:pt>
    <dgm:pt modelId="{EB4135ED-6681-44D8-A50C-429908E34157}" type="pres">
      <dgm:prSet presAssocID="{EAC27006-B1CE-4834-ABA6-4C80B052B1EA}" presName="compNode" presStyleCnt="0"/>
      <dgm:spPr/>
    </dgm:pt>
    <dgm:pt modelId="{BD71188D-A22C-4DE6-BA58-0163F201CEF8}" type="pres">
      <dgm:prSet presAssocID="{EAC27006-B1CE-4834-ABA6-4C80B052B1EA}" presName="bgRect" presStyleLbl="bgShp" presStyleIdx="1" presStyleCnt="6"/>
      <dgm:spPr/>
    </dgm:pt>
    <dgm:pt modelId="{EB6CFE0E-295C-4249-813F-9813C50DC053}" type="pres">
      <dgm:prSet presAssocID="{EAC27006-B1CE-4834-ABA6-4C80B052B1E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3ED5748-1B03-4D2D-A0E9-6BE0A05CA506}" type="pres">
      <dgm:prSet presAssocID="{EAC27006-B1CE-4834-ABA6-4C80B052B1EA}" presName="spaceRect" presStyleCnt="0"/>
      <dgm:spPr/>
    </dgm:pt>
    <dgm:pt modelId="{C0926E23-941D-42D5-A817-B9036AE426E6}" type="pres">
      <dgm:prSet presAssocID="{EAC27006-B1CE-4834-ABA6-4C80B052B1EA}" presName="parTx" presStyleLbl="revTx" presStyleIdx="1" presStyleCnt="6">
        <dgm:presLayoutVars>
          <dgm:chMax val="0"/>
          <dgm:chPref val="0"/>
        </dgm:presLayoutVars>
      </dgm:prSet>
      <dgm:spPr/>
    </dgm:pt>
    <dgm:pt modelId="{127D83BF-AD68-463E-9EC7-A94520AD0FAE}" type="pres">
      <dgm:prSet presAssocID="{9CED1677-1602-4363-87DC-4F921E67E73B}" presName="sibTrans" presStyleCnt="0"/>
      <dgm:spPr/>
    </dgm:pt>
    <dgm:pt modelId="{AFF1B96F-0864-4525-ADB6-A23FDDA3661B}" type="pres">
      <dgm:prSet presAssocID="{53210175-2E5C-45B0-8D68-9202220611FA}" presName="compNode" presStyleCnt="0"/>
      <dgm:spPr/>
    </dgm:pt>
    <dgm:pt modelId="{3C369BC8-F28C-420F-8961-6D020B0093C2}" type="pres">
      <dgm:prSet presAssocID="{53210175-2E5C-45B0-8D68-9202220611FA}" presName="bgRect" presStyleLbl="bgShp" presStyleIdx="2" presStyleCnt="6"/>
      <dgm:spPr/>
    </dgm:pt>
    <dgm:pt modelId="{4108342B-814A-4725-A03C-66C4F47DF193}" type="pres">
      <dgm:prSet presAssocID="{53210175-2E5C-45B0-8D68-9202220611F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84EDDE04-847E-406F-8E3F-0F7D7A7F925E}" type="pres">
      <dgm:prSet presAssocID="{53210175-2E5C-45B0-8D68-9202220611FA}" presName="spaceRect" presStyleCnt="0"/>
      <dgm:spPr/>
    </dgm:pt>
    <dgm:pt modelId="{2D720391-692C-41F9-B2B4-931F647D0F81}" type="pres">
      <dgm:prSet presAssocID="{53210175-2E5C-45B0-8D68-9202220611FA}" presName="parTx" presStyleLbl="revTx" presStyleIdx="2" presStyleCnt="6">
        <dgm:presLayoutVars>
          <dgm:chMax val="0"/>
          <dgm:chPref val="0"/>
        </dgm:presLayoutVars>
      </dgm:prSet>
      <dgm:spPr/>
    </dgm:pt>
    <dgm:pt modelId="{54B38476-5991-4B35-8E65-C33501B5681E}" type="pres">
      <dgm:prSet presAssocID="{D8441243-C721-43FB-898B-288D5074B1B3}" presName="sibTrans" presStyleCnt="0"/>
      <dgm:spPr/>
    </dgm:pt>
    <dgm:pt modelId="{C8E161E4-92D2-469A-B89C-894BD6C35B4F}" type="pres">
      <dgm:prSet presAssocID="{DDF6FD84-C3C2-4EB7-933D-3599E99D9679}" presName="compNode" presStyleCnt="0"/>
      <dgm:spPr/>
    </dgm:pt>
    <dgm:pt modelId="{413ACF53-C2A7-4CE2-BA58-14588CE106E3}" type="pres">
      <dgm:prSet presAssocID="{DDF6FD84-C3C2-4EB7-933D-3599E99D9679}" presName="bgRect" presStyleLbl="bgShp" presStyleIdx="3" presStyleCnt="6"/>
      <dgm:spPr/>
    </dgm:pt>
    <dgm:pt modelId="{A8151CD5-E201-4D06-98EF-9110F5A332F9}" type="pres">
      <dgm:prSet presAssocID="{DDF6FD84-C3C2-4EB7-933D-3599E99D967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wn"/>
        </a:ext>
      </dgm:extLst>
    </dgm:pt>
    <dgm:pt modelId="{39ECC9B8-C857-40B8-9989-CAC1996CDB1A}" type="pres">
      <dgm:prSet presAssocID="{DDF6FD84-C3C2-4EB7-933D-3599E99D9679}" presName="spaceRect" presStyleCnt="0"/>
      <dgm:spPr/>
    </dgm:pt>
    <dgm:pt modelId="{85F82E22-5D63-4D8A-A559-7B6BCF1A62B6}" type="pres">
      <dgm:prSet presAssocID="{DDF6FD84-C3C2-4EB7-933D-3599E99D9679}" presName="parTx" presStyleLbl="revTx" presStyleIdx="3" presStyleCnt="6">
        <dgm:presLayoutVars>
          <dgm:chMax val="0"/>
          <dgm:chPref val="0"/>
        </dgm:presLayoutVars>
      </dgm:prSet>
      <dgm:spPr/>
    </dgm:pt>
    <dgm:pt modelId="{424D91F6-807C-4960-9BF9-80F728445617}" type="pres">
      <dgm:prSet presAssocID="{EDA9BC94-ADB9-4318-A235-D18C8C4B286E}" presName="sibTrans" presStyleCnt="0"/>
      <dgm:spPr/>
    </dgm:pt>
    <dgm:pt modelId="{5525AF7E-CCAC-4F1D-94C2-811352A9FB57}" type="pres">
      <dgm:prSet presAssocID="{615867D1-C815-44F0-B949-1FA0770AFCCF}" presName="compNode" presStyleCnt="0"/>
      <dgm:spPr/>
    </dgm:pt>
    <dgm:pt modelId="{0174C10C-253B-435E-AD92-ECD264182B98}" type="pres">
      <dgm:prSet presAssocID="{615867D1-C815-44F0-B949-1FA0770AFCCF}" presName="bgRect" presStyleLbl="bgShp" presStyleIdx="4" presStyleCnt="6"/>
      <dgm:spPr/>
    </dgm:pt>
    <dgm:pt modelId="{0031B95F-4EB4-441D-8680-2D624C9FE618}" type="pres">
      <dgm:prSet presAssocID="{615867D1-C815-44F0-B949-1FA0770AFCC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6F6C602-BF6A-4114-8343-BF26B210AD92}" type="pres">
      <dgm:prSet presAssocID="{615867D1-C815-44F0-B949-1FA0770AFCCF}" presName="spaceRect" presStyleCnt="0"/>
      <dgm:spPr/>
    </dgm:pt>
    <dgm:pt modelId="{B41AA551-8A59-43F7-81A4-DEBF4EDE5CD7}" type="pres">
      <dgm:prSet presAssocID="{615867D1-C815-44F0-B949-1FA0770AFCCF}" presName="parTx" presStyleLbl="revTx" presStyleIdx="4" presStyleCnt="6">
        <dgm:presLayoutVars>
          <dgm:chMax val="0"/>
          <dgm:chPref val="0"/>
        </dgm:presLayoutVars>
      </dgm:prSet>
      <dgm:spPr/>
    </dgm:pt>
    <dgm:pt modelId="{F0F6F82A-FB77-42D8-8AD5-B2A866EB9F29}" type="pres">
      <dgm:prSet presAssocID="{9FE9C9C8-F02D-4CC2-86A8-1EA72F1B8CD2}" presName="sibTrans" presStyleCnt="0"/>
      <dgm:spPr/>
    </dgm:pt>
    <dgm:pt modelId="{E38C93DB-CEF2-4344-AC70-8CEED54E2363}" type="pres">
      <dgm:prSet presAssocID="{F4E015B3-C9C3-4EE5-8728-9BA18A315316}" presName="compNode" presStyleCnt="0"/>
      <dgm:spPr/>
    </dgm:pt>
    <dgm:pt modelId="{C761E3D0-E951-4056-AD35-BE811B09E0AB}" type="pres">
      <dgm:prSet presAssocID="{F4E015B3-C9C3-4EE5-8728-9BA18A315316}" presName="bgRect" presStyleLbl="bgShp" presStyleIdx="5" presStyleCnt="6"/>
      <dgm:spPr/>
    </dgm:pt>
    <dgm:pt modelId="{A8F3022B-A834-4D39-951F-4F7A8BE2E97A}" type="pres">
      <dgm:prSet presAssocID="{F4E015B3-C9C3-4EE5-8728-9BA18A31531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B3DBEDA3-9165-4CA5-9CFD-BDE2CFBE422F}" type="pres">
      <dgm:prSet presAssocID="{F4E015B3-C9C3-4EE5-8728-9BA18A315316}" presName="spaceRect" presStyleCnt="0"/>
      <dgm:spPr/>
    </dgm:pt>
    <dgm:pt modelId="{36A6FF89-950D-4FF1-BA58-86ADFBD26816}" type="pres">
      <dgm:prSet presAssocID="{F4E015B3-C9C3-4EE5-8728-9BA18A31531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C526AA15-3BB7-48D3-9654-99B561322BEB}" type="presOf" srcId="{DDF6FD84-C3C2-4EB7-933D-3599E99D9679}" destId="{85F82E22-5D63-4D8A-A559-7B6BCF1A62B6}" srcOrd="0" destOrd="0" presId="urn:microsoft.com/office/officeart/2018/2/layout/IconVerticalSolidList"/>
    <dgm:cxn modelId="{D3E8401C-E0A2-4240-9DD8-1D4E4E1B9E20}" srcId="{4A77E2BC-9D77-4EF1-B268-59256A1C91AD}" destId="{615867D1-C815-44F0-B949-1FA0770AFCCF}" srcOrd="4" destOrd="0" parTransId="{0C4C00B7-7BA0-420F-ADC0-FA25B5460E46}" sibTransId="{9FE9C9C8-F02D-4CC2-86A8-1EA72F1B8CD2}"/>
    <dgm:cxn modelId="{DEBEFA29-95A9-4DBA-8B7B-3BD9DA2755B3}" type="presOf" srcId="{53210175-2E5C-45B0-8D68-9202220611FA}" destId="{2D720391-692C-41F9-B2B4-931F647D0F81}" srcOrd="0" destOrd="0" presId="urn:microsoft.com/office/officeart/2018/2/layout/IconVerticalSolidList"/>
    <dgm:cxn modelId="{00B3642E-FD09-45C2-9F8F-05AC067554C9}" srcId="{4A77E2BC-9D77-4EF1-B268-59256A1C91AD}" destId="{E74BFE30-1BEE-4BEA-8930-1D927A54CC81}" srcOrd="0" destOrd="0" parTransId="{B9453516-53AA-4675-B8B3-FAD8B580F1DE}" sibTransId="{A13E577E-88AC-4780-BF68-64312F42CA47}"/>
    <dgm:cxn modelId="{41716C31-1C91-4F4D-9894-30CDD5439B4C}" srcId="{4A77E2BC-9D77-4EF1-B268-59256A1C91AD}" destId="{EAC27006-B1CE-4834-ABA6-4C80B052B1EA}" srcOrd="1" destOrd="0" parTransId="{3D5CDB8A-7171-4A7B-8285-A6B82BA3BA85}" sibTransId="{9CED1677-1602-4363-87DC-4F921E67E73B}"/>
    <dgm:cxn modelId="{37359336-8A5D-4908-B8C8-28F52101B2A9}" type="presOf" srcId="{615867D1-C815-44F0-B949-1FA0770AFCCF}" destId="{B41AA551-8A59-43F7-81A4-DEBF4EDE5CD7}" srcOrd="0" destOrd="0" presId="urn:microsoft.com/office/officeart/2018/2/layout/IconVerticalSolidList"/>
    <dgm:cxn modelId="{D3C2045E-47ED-4DCE-8A74-A71115585CEF}" srcId="{4A77E2BC-9D77-4EF1-B268-59256A1C91AD}" destId="{F4E015B3-C9C3-4EE5-8728-9BA18A315316}" srcOrd="5" destOrd="0" parTransId="{C94817FC-7817-4525-82B1-CECB3EEDD44F}" sibTransId="{504CCABE-E480-450B-9016-C07D498B04E9}"/>
    <dgm:cxn modelId="{59EA236F-1055-4C83-BEA4-00DAAC14C6C5}" type="presOf" srcId="{E74BFE30-1BEE-4BEA-8930-1D927A54CC81}" destId="{F6F2D2CA-9AA1-4372-9415-1B1A835F8859}" srcOrd="0" destOrd="0" presId="urn:microsoft.com/office/officeart/2018/2/layout/IconVerticalSolidList"/>
    <dgm:cxn modelId="{BA1C685A-90C0-450B-86D0-0229AA29D2E0}" type="presOf" srcId="{4A77E2BC-9D77-4EF1-B268-59256A1C91AD}" destId="{4FFC398E-5BBE-485D-8B9E-C548726FD9BD}" srcOrd="0" destOrd="0" presId="urn:microsoft.com/office/officeart/2018/2/layout/IconVerticalSolidList"/>
    <dgm:cxn modelId="{62FBC692-7CB7-40EB-A707-7F92C26F05BE}" type="presOf" srcId="{F4E015B3-C9C3-4EE5-8728-9BA18A315316}" destId="{36A6FF89-950D-4FF1-BA58-86ADFBD26816}" srcOrd="0" destOrd="0" presId="urn:microsoft.com/office/officeart/2018/2/layout/IconVerticalSolidList"/>
    <dgm:cxn modelId="{EEB3D79B-287D-4D3B-97D5-A1A5ED835321}" srcId="{4A77E2BC-9D77-4EF1-B268-59256A1C91AD}" destId="{DDF6FD84-C3C2-4EB7-933D-3599E99D9679}" srcOrd="3" destOrd="0" parTransId="{5D02C50F-17E7-42F2-8E3E-84CB8045CF6A}" sibTransId="{EDA9BC94-ADB9-4318-A235-D18C8C4B286E}"/>
    <dgm:cxn modelId="{16CF9B9F-EE7E-42B5-AAD5-9D8E19B840CA}" type="presOf" srcId="{EAC27006-B1CE-4834-ABA6-4C80B052B1EA}" destId="{C0926E23-941D-42D5-A817-B9036AE426E6}" srcOrd="0" destOrd="0" presId="urn:microsoft.com/office/officeart/2018/2/layout/IconVerticalSolidList"/>
    <dgm:cxn modelId="{3EA08AE3-BF0E-4C61-935F-A65D9F23520A}" srcId="{4A77E2BC-9D77-4EF1-B268-59256A1C91AD}" destId="{53210175-2E5C-45B0-8D68-9202220611FA}" srcOrd="2" destOrd="0" parTransId="{FA263B15-0419-4285-914C-D5518F538B7E}" sibTransId="{D8441243-C721-43FB-898B-288D5074B1B3}"/>
    <dgm:cxn modelId="{66A4128E-F72B-4ED1-992E-2CE4DF7F8E15}" type="presParOf" srcId="{4FFC398E-5BBE-485D-8B9E-C548726FD9BD}" destId="{4C453E29-AC3B-4D22-A4B1-1846A52D7412}" srcOrd="0" destOrd="0" presId="urn:microsoft.com/office/officeart/2018/2/layout/IconVerticalSolidList"/>
    <dgm:cxn modelId="{8EEFE47D-DF85-43D3-9946-1BE097B703BE}" type="presParOf" srcId="{4C453E29-AC3B-4D22-A4B1-1846A52D7412}" destId="{D8C3D8CB-1EFF-4BB5-93BA-DD6AB18B5257}" srcOrd="0" destOrd="0" presId="urn:microsoft.com/office/officeart/2018/2/layout/IconVerticalSolidList"/>
    <dgm:cxn modelId="{27DB9FA7-0E39-448B-BBEA-E8EA712383D9}" type="presParOf" srcId="{4C453E29-AC3B-4D22-A4B1-1846A52D7412}" destId="{31B7FCD2-AA42-44E6-8AD4-9292A7A16B3B}" srcOrd="1" destOrd="0" presId="urn:microsoft.com/office/officeart/2018/2/layout/IconVerticalSolidList"/>
    <dgm:cxn modelId="{6239C801-3693-4CD1-B179-B3847E3C544F}" type="presParOf" srcId="{4C453E29-AC3B-4D22-A4B1-1846A52D7412}" destId="{67842F92-5491-4664-812E-82A9825AA292}" srcOrd="2" destOrd="0" presId="urn:microsoft.com/office/officeart/2018/2/layout/IconVerticalSolidList"/>
    <dgm:cxn modelId="{FD806A14-993D-44D9-989B-0E1E44BACF5C}" type="presParOf" srcId="{4C453E29-AC3B-4D22-A4B1-1846A52D7412}" destId="{F6F2D2CA-9AA1-4372-9415-1B1A835F8859}" srcOrd="3" destOrd="0" presId="urn:microsoft.com/office/officeart/2018/2/layout/IconVerticalSolidList"/>
    <dgm:cxn modelId="{32F40CC0-35D2-472A-B079-E562F48C9E91}" type="presParOf" srcId="{4FFC398E-5BBE-485D-8B9E-C548726FD9BD}" destId="{8BF90162-4E58-4BD6-84C8-A6840DD49BD9}" srcOrd="1" destOrd="0" presId="urn:microsoft.com/office/officeart/2018/2/layout/IconVerticalSolidList"/>
    <dgm:cxn modelId="{F2CBB165-4FB9-4EC1-844A-2EC7897FC84A}" type="presParOf" srcId="{4FFC398E-5BBE-485D-8B9E-C548726FD9BD}" destId="{EB4135ED-6681-44D8-A50C-429908E34157}" srcOrd="2" destOrd="0" presId="urn:microsoft.com/office/officeart/2018/2/layout/IconVerticalSolidList"/>
    <dgm:cxn modelId="{A82EA990-A4C9-4808-8D35-FA9A2B32A1DF}" type="presParOf" srcId="{EB4135ED-6681-44D8-A50C-429908E34157}" destId="{BD71188D-A22C-4DE6-BA58-0163F201CEF8}" srcOrd="0" destOrd="0" presId="urn:microsoft.com/office/officeart/2018/2/layout/IconVerticalSolidList"/>
    <dgm:cxn modelId="{D41E03F0-E5C3-403A-8275-5FF6E704DF24}" type="presParOf" srcId="{EB4135ED-6681-44D8-A50C-429908E34157}" destId="{EB6CFE0E-295C-4249-813F-9813C50DC053}" srcOrd="1" destOrd="0" presId="urn:microsoft.com/office/officeart/2018/2/layout/IconVerticalSolidList"/>
    <dgm:cxn modelId="{557DC949-2316-421B-B925-E67A3CDF5B13}" type="presParOf" srcId="{EB4135ED-6681-44D8-A50C-429908E34157}" destId="{B3ED5748-1B03-4D2D-A0E9-6BE0A05CA506}" srcOrd="2" destOrd="0" presId="urn:microsoft.com/office/officeart/2018/2/layout/IconVerticalSolidList"/>
    <dgm:cxn modelId="{0BD2AB4B-7BCF-4E69-A5E9-4433BD15B34C}" type="presParOf" srcId="{EB4135ED-6681-44D8-A50C-429908E34157}" destId="{C0926E23-941D-42D5-A817-B9036AE426E6}" srcOrd="3" destOrd="0" presId="urn:microsoft.com/office/officeart/2018/2/layout/IconVerticalSolidList"/>
    <dgm:cxn modelId="{E0D9BFA2-FCD1-40F5-AA47-0454B0EF6A88}" type="presParOf" srcId="{4FFC398E-5BBE-485D-8B9E-C548726FD9BD}" destId="{127D83BF-AD68-463E-9EC7-A94520AD0FAE}" srcOrd="3" destOrd="0" presId="urn:microsoft.com/office/officeart/2018/2/layout/IconVerticalSolidList"/>
    <dgm:cxn modelId="{23D609B2-CA89-4F35-9E1A-59713CD2A6B9}" type="presParOf" srcId="{4FFC398E-5BBE-485D-8B9E-C548726FD9BD}" destId="{AFF1B96F-0864-4525-ADB6-A23FDDA3661B}" srcOrd="4" destOrd="0" presId="urn:microsoft.com/office/officeart/2018/2/layout/IconVerticalSolidList"/>
    <dgm:cxn modelId="{DAF80802-917C-45B4-814F-E359CF677B2D}" type="presParOf" srcId="{AFF1B96F-0864-4525-ADB6-A23FDDA3661B}" destId="{3C369BC8-F28C-420F-8961-6D020B0093C2}" srcOrd="0" destOrd="0" presId="urn:microsoft.com/office/officeart/2018/2/layout/IconVerticalSolidList"/>
    <dgm:cxn modelId="{A7C8A315-118D-4F0B-B534-28B133DFF7B4}" type="presParOf" srcId="{AFF1B96F-0864-4525-ADB6-A23FDDA3661B}" destId="{4108342B-814A-4725-A03C-66C4F47DF193}" srcOrd="1" destOrd="0" presId="urn:microsoft.com/office/officeart/2018/2/layout/IconVerticalSolidList"/>
    <dgm:cxn modelId="{5DEEB9D1-E57E-4207-8997-71308BF86220}" type="presParOf" srcId="{AFF1B96F-0864-4525-ADB6-A23FDDA3661B}" destId="{84EDDE04-847E-406F-8E3F-0F7D7A7F925E}" srcOrd="2" destOrd="0" presId="urn:microsoft.com/office/officeart/2018/2/layout/IconVerticalSolidList"/>
    <dgm:cxn modelId="{EFC5097C-1DA2-4FC3-B636-5A189EF3A2B8}" type="presParOf" srcId="{AFF1B96F-0864-4525-ADB6-A23FDDA3661B}" destId="{2D720391-692C-41F9-B2B4-931F647D0F81}" srcOrd="3" destOrd="0" presId="urn:microsoft.com/office/officeart/2018/2/layout/IconVerticalSolidList"/>
    <dgm:cxn modelId="{5C4AC3D5-31C6-4B94-ABFC-8BF6BD0029CA}" type="presParOf" srcId="{4FFC398E-5BBE-485D-8B9E-C548726FD9BD}" destId="{54B38476-5991-4B35-8E65-C33501B5681E}" srcOrd="5" destOrd="0" presId="urn:microsoft.com/office/officeart/2018/2/layout/IconVerticalSolidList"/>
    <dgm:cxn modelId="{43438FB2-5C24-4EB5-A951-12AB0E707A07}" type="presParOf" srcId="{4FFC398E-5BBE-485D-8B9E-C548726FD9BD}" destId="{C8E161E4-92D2-469A-B89C-894BD6C35B4F}" srcOrd="6" destOrd="0" presId="urn:microsoft.com/office/officeart/2018/2/layout/IconVerticalSolidList"/>
    <dgm:cxn modelId="{78A68516-76A8-477A-8A8B-7FA6EED2C9DC}" type="presParOf" srcId="{C8E161E4-92D2-469A-B89C-894BD6C35B4F}" destId="{413ACF53-C2A7-4CE2-BA58-14588CE106E3}" srcOrd="0" destOrd="0" presId="urn:microsoft.com/office/officeart/2018/2/layout/IconVerticalSolidList"/>
    <dgm:cxn modelId="{36909B48-59F0-4460-B2ED-BADC1F05A3EA}" type="presParOf" srcId="{C8E161E4-92D2-469A-B89C-894BD6C35B4F}" destId="{A8151CD5-E201-4D06-98EF-9110F5A332F9}" srcOrd="1" destOrd="0" presId="urn:microsoft.com/office/officeart/2018/2/layout/IconVerticalSolidList"/>
    <dgm:cxn modelId="{027EC254-7B84-4883-BB3D-085F2121EEE6}" type="presParOf" srcId="{C8E161E4-92D2-469A-B89C-894BD6C35B4F}" destId="{39ECC9B8-C857-40B8-9989-CAC1996CDB1A}" srcOrd="2" destOrd="0" presId="urn:microsoft.com/office/officeart/2018/2/layout/IconVerticalSolidList"/>
    <dgm:cxn modelId="{E9E13EF7-47A9-45E0-A60D-705125251368}" type="presParOf" srcId="{C8E161E4-92D2-469A-B89C-894BD6C35B4F}" destId="{85F82E22-5D63-4D8A-A559-7B6BCF1A62B6}" srcOrd="3" destOrd="0" presId="urn:microsoft.com/office/officeart/2018/2/layout/IconVerticalSolidList"/>
    <dgm:cxn modelId="{D46EFD29-EEF6-41CE-9023-7EFA772A65A5}" type="presParOf" srcId="{4FFC398E-5BBE-485D-8B9E-C548726FD9BD}" destId="{424D91F6-807C-4960-9BF9-80F728445617}" srcOrd="7" destOrd="0" presId="urn:microsoft.com/office/officeart/2018/2/layout/IconVerticalSolidList"/>
    <dgm:cxn modelId="{7C3D86A5-4CE2-4079-B68E-F148115ECEBE}" type="presParOf" srcId="{4FFC398E-5BBE-485D-8B9E-C548726FD9BD}" destId="{5525AF7E-CCAC-4F1D-94C2-811352A9FB57}" srcOrd="8" destOrd="0" presId="urn:microsoft.com/office/officeart/2018/2/layout/IconVerticalSolidList"/>
    <dgm:cxn modelId="{6642542F-7157-43E0-880F-38EEB6B303FE}" type="presParOf" srcId="{5525AF7E-CCAC-4F1D-94C2-811352A9FB57}" destId="{0174C10C-253B-435E-AD92-ECD264182B98}" srcOrd="0" destOrd="0" presId="urn:microsoft.com/office/officeart/2018/2/layout/IconVerticalSolidList"/>
    <dgm:cxn modelId="{89567D14-781C-49B2-B782-3BA12DC56C80}" type="presParOf" srcId="{5525AF7E-CCAC-4F1D-94C2-811352A9FB57}" destId="{0031B95F-4EB4-441D-8680-2D624C9FE618}" srcOrd="1" destOrd="0" presId="urn:microsoft.com/office/officeart/2018/2/layout/IconVerticalSolidList"/>
    <dgm:cxn modelId="{2292C1C9-BB01-429F-B29E-B0E5BA19B4AC}" type="presParOf" srcId="{5525AF7E-CCAC-4F1D-94C2-811352A9FB57}" destId="{86F6C602-BF6A-4114-8343-BF26B210AD92}" srcOrd="2" destOrd="0" presId="urn:microsoft.com/office/officeart/2018/2/layout/IconVerticalSolidList"/>
    <dgm:cxn modelId="{97D6BBC2-A1EF-4777-A1AD-0C5599A442CE}" type="presParOf" srcId="{5525AF7E-CCAC-4F1D-94C2-811352A9FB57}" destId="{B41AA551-8A59-43F7-81A4-DEBF4EDE5CD7}" srcOrd="3" destOrd="0" presId="urn:microsoft.com/office/officeart/2018/2/layout/IconVerticalSolidList"/>
    <dgm:cxn modelId="{9A50E785-ACE3-4B34-8521-F214BEBEE53C}" type="presParOf" srcId="{4FFC398E-5BBE-485D-8B9E-C548726FD9BD}" destId="{F0F6F82A-FB77-42D8-8AD5-B2A866EB9F29}" srcOrd="9" destOrd="0" presId="urn:microsoft.com/office/officeart/2018/2/layout/IconVerticalSolidList"/>
    <dgm:cxn modelId="{40A5659B-4FDD-4113-95D5-689CB047B114}" type="presParOf" srcId="{4FFC398E-5BBE-485D-8B9E-C548726FD9BD}" destId="{E38C93DB-CEF2-4344-AC70-8CEED54E2363}" srcOrd="10" destOrd="0" presId="urn:microsoft.com/office/officeart/2018/2/layout/IconVerticalSolidList"/>
    <dgm:cxn modelId="{D81BDF38-D71D-4204-B05C-9C483EC02CF7}" type="presParOf" srcId="{E38C93DB-CEF2-4344-AC70-8CEED54E2363}" destId="{C761E3D0-E951-4056-AD35-BE811B09E0AB}" srcOrd="0" destOrd="0" presId="urn:microsoft.com/office/officeart/2018/2/layout/IconVerticalSolidList"/>
    <dgm:cxn modelId="{71465B64-03A7-4E1B-A029-27FCEE8D1AAC}" type="presParOf" srcId="{E38C93DB-CEF2-4344-AC70-8CEED54E2363}" destId="{A8F3022B-A834-4D39-951F-4F7A8BE2E97A}" srcOrd="1" destOrd="0" presId="urn:microsoft.com/office/officeart/2018/2/layout/IconVerticalSolidList"/>
    <dgm:cxn modelId="{8A8DFA15-6FB3-40F8-8C89-FE197C0BC606}" type="presParOf" srcId="{E38C93DB-CEF2-4344-AC70-8CEED54E2363}" destId="{B3DBEDA3-9165-4CA5-9CFD-BDE2CFBE422F}" srcOrd="2" destOrd="0" presId="urn:microsoft.com/office/officeart/2018/2/layout/IconVerticalSolidList"/>
    <dgm:cxn modelId="{4B37BEC4-338D-45A6-85EB-7BC991299C0C}" type="presParOf" srcId="{E38C93DB-CEF2-4344-AC70-8CEED54E2363}" destId="{36A6FF89-950D-4FF1-BA58-86ADFBD268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24BF47-709A-4C07-9BD2-F063DDEA232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37269DDB-73F0-4437-BC61-6F82B74BC0C4}">
      <dgm:prSet/>
      <dgm:spPr/>
      <dgm:t>
        <a:bodyPr/>
        <a:lstStyle/>
        <a:p>
          <a:pPr>
            <a:defRPr cap="all"/>
          </a:pPr>
          <a:r>
            <a:rPr lang="en-US" b="1"/>
            <a:t>Hard to Assure Outcome</a:t>
          </a:r>
          <a:endParaRPr lang="en-US"/>
        </a:p>
      </dgm:t>
    </dgm:pt>
    <dgm:pt modelId="{CC1E4D4F-B190-489C-A94C-3C5B985D35F2}" type="parTrans" cxnId="{2C13881B-3EBE-4F12-936B-AAAB1849956F}">
      <dgm:prSet/>
      <dgm:spPr/>
      <dgm:t>
        <a:bodyPr/>
        <a:lstStyle/>
        <a:p>
          <a:endParaRPr lang="en-US"/>
        </a:p>
      </dgm:t>
    </dgm:pt>
    <dgm:pt modelId="{D2FC1A33-9677-4631-92C0-9862324AB8BA}" type="sibTrans" cxnId="{2C13881B-3EBE-4F12-936B-AAAB1849956F}">
      <dgm:prSet/>
      <dgm:spPr/>
      <dgm:t>
        <a:bodyPr/>
        <a:lstStyle/>
        <a:p>
          <a:endParaRPr lang="en-US"/>
        </a:p>
      </dgm:t>
    </dgm:pt>
    <dgm:pt modelId="{2C65ADF7-6CAB-46BB-9BFE-7644DAC83977}">
      <dgm:prSet/>
      <dgm:spPr/>
      <dgm:t>
        <a:bodyPr/>
        <a:lstStyle/>
        <a:p>
          <a:pPr>
            <a:defRPr cap="all"/>
          </a:pPr>
          <a:r>
            <a:rPr lang="en-US" b="1"/>
            <a:t>Hard to Train People</a:t>
          </a:r>
          <a:endParaRPr lang="en-US"/>
        </a:p>
      </dgm:t>
    </dgm:pt>
    <dgm:pt modelId="{E2DCF405-DEBC-4B50-B50B-2CDF294CF63C}" type="parTrans" cxnId="{0CC57A2F-ED31-4078-80EA-827C56CCA991}">
      <dgm:prSet/>
      <dgm:spPr/>
      <dgm:t>
        <a:bodyPr/>
        <a:lstStyle/>
        <a:p>
          <a:endParaRPr lang="en-US"/>
        </a:p>
      </dgm:t>
    </dgm:pt>
    <dgm:pt modelId="{A1683BF4-4A63-40CA-8FA1-A145FA78B1E1}" type="sibTrans" cxnId="{0CC57A2F-ED31-4078-80EA-827C56CCA991}">
      <dgm:prSet/>
      <dgm:spPr/>
      <dgm:t>
        <a:bodyPr/>
        <a:lstStyle/>
        <a:p>
          <a:endParaRPr lang="en-US"/>
        </a:p>
      </dgm:t>
    </dgm:pt>
    <dgm:pt modelId="{644D45D3-4E48-4D1C-8CD1-688A12E6A47C}">
      <dgm:prSet/>
      <dgm:spPr/>
      <dgm:t>
        <a:bodyPr/>
        <a:lstStyle/>
        <a:p>
          <a:pPr>
            <a:defRPr cap="all"/>
          </a:pPr>
          <a:r>
            <a:rPr lang="en-US" b="1"/>
            <a:t>Hard to Automate </a:t>
          </a:r>
          <a:endParaRPr lang="en-US"/>
        </a:p>
      </dgm:t>
    </dgm:pt>
    <dgm:pt modelId="{12B5258F-310C-42BB-A966-4987370B58A3}" type="parTrans" cxnId="{61F651F9-E307-4474-B606-A3B69D0BDDBA}">
      <dgm:prSet/>
      <dgm:spPr/>
      <dgm:t>
        <a:bodyPr/>
        <a:lstStyle/>
        <a:p>
          <a:endParaRPr lang="en-US"/>
        </a:p>
      </dgm:t>
    </dgm:pt>
    <dgm:pt modelId="{9B5C9DD5-19DC-4594-AED4-D7B34168E483}" type="sibTrans" cxnId="{61F651F9-E307-4474-B606-A3B69D0BDDBA}">
      <dgm:prSet/>
      <dgm:spPr/>
      <dgm:t>
        <a:bodyPr/>
        <a:lstStyle/>
        <a:p>
          <a:endParaRPr lang="en-US"/>
        </a:p>
      </dgm:t>
    </dgm:pt>
    <dgm:pt modelId="{576F0963-F8CD-45B4-8378-68252AFBF760}" type="pres">
      <dgm:prSet presAssocID="{5B24BF47-709A-4C07-9BD2-F063DDEA232C}" presName="root" presStyleCnt="0">
        <dgm:presLayoutVars>
          <dgm:dir/>
          <dgm:resizeHandles val="exact"/>
        </dgm:presLayoutVars>
      </dgm:prSet>
      <dgm:spPr/>
    </dgm:pt>
    <dgm:pt modelId="{EA659EB9-BADE-4C21-BF2B-B441354A380C}" type="pres">
      <dgm:prSet presAssocID="{37269DDB-73F0-4437-BC61-6F82B74BC0C4}" presName="compNode" presStyleCnt="0"/>
      <dgm:spPr/>
    </dgm:pt>
    <dgm:pt modelId="{B6E43AFD-12CD-44C1-9F86-5317C39C82DD}" type="pres">
      <dgm:prSet presAssocID="{37269DDB-73F0-4437-BC61-6F82B74BC0C4}" presName="iconBgRect" presStyleLbl="bgShp" presStyleIdx="0" presStyleCnt="3"/>
      <dgm:spPr/>
    </dgm:pt>
    <dgm:pt modelId="{15E620C1-B3C1-4A60-85A8-2079F09B7FB2}" type="pres">
      <dgm:prSet presAssocID="{37269DDB-73F0-4437-BC61-6F82B74BC0C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F992834-1F70-42EA-A2E1-DFC81ABC3192}" type="pres">
      <dgm:prSet presAssocID="{37269DDB-73F0-4437-BC61-6F82B74BC0C4}" presName="spaceRect" presStyleCnt="0"/>
      <dgm:spPr/>
    </dgm:pt>
    <dgm:pt modelId="{554F3C84-57A4-42C1-8E6C-8E49E16C508D}" type="pres">
      <dgm:prSet presAssocID="{37269DDB-73F0-4437-BC61-6F82B74BC0C4}" presName="textRect" presStyleLbl="revTx" presStyleIdx="0" presStyleCnt="3">
        <dgm:presLayoutVars>
          <dgm:chMax val="1"/>
          <dgm:chPref val="1"/>
        </dgm:presLayoutVars>
      </dgm:prSet>
      <dgm:spPr/>
    </dgm:pt>
    <dgm:pt modelId="{1E0BA29B-1463-48D8-A6EB-FAE01125C970}" type="pres">
      <dgm:prSet presAssocID="{D2FC1A33-9677-4631-92C0-9862324AB8BA}" presName="sibTrans" presStyleCnt="0"/>
      <dgm:spPr/>
    </dgm:pt>
    <dgm:pt modelId="{7E41FD7A-2459-46C5-874F-337E36A7E194}" type="pres">
      <dgm:prSet presAssocID="{2C65ADF7-6CAB-46BB-9BFE-7644DAC83977}" presName="compNode" presStyleCnt="0"/>
      <dgm:spPr/>
    </dgm:pt>
    <dgm:pt modelId="{57792D1A-541F-4184-96DE-40174B97DE2F}" type="pres">
      <dgm:prSet presAssocID="{2C65ADF7-6CAB-46BB-9BFE-7644DAC83977}" presName="iconBgRect" presStyleLbl="bgShp" presStyleIdx="1" presStyleCnt="3"/>
      <dgm:spPr/>
    </dgm:pt>
    <dgm:pt modelId="{687E3579-AD0A-42AB-A82C-BC4C2181DCFB}" type="pres">
      <dgm:prSet presAssocID="{2C65ADF7-6CAB-46BB-9BFE-7644DAC8397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8841626B-9D4D-4A42-993E-1E9BB9CA2136}" type="pres">
      <dgm:prSet presAssocID="{2C65ADF7-6CAB-46BB-9BFE-7644DAC83977}" presName="spaceRect" presStyleCnt="0"/>
      <dgm:spPr/>
    </dgm:pt>
    <dgm:pt modelId="{21D2D65E-DE58-4E8B-B785-27EF33242F54}" type="pres">
      <dgm:prSet presAssocID="{2C65ADF7-6CAB-46BB-9BFE-7644DAC83977}" presName="textRect" presStyleLbl="revTx" presStyleIdx="1" presStyleCnt="3">
        <dgm:presLayoutVars>
          <dgm:chMax val="1"/>
          <dgm:chPref val="1"/>
        </dgm:presLayoutVars>
      </dgm:prSet>
      <dgm:spPr/>
    </dgm:pt>
    <dgm:pt modelId="{144F9209-5680-4D7D-B0CD-F78CBA58DD61}" type="pres">
      <dgm:prSet presAssocID="{A1683BF4-4A63-40CA-8FA1-A145FA78B1E1}" presName="sibTrans" presStyleCnt="0"/>
      <dgm:spPr/>
    </dgm:pt>
    <dgm:pt modelId="{F00F3BBE-A0C3-45B9-B396-8625D6B3AF1F}" type="pres">
      <dgm:prSet presAssocID="{644D45D3-4E48-4D1C-8CD1-688A12E6A47C}" presName="compNode" presStyleCnt="0"/>
      <dgm:spPr/>
    </dgm:pt>
    <dgm:pt modelId="{7F2C5F66-2F67-431C-90D0-A01AA4939EC0}" type="pres">
      <dgm:prSet presAssocID="{644D45D3-4E48-4D1C-8CD1-688A12E6A47C}" presName="iconBgRect" presStyleLbl="bgShp" presStyleIdx="2" presStyleCnt="3"/>
      <dgm:spPr/>
    </dgm:pt>
    <dgm:pt modelId="{5F5A8D93-EA77-42D1-AC19-5372B3BE66A7}" type="pres">
      <dgm:prSet presAssocID="{644D45D3-4E48-4D1C-8CD1-688A12E6A47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21F2FDE4-A943-43C6-B26E-154746EFF014}" type="pres">
      <dgm:prSet presAssocID="{644D45D3-4E48-4D1C-8CD1-688A12E6A47C}" presName="spaceRect" presStyleCnt="0"/>
      <dgm:spPr/>
    </dgm:pt>
    <dgm:pt modelId="{27D005C5-7378-4D31-8154-2AB291E6511E}" type="pres">
      <dgm:prSet presAssocID="{644D45D3-4E48-4D1C-8CD1-688A12E6A47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E763316-A72C-440E-A7DF-E1687E18B9F2}" type="presOf" srcId="{37269DDB-73F0-4437-BC61-6F82B74BC0C4}" destId="{554F3C84-57A4-42C1-8E6C-8E49E16C508D}" srcOrd="0" destOrd="0" presId="urn:microsoft.com/office/officeart/2018/5/layout/IconCircleLabelList"/>
    <dgm:cxn modelId="{2C13881B-3EBE-4F12-936B-AAAB1849956F}" srcId="{5B24BF47-709A-4C07-9BD2-F063DDEA232C}" destId="{37269DDB-73F0-4437-BC61-6F82B74BC0C4}" srcOrd="0" destOrd="0" parTransId="{CC1E4D4F-B190-489C-A94C-3C5B985D35F2}" sibTransId="{D2FC1A33-9677-4631-92C0-9862324AB8BA}"/>
    <dgm:cxn modelId="{4DEDF91E-151A-4657-8C11-624454512DCF}" type="presOf" srcId="{5B24BF47-709A-4C07-9BD2-F063DDEA232C}" destId="{576F0963-F8CD-45B4-8378-68252AFBF760}" srcOrd="0" destOrd="0" presId="urn:microsoft.com/office/officeart/2018/5/layout/IconCircleLabelList"/>
    <dgm:cxn modelId="{0CC57A2F-ED31-4078-80EA-827C56CCA991}" srcId="{5B24BF47-709A-4C07-9BD2-F063DDEA232C}" destId="{2C65ADF7-6CAB-46BB-9BFE-7644DAC83977}" srcOrd="1" destOrd="0" parTransId="{E2DCF405-DEBC-4B50-B50B-2CDF294CF63C}" sibTransId="{A1683BF4-4A63-40CA-8FA1-A145FA78B1E1}"/>
    <dgm:cxn modelId="{1BA3329F-DE14-4150-8801-4BEBF6F55C7D}" type="presOf" srcId="{644D45D3-4E48-4D1C-8CD1-688A12E6A47C}" destId="{27D005C5-7378-4D31-8154-2AB291E6511E}" srcOrd="0" destOrd="0" presId="urn:microsoft.com/office/officeart/2018/5/layout/IconCircleLabelList"/>
    <dgm:cxn modelId="{943114C4-537B-4C46-8BDE-F9EE417B3F22}" type="presOf" srcId="{2C65ADF7-6CAB-46BB-9BFE-7644DAC83977}" destId="{21D2D65E-DE58-4E8B-B785-27EF33242F54}" srcOrd="0" destOrd="0" presId="urn:microsoft.com/office/officeart/2018/5/layout/IconCircleLabelList"/>
    <dgm:cxn modelId="{61F651F9-E307-4474-B606-A3B69D0BDDBA}" srcId="{5B24BF47-709A-4C07-9BD2-F063DDEA232C}" destId="{644D45D3-4E48-4D1C-8CD1-688A12E6A47C}" srcOrd="2" destOrd="0" parTransId="{12B5258F-310C-42BB-A966-4987370B58A3}" sibTransId="{9B5C9DD5-19DC-4594-AED4-D7B34168E483}"/>
    <dgm:cxn modelId="{4D6BCE87-0996-457B-9F05-19F6C5B5A441}" type="presParOf" srcId="{576F0963-F8CD-45B4-8378-68252AFBF760}" destId="{EA659EB9-BADE-4C21-BF2B-B441354A380C}" srcOrd="0" destOrd="0" presId="urn:microsoft.com/office/officeart/2018/5/layout/IconCircleLabelList"/>
    <dgm:cxn modelId="{0DE20224-FFA3-4E89-AAE4-ED0C53B2459C}" type="presParOf" srcId="{EA659EB9-BADE-4C21-BF2B-B441354A380C}" destId="{B6E43AFD-12CD-44C1-9F86-5317C39C82DD}" srcOrd="0" destOrd="0" presId="urn:microsoft.com/office/officeart/2018/5/layout/IconCircleLabelList"/>
    <dgm:cxn modelId="{FC53E4C9-F4FE-4A02-BDE9-D70DA4682692}" type="presParOf" srcId="{EA659EB9-BADE-4C21-BF2B-B441354A380C}" destId="{15E620C1-B3C1-4A60-85A8-2079F09B7FB2}" srcOrd="1" destOrd="0" presId="urn:microsoft.com/office/officeart/2018/5/layout/IconCircleLabelList"/>
    <dgm:cxn modelId="{200EB3FA-A075-4752-868F-678140B2D216}" type="presParOf" srcId="{EA659EB9-BADE-4C21-BF2B-B441354A380C}" destId="{FF992834-1F70-42EA-A2E1-DFC81ABC3192}" srcOrd="2" destOrd="0" presId="urn:microsoft.com/office/officeart/2018/5/layout/IconCircleLabelList"/>
    <dgm:cxn modelId="{5FC3BECF-F1DE-4880-9331-4B19BB7B86D1}" type="presParOf" srcId="{EA659EB9-BADE-4C21-BF2B-B441354A380C}" destId="{554F3C84-57A4-42C1-8E6C-8E49E16C508D}" srcOrd="3" destOrd="0" presId="urn:microsoft.com/office/officeart/2018/5/layout/IconCircleLabelList"/>
    <dgm:cxn modelId="{3159F357-DFF6-44F9-ABF4-E6AEBFDB4641}" type="presParOf" srcId="{576F0963-F8CD-45B4-8378-68252AFBF760}" destId="{1E0BA29B-1463-48D8-A6EB-FAE01125C970}" srcOrd="1" destOrd="0" presId="urn:microsoft.com/office/officeart/2018/5/layout/IconCircleLabelList"/>
    <dgm:cxn modelId="{3B0E6756-4AD2-4156-A050-903468ACB8C6}" type="presParOf" srcId="{576F0963-F8CD-45B4-8378-68252AFBF760}" destId="{7E41FD7A-2459-46C5-874F-337E36A7E194}" srcOrd="2" destOrd="0" presId="urn:microsoft.com/office/officeart/2018/5/layout/IconCircleLabelList"/>
    <dgm:cxn modelId="{05E5282B-FE3A-4873-AA3A-6DA01DB77945}" type="presParOf" srcId="{7E41FD7A-2459-46C5-874F-337E36A7E194}" destId="{57792D1A-541F-4184-96DE-40174B97DE2F}" srcOrd="0" destOrd="0" presId="urn:microsoft.com/office/officeart/2018/5/layout/IconCircleLabelList"/>
    <dgm:cxn modelId="{F03870BF-08F9-4DBA-9F1D-2FF222744B05}" type="presParOf" srcId="{7E41FD7A-2459-46C5-874F-337E36A7E194}" destId="{687E3579-AD0A-42AB-A82C-BC4C2181DCFB}" srcOrd="1" destOrd="0" presId="urn:microsoft.com/office/officeart/2018/5/layout/IconCircleLabelList"/>
    <dgm:cxn modelId="{E06E1756-0C2C-42C3-994C-775A07A11CFB}" type="presParOf" srcId="{7E41FD7A-2459-46C5-874F-337E36A7E194}" destId="{8841626B-9D4D-4A42-993E-1E9BB9CA2136}" srcOrd="2" destOrd="0" presId="urn:microsoft.com/office/officeart/2018/5/layout/IconCircleLabelList"/>
    <dgm:cxn modelId="{8E0AA6BE-7DE3-4043-91A7-46DA7D6C32D4}" type="presParOf" srcId="{7E41FD7A-2459-46C5-874F-337E36A7E194}" destId="{21D2D65E-DE58-4E8B-B785-27EF33242F54}" srcOrd="3" destOrd="0" presId="urn:microsoft.com/office/officeart/2018/5/layout/IconCircleLabelList"/>
    <dgm:cxn modelId="{702323ED-2959-4A40-8265-EA9B8F60A306}" type="presParOf" srcId="{576F0963-F8CD-45B4-8378-68252AFBF760}" destId="{144F9209-5680-4D7D-B0CD-F78CBA58DD61}" srcOrd="3" destOrd="0" presId="urn:microsoft.com/office/officeart/2018/5/layout/IconCircleLabelList"/>
    <dgm:cxn modelId="{54EAB26A-881B-4B5F-B2E5-9862C1D05E97}" type="presParOf" srcId="{576F0963-F8CD-45B4-8378-68252AFBF760}" destId="{F00F3BBE-A0C3-45B9-B396-8625D6B3AF1F}" srcOrd="4" destOrd="0" presId="urn:microsoft.com/office/officeart/2018/5/layout/IconCircleLabelList"/>
    <dgm:cxn modelId="{C4E50FBA-F29A-4FF7-8993-F1CA363F42C9}" type="presParOf" srcId="{F00F3BBE-A0C3-45B9-B396-8625D6B3AF1F}" destId="{7F2C5F66-2F67-431C-90D0-A01AA4939EC0}" srcOrd="0" destOrd="0" presId="urn:microsoft.com/office/officeart/2018/5/layout/IconCircleLabelList"/>
    <dgm:cxn modelId="{786C0C1C-CABD-4965-B684-2305C86A29C9}" type="presParOf" srcId="{F00F3BBE-A0C3-45B9-B396-8625D6B3AF1F}" destId="{5F5A8D93-EA77-42D1-AC19-5372B3BE66A7}" srcOrd="1" destOrd="0" presId="urn:microsoft.com/office/officeart/2018/5/layout/IconCircleLabelList"/>
    <dgm:cxn modelId="{FFED28B8-08DE-4532-B8F0-9078F7784D09}" type="presParOf" srcId="{F00F3BBE-A0C3-45B9-B396-8625D6B3AF1F}" destId="{21F2FDE4-A943-43C6-B26E-154746EFF014}" srcOrd="2" destOrd="0" presId="urn:microsoft.com/office/officeart/2018/5/layout/IconCircleLabelList"/>
    <dgm:cxn modelId="{8518FD56-7183-43F7-9AB9-5B53D8D47E5A}" type="presParOf" srcId="{F00F3BBE-A0C3-45B9-B396-8625D6B3AF1F}" destId="{27D005C5-7378-4D31-8154-2AB291E6511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6C5B43-0813-461B-9B5A-13E9DC4A84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CB162F3-BFBD-4E29-BDD4-91AE8227AB50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1"/>
            </a:rPr>
            <a:t>USE (Utilization, Saturation, Errors) Method </a:t>
          </a:r>
          <a:r>
            <a:rPr lang="en-US" b="1" dirty="0"/>
            <a:t>by Brendan Gregg</a:t>
          </a:r>
          <a:endParaRPr lang="en-US" dirty="0"/>
        </a:p>
      </dgm:t>
    </dgm:pt>
    <dgm:pt modelId="{3022E31F-19D5-4CA0-957A-BABF4B2174E9}" type="parTrans" cxnId="{E9FFB283-72EA-48BC-93F5-13AB54932DCC}">
      <dgm:prSet/>
      <dgm:spPr/>
      <dgm:t>
        <a:bodyPr/>
        <a:lstStyle/>
        <a:p>
          <a:endParaRPr lang="en-US"/>
        </a:p>
      </dgm:t>
    </dgm:pt>
    <dgm:pt modelId="{CAA0CB81-C09E-4D74-A59E-B637359E9CFB}" type="sibTrans" cxnId="{E9FFB283-72EA-48BC-93F5-13AB54932DCC}">
      <dgm:prSet/>
      <dgm:spPr/>
      <dgm:t>
        <a:bodyPr/>
        <a:lstStyle/>
        <a:p>
          <a:endParaRPr lang="en-US"/>
        </a:p>
      </dgm:t>
    </dgm:pt>
    <dgm:pt modelId="{2008B694-82F3-4C0D-B344-8F426FEC8313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2"/>
            </a:rPr>
            <a:t>RED (Rate, Errors, Duration) Method </a:t>
          </a:r>
          <a:r>
            <a:rPr lang="en-US" b="1" dirty="0"/>
            <a:t>by Tom </a:t>
          </a:r>
          <a:r>
            <a:rPr lang="en-US" b="1" dirty="0" err="1"/>
            <a:t>Wilkie</a:t>
          </a:r>
          <a:endParaRPr lang="en-US" dirty="0"/>
        </a:p>
      </dgm:t>
    </dgm:pt>
    <dgm:pt modelId="{82C6420E-3513-4D44-9703-DAA73C5BDF53}" type="parTrans" cxnId="{A39D4E54-0858-4459-B895-243B65F9B2F6}">
      <dgm:prSet/>
      <dgm:spPr/>
      <dgm:t>
        <a:bodyPr/>
        <a:lstStyle/>
        <a:p>
          <a:endParaRPr lang="en-US"/>
        </a:p>
      </dgm:t>
    </dgm:pt>
    <dgm:pt modelId="{D959EFBD-C154-4F09-8D65-64AE19F90911}" type="sibTrans" cxnId="{A39D4E54-0858-4459-B895-243B65F9B2F6}">
      <dgm:prSet/>
      <dgm:spPr/>
      <dgm:t>
        <a:bodyPr/>
        <a:lstStyle/>
        <a:p>
          <a:endParaRPr lang="en-US"/>
        </a:p>
      </dgm:t>
    </dgm:pt>
    <dgm:pt modelId="{A4EDF130-1F99-4169-92D1-F9040521D28A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3"/>
            </a:rPr>
            <a:t>Golden Signals (Latency, Traffic, Errors, Saturations) Method </a:t>
          </a:r>
          <a:r>
            <a:rPr lang="en-US" b="1" dirty="0"/>
            <a:t>by Rob </a:t>
          </a:r>
          <a:r>
            <a:rPr lang="en-US" b="1" dirty="0" err="1"/>
            <a:t>Ewaschuk</a:t>
          </a:r>
          <a:endParaRPr lang="en-US" dirty="0"/>
        </a:p>
      </dgm:t>
    </dgm:pt>
    <dgm:pt modelId="{5CAAFFAA-027E-49B4-BAC6-424A9904178A}" type="parTrans" cxnId="{9A27C343-E3FB-40FF-8CF2-077272B6A44A}">
      <dgm:prSet/>
      <dgm:spPr/>
      <dgm:t>
        <a:bodyPr/>
        <a:lstStyle/>
        <a:p>
          <a:endParaRPr lang="en-US"/>
        </a:p>
      </dgm:t>
    </dgm:pt>
    <dgm:pt modelId="{1FDB1F3D-C50D-4725-A123-33AC41A2BA49}" type="sibTrans" cxnId="{9A27C343-E3FB-40FF-8CF2-077272B6A44A}">
      <dgm:prSet/>
      <dgm:spPr/>
      <dgm:t>
        <a:bodyPr/>
        <a:lstStyle/>
        <a:p>
          <a:endParaRPr lang="en-US"/>
        </a:p>
      </dgm:t>
    </dgm:pt>
    <dgm:pt modelId="{0FCF4B20-C868-4BD8-8E91-821C55C39E8A}" type="pres">
      <dgm:prSet presAssocID="{976C5B43-0813-461B-9B5A-13E9DC4A8431}" presName="root" presStyleCnt="0">
        <dgm:presLayoutVars>
          <dgm:dir/>
          <dgm:resizeHandles val="exact"/>
        </dgm:presLayoutVars>
      </dgm:prSet>
      <dgm:spPr/>
    </dgm:pt>
    <dgm:pt modelId="{6911694E-8A6D-4B93-A6AC-48AC4B577BA7}" type="pres">
      <dgm:prSet presAssocID="{9CB162F3-BFBD-4E29-BDD4-91AE8227AB50}" presName="compNode" presStyleCnt="0"/>
      <dgm:spPr/>
    </dgm:pt>
    <dgm:pt modelId="{EF37BE72-AF6F-4D1E-96F9-50494A26FEB3}" type="pres">
      <dgm:prSet presAssocID="{9CB162F3-BFBD-4E29-BDD4-91AE8227AB50}" presName="bgRect" presStyleLbl="bgShp" presStyleIdx="0" presStyleCnt="3"/>
      <dgm:spPr/>
    </dgm:pt>
    <dgm:pt modelId="{3AD535C3-3FD8-4E24-A66A-8D5A5CD1D250}" type="pres">
      <dgm:prSet presAssocID="{9CB162F3-BFBD-4E29-BDD4-91AE8227AB50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625E217-0410-46C9-B569-7ED1BCEBEF77}" type="pres">
      <dgm:prSet presAssocID="{9CB162F3-BFBD-4E29-BDD4-91AE8227AB50}" presName="spaceRect" presStyleCnt="0"/>
      <dgm:spPr/>
    </dgm:pt>
    <dgm:pt modelId="{5F45EA30-DDFD-40DC-8A3E-374DBB8FD0A4}" type="pres">
      <dgm:prSet presAssocID="{9CB162F3-BFBD-4E29-BDD4-91AE8227AB50}" presName="parTx" presStyleLbl="revTx" presStyleIdx="0" presStyleCnt="3">
        <dgm:presLayoutVars>
          <dgm:chMax val="0"/>
          <dgm:chPref val="0"/>
        </dgm:presLayoutVars>
      </dgm:prSet>
      <dgm:spPr/>
    </dgm:pt>
    <dgm:pt modelId="{0B93F6F2-3375-46A0-87CA-1E55A5118D51}" type="pres">
      <dgm:prSet presAssocID="{CAA0CB81-C09E-4D74-A59E-B637359E9CFB}" presName="sibTrans" presStyleCnt="0"/>
      <dgm:spPr/>
    </dgm:pt>
    <dgm:pt modelId="{99507A57-9D91-4CE5-AA68-384E85B903D5}" type="pres">
      <dgm:prSet presAssocID="{2008B694-82F3-4C0D-B344-8F426FEC8313}" presName="compNode" presStyleCnt="0"/>
      <dgm:spPr/>
    </dgm:pt>
    <dgm:pt modelId="{13C8F249-925F-4584-A2AA-DBEC9373BC20}" type="pres">
      <dgm:prSet presAssocID="{2008B694-82F3-4C0D-B344-8F426FEC8313}" presName="bgRect" presStyleLbl="bgShp" presStyleIdx="1" presStyleCnt="3"/>
      <dgm:spPr/>
    </dgm:pt>
    <dgm:pt modelId="{C8B4E0F1-340F-4C15-81AE-BA1B45DFDAC0}" type="pres">
      <dgm:prSet presAssocID="{2008B694-82F3-4C0D-B344-8F426FEC8313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ger"/>
        </a:ext>
      </dgm:extLst>
    </dgm:pt>
    <dgm:pt modelId="{34D04D84-9313-4794-AD2E-3A5B87E019CD}" type="pres">
      <dgm:prSet presAssocID="{2008B694-82F3-4C0D-B344-8F426FEC8313}" presName="spaceRect" presStyleCnt="0"/>
      <dgm:spPr/>
    </dgm:pt>
    <dgm:pt modelId="{83C73EB7-0512-4086-81D9-77363B68875B}" type="pres">
      <dgm:prSet presAssocID="{2008B694-82F3-4C0D-B344-8F426FEC8313}" presName="parTx" presStyleLbl="revTx" presStyleIdx="1" presStyleCnt="3">
        <dgm:presLayoutVars>
          <dgm:chMax val="0"/>
          <dgm:chPref val="0"/>
        </dgm:presLayoutVars>
      </dgm:prSet>
      <dgm:spPr/>
    </dgm:pt>
    <dgm:pt modelId="{660AC389-AAAE-4013-9055-A6F4CDC30C94}" type="pres">
      <dgm:prSet presAssocID="{D959EFBD-C154-4F09-8D65-64AE19F90911}" presName="sibTrans" presStyleCnt="0"/>
      <dgm:spPr/>
    </dgm:pt>
    <dgm:pt modelId="{C214725D-F643-434F-986D-E0DFD7B42409}" type="pres">
      <dgm:prSet presAssocID="{A4EDF130-1F99-4169-92D1-F9040521D28A}" presName="compNode" presStyleCnt="0"/>
      <dgm:spPr/>
    </dgm:pt>
    <dgm:pt modelId="{3929645F-2B4F-489D-8FD5-8FD6CB886EA0}" type="pres">
      <dgm:prSet presAssocID="{A4EDF130-1F99-4169-92D1-F9040521D28A}" presName="bgRect" presStyleLbl="bgShp" presStyleIdx="2" presStyleCnt="3"/>
      <dgm:spPr/>
    </dgm:pt>
    <dgm:pt modelId="{68A6B748-6A6E-4697-BCD6-2806F7039B0D}" type="pres">
      <dgm:prSet presAssocID="{A4EDF130-1F99-4169-92D1-F9040521D28A}" presName="iconRect" presStyleLbl="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F38B314B-29EE-4BBF-A0BA-E60965D5B056}" type="pres">
      <dgm:prSet presAssocID="{A4EDF130-1F99-4169-92D1-F9040521D28A}" presName="spaceRect" presStyleCnt="0"/>
      <dgm:spPr/>
    </dgm:pt>
    <dgm:pt modelId="{49EA9A75-A330-432D-B6CC-585C3B546AD0}" type="pres">
      <dgm:prSet presAssocID="{A4EDF130-1F99-4169-92D1-F9040521D28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A27C343-E3FB-40FF-8CF2-077272B6A44A}" srcId="{976C5B43-0813-461B-9B5A-13E9DC4A8431}" destId="{A4EDF130-1F99-4169-92D1-F9040521D28A}" srcOrd="2" destOrd="0" parTransId="{5CAAFFAA-027E-49B4-BAC6-424A9904178A}" sibTransId="{1FDB1F3D-C50D-4725-A123-33AC41A2BA49}"/>
    <dgm:cxn modelId="{A39D4E54-0858-4459-B895-243B65F9B2F6}" srcId="{976C5B43-0813-461B-9B5A-13E9DC4A8431}" destId="{2008B694-82F3-4C0D-B344-8F426FEC8313}" srcOrd="1" destOrd="0" parTransId="{82C6420E-3513-4D44-9703-DAA73C5BDF53}" sibTransId="{D959EFBD-C154-4F09-8D65-64AE19F90911}"/>
    <dgm:cxn modelId="{E9FFB283-72EA-48BC-93F5-13AB54932DCC}" srcId="{976C5B43-0813-461B-9B5A-13E9DC4A8431}" destId="{9CB162F3-BFBD-4E29-BDD4-91AE8227AB50}" srcOrd="0" destOrd="0" parTransId="{3022E31F-19D5-4CA0-957A-BABF4B2174E9}" sibTransId="{CAA0CB81-C09E-4D74-A59E-B637359E9CFB}"/>
    <dgm:cxn modelId="{EA96DE9D-8D3C-44E6-9E95-6C4A7CD40790}" type="presOf" srcId="{A4EDF130-1F99-4169-92D1-F9040521D28A}" destId="{49EA9A75-A330-432D-B6CC-585C3B546AD0}" srcOrd="0" destOrd="0" presId="urn:microsoft.com/office/officeart/2018/2/layout/IconVerticalSolidList"/>
    <dgm:cxn modelId="{C3D371A6-BAD1-4D3B-9199-FBE13D53A2F2}" type="presOf" srcId="{2008B694-82F3-4C0D-B344-8F426FEC8313}" destId="{83C73EB7-0512-4086-81D9-77363B68875B}" srcOrd="0" destOrd="0" presId="urn:microsoft.com/office/officeart/2018/2/layout/IconVerticalSolidList"/>
    <dgm:cxn modelId="{3BC07FC7-1A49-46C8-9300-317C8D3E07A0}" type="presOf" srcId="{9CB162F3-BFBD-4E29-BDD4-91AE8227AB50}" destId="{5F45EA30-DDFD-40DC-8A3E-374DBB8FD0A4}" srcOrd="0" destOrd="0" presId="urn:microsoft.com/office/officeart/2018/2/layout/IconVerticalSolidList"/>
    <dgm:cxn modelId="{A23D36F5-EC48-49E7-83EF-FB9C0576C290}" type="presOf" srcId="{976C5B43-0813-461B-9B5A-13E9DC4A8431}" destId="{0FCF4B20-C868-4BD8-8E91-821C55C39E8A}" srcOrd="0" destOrd="0" presId="urn:microsoft.com/office/officeart/2018/2/layout/IconVerticalSolidList"/>
    <dgm:cxn modelId="{E42EB327-B12A-4E6B-9973-6B8CB8376A93}" type="presParOf" srcId="{0FCF4B20-C868-4BD8-8E91-821C55C39E8A}" destId="{6911694E-8A6D-4B93-A6AC-48AC4B577BA7}" srcOrd="0" destOrd="0" presId="urn:microsoft.com/office/officeart/2018/2/layout/IconVerticalSolidList"/>
    <dgm:cxn modelId="{5749A8E8-8C04-41C5-9A73-35336C80FDE3}" type="presParOf" srcId="{6911694E-8A6D-4B93-A6AC-48AC4B577BA7}" destId="{EF37BE72-AF6F-4D1E-96F9-50494A26FEB3}" srcOrd="0" destOrd="0" presId="urn:microsoft.com/office/officeart/2018/2/layout/IconVerticalSolidList"/>
    <dgm:cxn modelId="{1890AE43-0B0F-4375-8FFD-9524AF3FA915}" type="presParOf" srcId="{6911694E-8A6D-4B93-A6AC-48AC4B577BA7}" destId="{3AD535C3-3FD8-4E24-A66A-8D5A5CD1D250}" srcOrd="1" destOrd="0" presId="urn:microsoft.com/office/officeart/2018/2/layout/IconVerticalSolidList"/>
    <dgm:cxn modelId="{2C60739B-7C3F-43B9-82AE-701E0A88F3F6}" type="presParOf" srcId="{6911694E-8A6D-4B93-A6AC-48AC4B577BA7}" destId="{F625E217-0410-46C9-B569-7ED1BCEBEF77}" srcOrd="2" destOrd="0" presId="urn:microsoft.com/office/officeart/2018/2/layout/IconVerticalSolidList"/>
    <dgm:cxn modelId="{BCD4F4B7-B655-42AC-A4D3-122978158CD4}" type="presParOf" srcId="{6911694E-8A6D-4B93-A6AC-48AC4B577BA7}" destId="{5F45EA30-DDFD-40DC-8A3E-374DBB8FD0A4}" srcOrd="3" destOrd="0" presId="urn:microsoft.com/office/officeart/2018/2/layout/IconVerticalSolidList"/>
    <dgm:cxn modelId="{B4CE6A9B-F4BA-42B3-9C44-674FBB9FE0DB}" type="presParOf" srcId="{0FCF4B20-C868-4BD8-8E91-821C55C39E8A}" destId="{0B93F6F2-3375-46A0-87CA-1E55A5118D51}" srcOrd="1" destOrd="0" presId="urn:microsoft.com/office/officeart/2018/2/layout/IconVerticalSolidList"/>
    <dgm:cxn modelId="{EDF08E82-BFCD-4672-BAF7-CBA7EB715F96}" type="presParOf" srcId="{0FCF4B20-C868-4BD8-8E91-821C55C39E8A}" destId="{99507A57-9D91-4CE5-AA68-384E85B903D5}" srcOrd="2" destOrd="0" presId="urn:microsoft.com/office/officeart/2018/2/layout/IconVerticalSolidList"/>
    <dgm:cxn modelId="{3D0BFB60-7745-4F39-A4F5-4D6ABCD9C522}" type="presParOf" srcId="{99507A57-9D91-4CE5-AA68-384E85B903D5}" destId="{13C8F249-925F-4584-A2AA-DBEC9373BC20}" srcOrd="0" destOrd="0" presId="urn:microsoft.com/office/officeart/2018/2/layout/IconVerticalSolidList"/>
    <dgm:cxn modelId="{D87E6062-5313-445A-8F90-3AFC1CA4134C}" type="presParOf" srcId="{99507A57-9D91-4CE5-AA68-384E85B903D5}" destId="{C8B4E0F1-340F-4C15-81AE-BA1B45DFDAC0}" srcOrd="1" destOrd="0" presId="urn:microsoft.com/office/officeart/2018/2/layout/IconVerticalSolidList"/>
    <dgm:cxn modelId="{DF55BD2D-D867-409F-B52A-29CFE163EC3C}" type="presParOf" srcId="{99507A57-9D91-4CE5-AA68-384E85B903D5}" destId="{34D04D84-9313-4794-AD2E-3A5B87E019CD}" srcOrd="2" destOrd="0" presId="urn:microsoft.com/office/officeart/2018/2/layout/IconVerticalSolidList"/>
    <dgm:cxn modelId="{D05A8A22-B8A7-4510-8406-6D11A77CEA17}" type="presParOf" srcId="{99507A57-9D91-4CE5-AA68-384E85B903D5}" destId="{83C73EB7-0512-4086-81D9-77363B68875B}" srcOrd="3" destOrd="0" presId="urn:microsoft.com/office/officeart/2018/2/layout/IconVerticalSolidList"/>
    <dgm:cxn modelId="{8EE7BB70-EDCE-4840-AEE7-A97861923B32}" type="presParOf" srcId="{0FCF4B20-C868-4BD8-8E91-821C55C39E8A}" destId="{660AC389-AAAE-4013-9055-A6F4CDC30C94}" srcOrd="3" destOrd="0" presId="urn:microsoft.com/office/officeart/2018/2/layout/IconVerticalSolidList"/>
    <dgm:cxn modelId="{32B7A0BE-8FEE-4EB5-8AEB-C1A24D8360C0}" type="presParOf" srcId="{0FCF4B20-C868-4BD8-8E91-821C55C39E8A}" destId="{C214725D-F643-434F-986D-E0DFD7B42409}" srcOrd="4" destOrd="0" presId="urn:microsoft.com/office/officeart/2018/2/layout/IconVerticalSolidList"/>
    <dgm:cxn modelId="{94FB5202-6B2C-4490-87D2-20F303E019FD}" type="presParOf" srcId="{C214725D-F643-434F-986D-E0DFD7B42409}" destId="{3929645F-2B4F-489D-8FD5-8FD6CB886EA0}" srcOrd="0" destOrd="0" presId="urn:microsoft.com/office/officeart/2018/2/layout/IconVerticalSolidList"/>
    <dgm:cxn modelId="{40E9631E-7475-4EF1-909A-294BCAEBFD36}" type="presParOf" srcId="{C214725D-F643-434F-986D-E0DFD7B42409}" destId="{68A6B748-6A6E-4697-BCD6-2806F7039B0D}" srcOrd="1" destOrd="0" presId="urn:microsoft.com/office/officeart/2018/2/layout/IconVerticalSolidList"/>
    <dgm:cxn modelId="{C6EC33FA-878A-4D29-85A3-3A74E5254ABD}" type="presParOf" srcId="{C214725D-F643-434F-986D-E0DFD7B42409}" destId="{F38B314B-29EE-4BBF-A0BA-E60965D5B056}" srcOrd="2" destOrd="0" presId="urn:microsoft.com/office/officeart/2018/2/layout/IconVerticalSolidList"/>
    <dgm:cxn modelId="{0E4B4023-FBE9-4171-A46D-5DAB9D9F5023}" type="presParOf" srcId="{C214725D-F643-434F-986D-E0DFD7B42409}" destId="{49EA9A75-A330-432D-B6CC-585C3B546A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1513F7-159F-47BE-8636-3EC46D1898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842B5A8-1E66-4E0E-97DA-73372B30A6BF}">
      <dgm:prSet/>
      <dgm:spPr/>
      <dgm:t>
        <a:bodyPr/>
        <a:lstStyle/>
        <a:p>
          <a:r>
            <a:rPr lang="en-US" b="1"/>
            <a:t>Developed to Troubleshoot System Performance Issues</a:t>
          </a:r>
          <a:endParaRPr lang="en-US"/>
        </a:p>
      </dgm:t>
    </dgm:pt>
    <dgm:pt modelId="{DFDC89AD-2824-43EE-B4DD-B5322A1AF152}" type="parTrans" cxnId="{B0B4F02F-438F-481A-8C8B-7E01ACE97293}">
      <dgm:prSet/>
      <dgm:spPr/>
      <dgm:t>
        <a:bodyPr/>
        <a:lstStyle/>
        <a:p>
          <a:endParaRPr lang="en-US"/>
        </a:p>
      </dgm:t>
    </dgm:pt>
    <dgm:pt modelId="{64873B02-B1BD-4E6A-8BA4-F6DDBB06325A}" type="sibTrans" cxnId="{B0B4F02F-438F-481A-8C8B-7E01ACE97293}">
      <dgm:prSet/>
      <dgm:spPr/>
      <dgm:t>
        <a:bodyPr/>
        <a:lstStyle/>
        <a:p>
          <a:endParaRPr lang="en-US"/>
        </a:p>
      </dgm:t>
    </dgm:pt>
    <dgm:pt modelId="{B643EE8A-34A1-47B2-A8D9-8511D143B80E}">
      <dgm:prSet/>
      <dgm:spPr/>
      <dgm:t>
        <a:bodyPr/>
        <a:lstStyle/>
        <a:p>
          <a:r>
            <a:rPr lang="en-US" b="1"/>
            <a:t>Resolve 80% of Problems with 5% of Effort</a:t>
          </a:r>
          <a:endParaRPr lang="en-US"/>
        </a:p>
      </dgm:t>
    </dgm:pt>
    <dgm:pt modelId="{23AA03AD-99B3-4455-A631-E51C1A463813}" type="parTrans" cxnId="{3E5366FE-FCA6-41EB-80CD-333EA6676C98}">
      <dgm:prSet/>
      <dgm:spPr/>
      <dgm:t>
        <a:bodyPr/>
        <a:lstStyle/>
        <a:p>
          <a:endParaRPr lang="en-US"/>
        </a:p>
      </dgm:t>
    </dgm:pt>
    <dgm:pt modelId="{B4C19BCC-389E-453B-B5FD-FB63A5D3721C}" type="sibTrans" cxnId="{3E5366FE-FCA6-41EB-80CD-333EA6676C98}">
      <dgm:prSet/>
      <dgm:spPr/>
      <dgm:t>
        <a:bodyPr/>
        <a:lstStyle/>
        <a:p>
          <a:endParaRPr lang="en-US"/>
        </a:p>
      </dgm:t>
    </dgm:pt>
    <dgm:pt modelId="{458234E3-BF32-47E0-92EB-955EF66D59A9}">
      <dgm:prSet/>
      <dgm:spPr/>
      <dgm:t>
        <a:bodyPr/>
        <a:lstStyle/>
        <a:p>
          <a:r>
            <a:rPr lang="en-US" b="1"/>
            <a:t>Operating System Specific Checklists Available</a:t>
          </a:r>
          <a:endParaRPr lang="en-US"/>
        </a:p>
      </dgm:t>
    </dgm:pt>
    <dgm:pt modelId="{16C36344-4E77-42F4-8D6E-7B5268AF2B8B}" type="parTrans" cxnId="{7D1C8C3A-D88F-46D0-B054-6BE9A42E136D}">
      <dgm:prSet/>
      <dgm:spPr/>
      <dgm:t>
        <a:bodyPr/>
        <a:lstStyle/>
        <a:p>
          <a:endParaRPr lang="en-US"/>
        </a:p>
      </dgm:t>
    </dgm:pt>
    <dgm:pt modelId="{47E65217-21F8-47E0-95F3-71995CA3D048}" type="sibTrans" cxnId="{7D1C8C3A-D88F-46D0-B054-6BE9A42E136D}">
      <dgm:prSet/>
      <dgm:spPr/>
      <dgm:t>
        <a:bodyPr/>
        <a:lstStyle/>
        <a:p>
          <a:endParaRPr lang="en-US"/>
        </a:p>
      </dgm:t>
    </dgm:pt>
    <dgm:pt modelId="{F7FE1114-C883-4AA8-96F2-C5C6E18FE161}" type="pres">
      <dgm:prSet presAssocID="{041513F7-159F-47BE-8636-3EC46D18980F}" presName="root" presStyleCnt="0">
        <dgm:presLayoutVars>
          <dgm:dir/>
          <dgm:resizeHandles val="exact"/>
        </dgm:presLayoutVars>
      </dgm:prSet>
      <dgm:spPr/>
    </dgm:pt>
    <dgm:pt modelId="{B4E67891-89F6-4733-8201-15FD7A1A55AB}" type="pres">
      <dgm:prSet presAssocID="{6842B5A8-1E66-4E0E-97DA-73372B30A6BF}" presName="compNode" presStyleCnt="0"/>
      <dgm:spPr/>
    </dgm:pt>
    <dgm:pt modelId="{C4C35741-7151-497C-A7F6-D4AC4688E6AD}" type="pres">
      <dgm:prSet presAssocID="{6842B5A8-1E66-4E0E-97DA-73372B30A6BF}" presName="bgRect" presStyleLbl="bgShp" presStyleIdx="0" presStyleCnt="3"/>
      <dgm:spPr/>
    </dgm:pt>
    <dgm:pt modelId="{6D4852C6-50DC-4EE6-9E54-B291FB212297}" type="pres">
      <dgm:prSet presAssocID="{6842B5A8-1E66-4E0E-97DA-73372B30A6B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131E0F3-52B6-4E3C-B3E5-654D398AF3B0}" type="pres">
      <dgm:prSet presAssocID="{6842B5A8-1E66-4E0E-97DA-73372B30A6BF}" presName="spaceRect" presStyleCnt="0"/>
      <dgm:spPr/>
    </dgm:pt>
    <dgm:pt modelId="{4890E8FB-644B-464C-90A3-031727CDAD52}" type="pres">
      <dgm:prSet presAssocID="{6842B5A8-1E66-4E0E-97DA-73372B30A6BF}" presName="parTx" presStyleLbl="revTx" presStyleIdx="0" presStyleCnt="3">
        <dgm:presLayoutVars>
          <dgm:chMax val="0"/>
          <dgm:chPref val="0"/>
        </dgm:presLayoutVars>
      </dgm:prSet>
      <dgm:spPr/>
    </dgm:pt>
    <dgm:pt modelId="{93E7705C-F41A-4694-9FE6-2FB1360C10C8}" type="pres">
      <dgm:prSet presAssocID="{64873B02-B1BD-4E6A-8BA4-F6DDBB06325A}" presName="sibTrans" presStyleCnt="0"/>
      <dgm:spPr/>
    </dgm:pt>
    <dgm:pt modelId="{0D0F01DB-8429-46B6-A0E6-95CB41D66737}" type="pres">
      <dgm:prSet presAssocID="{B643EE8A-34A1-47B2-A8D9-8511D143B80E}" presName="compNode" presStyleCnt="0"/>
      <dgm:spPr/>
    </dgm:pt>
    <dgm:pt modelId="{ADE4BAA5-9E9F-4D2B-83A5-269AF80609A5}" type="pres">
      <dgm:prSet presAssocID="{B643EE8A-34A1-47B2-A8D9-8511D143B80E}" presName="bgRect" presStyleLbl="bgShp" presStyleIdx="1" presStyleCnt="3"/>
      <dgm:spPr/>
    </dgm:pt>
    <dgm:pt modelId="{8B82D1AF-A31F-4864-9C31-3BA8E8806AF1}" type="pres">
      <dgm:prSet presAssocID="{B643EE8A-34A1-47B2-A8D9-8511D143B80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3F307599-ECE1-40D3-AB1B-2412EC18E608}" type="pres">
      <dgm:prSet presAssocID="{B643EE8A-34A1-47B2-A8D9-8511D143B80E}" presName="spaceRect" presStyleCnt="0"/>
      <dgm:spPr/>
    </dgm:pt>
    <dgm:pt modelId="{D5E2D898-D1E2-45D2-B0B4-636207E988A6}" type="pres">
      <dgm:prSet presAssocID="{B643EE8A-34A1-47B2-A8D9-8511D143B80E}" presName="parTx" presStyleLbl="revTx" presStyleIdx="1" presStyleCnt="3">
        <dgm:presLayoutVars>
          <dgm:chMax val="0"/>
          <dgm:chPref val="0"/>
        </dgm:presLayoutVars>
      </dgm:prSet>
      <dgm:spPr/>
    </dgm:pt>
    <dgm:pt modelId="{51607ABD-C203-4896-A477-5209CE8C5968}" type="pres">
      <dgm:prSet presAssocID="{B4C19BCC-389E-453B-B5FD-FB63A5D3721C}" presName="sibTrans" presStyleCnt="0"/>
      <dgm:spPr/>
    </dgm:pt>
    <dgm:pt modelId="{17FBD841-8172-469D-B7AA-2EA81FB8BA25}" type="pres">
      <dgm:prSet presAssocID="{458234E3-BF32-47E0-92EB-955EF66D59A9}" presName="compNode" presStyleCnt="0"/>
      <dgm:spPr/>
    </dgm:pt>
    <dgm:pt modelId="{67117241-F608-4A76-A379-25117E0018E5}" type="pres">
      <dgm:prSet presAssocID="{458234E3-BF32-47E0-92EB-955EF66D59A9}" presName="bgRect" presStyleLbl="bgShp" presStyleIdx="2" presStyleCnt="3"/>
      <dgm:spPr/>
    </dgm:pt>
    <dgm:pt modelId="{69B73E14-2A28-44B0-A9D8-83BACBC6B728}" type="pres">
      <dgm:prSet presAssocID="{458234E3-BF32-47E0-92EB-955EF66D59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451A012-339B-4318-AC59-853B56F94A06}" type="pres">
      <dgm:prSet presAssocID="{458234E3-BF32-47E0-92EB-955EF66D59A9}" presName="spaceRect" presStyleCnt="0"/>
      <dgm:spPr/>
    </dgm:pt>
    <dgm:pt modelId="{41E05F5C-1A83-4BAC-9FE5-497510DABA8A}" type="pres">
      <dgm:prSet presAssocID="{458234E3-BF32-47E0-92EB-955EF66D59A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4C9D004-80AB-4A8D-9281-2758EDBA79C5}" type="presOf" srcId="{B643EE8A-34A1-47B2-A8D9-8511D143B80E}" destId="{D5E2D898-D1E2-45D2-B0B4-636207E988A6}" srcOrd="0" destOrd="0" presId="urn:microsoft.com/office/officeart/2018/2/layout/IconVerticalSolidList"/>
    <dgm:cxn modelId="{85B1B12C-8BDB-458C-BDE1-4AA1CA2C0498}" type="presOf" srcId="{458234E3-BF32-47E0-92EB-955EF66D59A9}" destId="{41E05F5C-1A83-4BAC-9FE5-497510DABA8A}" srcOrd="0" destOrd="0" presId="urn:microsoft.com/office/officeart/2018/2/layout/IconVerticalSolidList"/>
    <dgm:cxn modelId="{B0B4F02F-438F-481A-8C8B-7E01ACE97293}" srcId="{041513F7-159F-47BE-8636-3EC46D18980F}" destId="{6842B5A8-1E66-4E0E-97DA-73372B30A6BF}" srcOrd="0" destOrd="0" parTransId="{DFDC89AD-2824-43EE-B4DD-B5322A1AF152}" sibTransId="{64873B02-B1BD-4E6A-8BA4-F6DDBB06325A}"/>
    <dgm:cxn modelId="{7D1C8C3A-D88F-46D0-B054-6BE9A42E136D}" srcId="{041513F7-159F-47BE-8636-3EC46D18980F}" destId="{458234E3-BF32-47E0-92EB-955EF66D59A9}" srcOrd="2" destOrd="0" parTransId="{16C36344-4E77-42F4-8D6E-7B5268AF2B8B}" sibTransId="{47E65217-21F8-47E0-95F3-71995CA3D048}"/>
    <dgm:cxn modelId="{A964E3D3-2549-499C-AE35-CFACE73CAC58}" type="presOf" srcId="{6842B5A8-1E66-4E0E-97DA-73372B30A6BF}" destId="{4890E8FB-644B-464C-90A3-031727CDAD52}" srcOrd="0" destOrd="0" presId="urn:microsoft.com/office/officeart/2018/2/layout/IconVerticalSolidList"/>
    <dgm:cxn modelId="{09FC53F6-8261-480E-9E02-74223B8ECB49}" type="presOf" srcId="{041513F7-159F-47BE-8636-3EC46D18980F}" destId="{F7FE1114-C883-4AA8-96F2-C5C6E18FE161}" srcOrd="0" destOrd="0" presId="urn:microsoft.com/office/officeart/2018/2/layout/IconVerticalSolidList"/>
    <dgm:cxn modelId="{3E5366FE-FCA6-41EB-80CD-333EA6676C98}" srcId="{041513F7-159F-47BE-8636-3EC46D18980F}" destId="{B643EE8A-34A1-47B2-A8D9-8511D143B80E}" srcOrd="1" destOrd="0" parTransId="{23AA03AD-99B3-4455-A631-E51C1A463813}" sibTransId="{B4C19BCC-389E-453B-B5FD-FB63A5D3721C}"/>
    <dgm:cxn modelId="{BF622A20-A6EC-44E2-BB87-3351E1578875}" type="presParOf" srcId="{F7FE1114-C883-4AA8-96F2-C5C6E18FE161}" destId="{B4E67891-89F6-4733-8201-15FD7A1A55AB}" srcOrd="0" destOrd="0" presId="urn:microsoft.com/office/officeart/2018/2/layout/IconVerticalSolidList"/>
    <dgm:cxn modelId="{F9CFA1CB-7B05-4C78-B5A1-A64639475B25}" type="presParOf" srcId="{B4E67891-89F6-4733-8201-15FD7A1A55AB}" destId="{C4C35741-7151-497C-A7F6-D4AC4688E6AD}" srcOrd="0" destOrd="0" presId="urn:microsoft.com/office/officeart/2018/2/layout/IconVerticalSolidList"/>
    <dgm:cxn modelId="{6FABCF97-4E84-4C29-81CB-FA89CC1F0D3C}" type="presParOf" srcId="{B4E67891-89F6-4733-8201-15FD7A1A55AB}" destId="{6D4852C6-50DC-4EE6-9E54-B291FB212297}" srcOrd="1" destOrd="0" presId="urn:microsoft.com/office/officeart/2018/2/layout/IconVerticalSolidList"/>
    <dgm:cxn modelId="{F2CB9045-4BCB-4F08-AB2B-3A22434CF285}" type="presParOf" srcId="{B4E67891-89F6-4733-8201-15FD7A1A55AB}" destId="{0131E0F3-52B6-4E3C-B3E5-654D398AF3B0}" srcOrd="2" destOrd="0" presId="urn:microsoft.com/office/officeart/2018/2/layout/IconVerticalSolidList"/>
    <dgm:cxn modelId="{14D9E33A-E07E-479A-AE9D-24FA8CD2C903}" type="presParOf" srcId="{B4E67891-89F6-4733-8201-15FD7A1A55AB}" destId="{4890E8FB-644B-464C-90A3-031727CDAD52}" srcOrd="3" destOrd="0" presId="urn:microsoft.com/office/officeart/2018/2/layout/IconVerticalSolidList"/>
    <dgm:cxn modelId="{CC836E1F-1701-4EB6-A675-21A2E0310E00}" type="presParOf" srcId="{F7FE1114-C883-4AA8-96F2-C5C6E18FE161}" destId="{93E7705C-F41A-4694-9FE6-2FB1360C10C8}" srcOrd="1" destOrd="0" presId="urn:microsoft.com/office/officeart/2018/2/layout/IconVerticalSolidList"/>
    <dgm:cxn modelId="{30B05F0E-A29C-4D61-A322-ED5BA4690E78}" type="presParOf" srcId="{F7FE1114-C883-4AA8-96F2-C5C6E18FE161}" destId="{0D0F01DB-8429-46B6-A0E6-95CB41D66737}" srcOrd="2" destOrd="0" presId="urn:microsoft.com/office/officeart/2018/2/layout/IconVerticalSolidList"/>
    <dgm:cxn modelId="{368BCB29-093B-447F-9955-338E1D119753}" type="presParOf" srcId="{0D0F01DB-8429-46B6-A0E6-95CB41D66737}" destId="{ADE4BAA5-9E9F-4D2B-83A5-269AF80609A5}" srcOrd="0" destOrd="0" presId="urn:microsoft.com/office/officeart/2018/2/layout/IconVerticalSolidList"/>
    <dgm:cxn modelId="{28FC7E59-D304-4ECD-8ABF-5ADEFE2034AD}" type="presParOf" srcId="{0D0F01DB-8429-46B6-A0E6-95CB41D66737}" destId="{8B82D1AF-A31F-4864-9C31-3BA8E8806AF1}" srcOrd="1" destOrd="0" presId="urn:microsoft.com/office/officeart/2018/2/layout/IconVerticalSolidList"/>
    <dgm:cxn modelId="{04C436E7-0457-4243-8766-C45D2E88C424}" type="presParOf" srcId="{0D0F01DB-8429-46B6-A0E6-95CB41D66737}" destId="{3F307599-ECE1-40D3-AB1B-2412EC18E608}" srcOrd="2" destOrd="0" presId="urn:microsoft.com/office/officeart/2018/2/layout/IconVerticalSolidList"/>
    <dgm:cxn modelId="{85D9057B-7768-40B1-9F59-C04AEE33A5C6}" type="presParOf" srcId="{0D0F01DB-8429-46B6-A0E6-95CB41D66737}" destId="{D5E2D898-D1E2-45D2-B0B4-636207E988A6}" srcOrd="3" destOrd="0" presId="urn:microsoft.com/office/officeart/2018/2/layout/IconVerticalSolidList"/>
    <dgm:cxn modelId="{5C3256F6-26D2-4541-91F1-D240098D75D4}" type="presParOf" srcId="{F7FE1114-C883-4AA8-96F2-C5C6E18FE161}" destId="{51607ABD-C203-4896-A477-5209CE8C5968}" srcOrd="3" destOrd="0" presId="urn:microsoft.com/office/officeart/2018/2/layout/IconVerticalSolidList"/>
    <dgm:cxn modelId="{8340AFDB-3F79-4F2F-88F6-BF408BC2EB96}" type="presParOf" srcId="{F7FE1114-C883-4AA8-96F2-C5C6E18FE161}" destId="{17FBD841-8172-469D-B7AA-2EA81FB8BA25}" srcOrd="4" destOrd="0" presId="urn:microsoft.com/office/officeart/2018/2/layout/IconVerticalSolidList"/>
    <dgm:cxn modelId="{F0F04685-C6D3-482A-974E-C95B35624F42}" type="presParOf" srcId="{17FBD841-8172-469D-B7AA-2EA81FB8BA25}" destId="{67117241-F608-4A76-A379-25117E0018E5}" srcOrd="0" destOrd="0" presId="urn:microsoft.com/office/officeart/2018/2/layout/IconVerticalSolidList"/>
    <dgm:cxn modelId="{DC5107FB-2E87-433D-B46E-A906718C1867}" type="presParOf" srcId="{17FBD841-8172-469D-B7AA-2EA81FB8BA25}" destId="{69B73E14-2A28-44B0-A9D8-83BACBC6B728}" srcOrd="1" destOrd="0" presId="urn:microsoft.com/office/officeart/2018/2/layout/IconVerticalSolidList"/>
    <dgm:cxn modelId="{44F018B0-C122-4BF4-9D3B-13A2BA668EA7}" type="presParOf" srcId="{17FBD841-8172-469D-B7AA-2EA81FB8BA25}" destId="{F451A012-339B-4318-AC59-853B56F94A06}" srcOrd="2" destOrd="0" presId="urn:microsoft.com/office/officeart/2018/2/layout/IconVerticalSolidList"/>
    <dgm:cxn modelId="{D55F5F8A-9671-4857-B4CF-120306AC9C6A}" type="presParOf" srcId="{17FBD841-8172-469D-B7AA-2EA81FB8BA25}" destId="{41E05F5C-1A83-4BAC-9FE5-497510DABA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4CE000-D62A-477F-8D4B-FF77E6CF66E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91700B04-ABAD-44CD-A986-0C27C936539D}">
      <dgm:prSet/>
      <dgm:spPr/>
      <dgm:t>
        <a:bodyPr/>
        <a:lstStyle/>
        <a:p>
          <a:r>
            <a:rPr lang="en-US" b="1" dirty="0"/>
            <a:t>“For Every </a:t>
          </a:r>
          <a:r>
            <a:rPr lang="en-US" b="1" dirty="0">
              <a:solidFill>
                <a:srgbClr val="FF0000"/>
              </a:solidFill>
            </a:rPr>
            <a:t>Resource</a:t>
          </a:r>
          <a:r>
            <a:rPr lang="en-US" b="1" dirty="0"/>
            <a:t> check </a:t>
          </a:r>
          <a:r>
            <a:rPr lang="en-US" b="1" dirty="0">
              <a:solidFill>
                <a:srgbClr val="FF0000"/>
              </a:solidFill>
            </a:rPr>
            <a:t>U</a:t>
          </a:r>
          <a:r>
            <a:rPr lang="en-US" b="1" dirty="0"/>
            <a:t>tilization, </a:t>
          </a:r>
          <a:r>
            <a:rPr lang="en-US" b="1" dirty="0">
              <a:solidFill>
                <a:srgbClr val="FF0000"/>
              </a:solidFill>
            </a:rPr>
            <a:t>S</a:t>
          </a:r>
          <a:r>
            <a:rPr lang="en-US" b="1" dirty="0"/>
            <a:t>aturation and </a:t>
          </a:r>
          <a:r>
            <a:rPr lang="en-US" b="1" dirty="0">
              <a:solidFill>
                <a:srgbClr val="FF0000"/>
              </a:solidFill>
            </a:rPr>
            <a:t>E</a:t>
          </a:r>
          <a:r>
            <a:rPr lang="en-US" b="1" dirty="0"/>
            <a:t>rrors”</a:t>
          </a:r>
          <a:endParaRPr lang="en-US" dirty="0"/>
        </a:p>
      </dgm:t>
    </dgm:pt>
    <dgm:pt modelId="{DCEC47AB-9520-4D8B-ADF5-73AA1EF0EA47}" type="parTrans" cxnId="{FCA08F44-A186-4EFA-94EB-C1725794348F}">
      <dgm:prSet/>
      <dgm:spPr/>
      <dgm:t>
        <a:bodyPr/>
        <a:lstStyle/>
        <a:p>
          <a:endParaRPr lang="en-US"/>
        </a:p>
      </dgm:t>
    </dgm:pt>
    <dgm:pt modelId="{4A0B4FEA-E574-4DBD-8116-01CC9C5ACFFD}" type="sibTrans" cxnId="{FCA08F44-A186-4EFA-94EB-C1725794348F}">
      <dgm:prSet/>
      <dgm:spPr/>
      <dgm:t>
        <a:bodyPr/>
        <a:lstStyle/>
        <a:p>
          <a:endParaRPr lang="en-US"/>
        </a:p>
      </dgm:t>
    </dgm:pt>
    <dgm:pt modelId="{3A6177F9-6E67-4CD4-85C9-F51640C944B5}" type="pres">
      <dgm:prSet presAssocID="{484CE000-D62A-477F-8D4B-FF77E6CF66E4}" presName="linear" presStyleCnt="0">
        <dgm:presLayoutVars>
          <dgm:animLvl val="lvl"/>
          <dgm:resizeHandles val="exact"/>
        </dgm:presLayoutVars>
      </dgm:prSet>
      <dgm:spPr/>
    </dgm:pt>
    <dgm:pt modelId="{7C9D80D8-C675-4709-B6F6-E6CBC9A4B205}" type="pres">
      <dgm:prSet presAssocID="{91700B04-ABAD-44CD-A986-0C27C936539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F1B9702-18DB-4EF7-8525-543F67A38DF2}" type="presOf" srcId="{91700B04-ABAD-44CD-A986-0C27C936539D}" destId="{7C9D80D8-C675-4709-B6F6-E6CBC9A4B205}" srcOrd="0" destOrd="0" presId="urn:microsoft.com/office/officeart/2005/8/layout/vList2"/>
    <dgm:cxn modelId="{81966B44-E979-4EBF-A8BE-7F508038B877}" type="presOf" srcId="{484CE000-D62A-477F-8D4B-FF77E6CF66E4}" destId="{3A6177F9-6E67-4CD4-85C9-F51640C944B5}" srcOrd="0" destOrd="0" presId="urn:microsoft.com/office/officeart/2005/8/layout/vList2"/>
    <dgm:cxn modelId="{FCA08F44-A186-4EFA-94EB-C1725794348F}" srcId="{484CE000-D62A-477F-8D4B-FF77E6CF66E4}" destId="{91700B04-ABAD-44CD-A986-0C27C936539D}" srcOrd="0" destOrd="0" parTransId="{DCEC47AB-9520-4D8B-ADF5-73AA1EF0EA47}" sibTransId="{4A0B4FEA-E574-4DBD-8116-01CC9C5ACFFD}"/>
    <dgm:cxn modelId="{3F3FAC1C-CC41-46B5-994E-C4DBCD4EA719}" type="presParOf" srcId="{3A6177F9-6E67-4CD4-85C9-F51640C944B5}" destId="{7C9D80D8-C675-4709-B6F6-E6CBC9A4B20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4F8C5C-B9F0-4C93-AEB6-A1EDBF0E0B32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AFA29AB-96DD-4593-8E5D-0631DFB3AAD2}">
      <dgm:prSet/>
      <dgm:spPr/>
      <dgm:t>
        <a:bodyPr/>
        <a:lstStyle/>
        <a:p>
          <a:pPr>
            <a:defRPr b="1"/>
          </a:pPr>
          <a:r>
            <a:rPr lang="en-US" b="1"/>
            <a:t>Resource</a:t>
          </a:r>
          <a:endParaRPr lang="en-US"/>
        </a:p>
      </dgm:t>
    </dgm:pt>
    <dgm:pt modelId="{9D045AD9-10F0-4AB2-849D-3F409FB98882}" type="parTrans" cxnId="{76C62704-9511-43C4-89E5-EC612C6CE299}">
      <dgm:prSet/>
      <dgm:spPr/>
      <dgm:t>
        <a:bodyPr/>
        <a:lstStyle/>
        <a:p>
          <a:endParaRPr lang="en-US"/>
        </a:p>
      </dgm:t>
    </dgm:pt>
    <dgm:pt modelId="{42FE15AC-BC48-47E3-BFAA-940301BB3506}" type="sibTrans" cxnId="{76C62704-9511-43C4-89E5-EC612C6CE299}">
      <dgm:prSet/>
      <dgm:spPr/>
      <dgm:t>
        <a:bodyPr/>
        <a:lstStyle/>
        <a:p>
          <a:endParaRPr lang="en-US"/>
        </a:p>
      </dgm:t>
    </dgm:pt>
    <dgm:pt modelId="{589C8C9A-DED1-4A3F-895D-DA4731CCFB17}">
      <dgm:prSet/>
      <dgm:spPr/>
      <dgm:t>
        <a:bodyPr/>
        <a:lstStyle/>
        <a:p>
          <a:r>
            <a:rPr lang="en-US"/>
            <a:t>all physical server functional components (CPUs, disks, busses, ...) </a:t>
          </a:r>
        </a:p>
      </dgm:t>
    </dgm:pt>
    <dgm:pt modelId="{6FB8932C-BAF3-4E6F-9C36-49818703CD2E}" type="parTrans" cxnId="{DD55E15A-8326-4CE4-88E5-6ABA7C5C99B9}">
      <dgm:prSet/>
      <dgm:spPr/>
      <dgm:t>
        <a:bodyPr/>
        <a:lstStyle/>
        <a:p>
          <a:endParaRPr lang="en-US"/>
        </a:p>
      </dgm:t>
    </dgm:pt>
    <dgm:pt modelId="{217FE959-1AF5-4351-B6EC-C0CC37CB7A0A}" type="sibTrans" cxnId="{DD55E15A-8326-4CE4-88E5-6ABA7C5C99B9}">
      <dgm:prSet/>
      <dgm:spPr/>
      <dgm:t>
        <a:bodyPr/>
        <a:lstStyle/>
        <a:p>
          <a:endParaRPr lang="en-US"/>
        </a:p>
      </dgm:t>
    </dgm:pt>
    <dgm:pt modelId="{C5556075-15FA-4266-B31D-06B2F65B592C}">
      <dgm:prSet/>
      <dgm:spPr/>
      <dgm:t>
        <a:bodyPr/>
        <a:lstStyle/>
        <a:p>
          <a:pPr>
            <a:defRPr b="1"/>
          </a:pPr>
          <a:r>
            <a:rPr lang="en-US" b="1"/>
            <a:t>Utilization</a:t>
          </a:r>
          <a:endParaRPr lang="en-US"/>
        </a:p>
      </dgm:t>
    </dgm:pt>
    <dgm:pt modelId="{1E1E653E-DB05-4C15-A3A8-80888CC8C805}" type="parTrans" cxnId="{83AFBCCC-E662-455C-88E9-ABB2F3F2687E}">
      <dgm:prSet/>
      <dgm:spPr/>
      <dgm:t>
        <a:bodyPr/>
        <a:lstStyle/>
        <a:p>
          <a:endParaRPr lang="en-US"/>
        </a:p>
      </dgm:t>
    </dgm:pt>
    <dgm:pt modelId="{22CD6A67-A88B-4AC4-B6E3-9E8AA8A30DA8}" type="sibTrans" cxnId="{83AFBCCC-E662-455C-88E9-ABB2F3F2687E}">
      <dgm:prSet/>
      <dgm:spPr/>
      <dgm:t>
        <a:bodyPr/>
        <a:lstStyle/>
        <a:p>
          <a:endParaRPr lang="en-US"/>
        </a:p>
      </dgm:t>
    </dgm:pt>
    <dgm:pt modelId="{2A508BBC-CC03-4CF3-A074-C9386F599468}">
      <dgm:prSet/>
      <dgm:spPr/>
      <dgm:t>
        <a:bodyPr/>
        <a:lstStyle/>
        <a:p>
          <a:r>
            <a:rPr lang="en-US"/>
            <a:t>the average time that the resource was busy servicing work </a:t>
          </a:r>
        </a:p>
      </dgm:t>
    </dgm:pt>
    <dgm:pt modelId="{8E49D5D5-A81B-4261-9069-E22ED8CADCFB}" type="parTrans" cxnId="{01124B41-8309-426D-8366-88FC17A067C2}">
      <dgm:prSet/>
      <dgm:spPr/>
      <dgm:t>
        <a:bodyPr/>
        <a:lstStyle/>
        <a:p>
          <a:endParaRPr lang="en-US"/>
        </a:p>
      </dgm:t>
    </dgm:pt>
    <dgm:pt modelId="{40F8EB7B-178C-4574-AC4D-B0A79671FB4D}" type="sibTrans" cxnId="{01124B41-8309-426D-8366-88FC17A067C2}">
      <dgm:prSet/>
      <dgm:spPr/>
      <dgm:t>
        <a:bodyPr/>
        <a:lstStyle/>
        <a:p>
          <a:endParaRPr lang="en-US"/>
        </a:p>
      </dgm:t>
    </dgm:pt>
    <dgm:pt modelId="{150F1D13-8B1A-4FDB-BCBA-F99C1E2E2EBC}">
      <dgm:prSet/>
      <dgm:spPr/>
      <dgm:t>
        <a:bodyPr/>
        <a:lstStyle/>
        <a:p>
          <a:pPr>
            <a:defRPr b="1"/>
          </a:pPr>
          <a:r>
            <a:rPr lang="en-US" b="1"/>
            <a:t>Saturation</a:t>
          </a:r>
          <a:endParaRPr lang="en-US"/>
        </a:p>
      </dgm:t>
    </dgm:pt>
    <dgm:pt modelId="{AC04D0B1-CAC5-40D0-8BA3-DA1D96D45ACD}" type="parTrans" cxnId="{43E77C1B-0D63-43FD-BEE1-14EA8914E9CF}">
      <dgm:prSet/>
      <dgm:spPr/>
      <dgm:t>
        <a:bodyPr/>
        <a:lstStyle/>
        <a:p>
          <a:endParaRPr lang="en-US"/>
        </a:p>
      </dgm:t>
    </dgm:pt>
    <dgm:pt modelId="{C18B27D9-67DA-4CF1-BCFA-5787F668B132}" type="sibTrans" cxnId="{43E77C1B-0D63-43FD-BEE1-14EA8914E9CF}">
      <dgm:prSet/>
      <dgm:spPr/>
      <dgm:t>
        <a:bodyPr/>
        <a:lstStyle/>
        <a:p>
          <a:endParaRPr lang="en-US"/>
        </a:p>
      </dgm:t>
    </dgm:pt>
    <dgm:pt modelId="{8175C74E-97BF-4797-B9B1-51C699FC2B5F}">
      <dgm:prSet/>
      <dgm:spPr/>
      <dgm:t>
        <a:bodyPr/>
        <a:lstStyle/>
        <a:p>
          <a:r>
            <a:rPr lang="en-US"/>
            <a:t>the degree to which the resource has extra work which it can't service, often queued</a:t>
          </a:r>
        </a:p>
      </dgm:t>
    </dgm:pt>
    <dgm:pt modelId="{48DCE642-3650-449B-8A64-9A4D9477F949}" type="parTrans" cxnId="{FFE6BE58-FB14-4F58-A176-6C2AAB58F4F9}">
      <dgm:prSet/>
      <dgm:spPr/>
      <dgm:t>
        <a:bodyPr/>
        <a:lstStyle/>
        <a:p>
          <a:endParaRPr lang="en-US"/>
        </a:p>
      </dgm:t>
    </dgm:pt>
    <dgm:pt modelId="{97DF54C4-3A37-4BD3-881E-ADE0347819C7}" type="sibTrans" cxnId="{FFE6BE58-FB14-4F58-A176-6C2AAB58F4F9}">
      <dgm:prSet/>
      <dgm:spPr/>
      <dgm:t>
        <a:bodyPr/>
        <a:lstStyle/>
        <a:p>
          <a:endParaRPr lang="en-US"/>
        </a:p>
      </dgm:t>
    </dgm:pt>
    <dgm:pt modelId="{A67BB725-2DDD-4497-88A1-855EC441BD49}">
      <dgm:prSet/>
      <dgm:spPr/>
      <dgm:t>
        <a:bodyPr/>
        <a:lstStyle/>
        <a:p>
          <a:pPr>
            <a:defRPr b="1"/>
          </a:pPr>
          <a:r>
            <a:rPr lang="en-US" b="1"/>
            <a:t>Errors</a:t>
          </a:r>
          <a:endParaRPr lang="en-US"/>
        </a:p>
      </dgm:t>
    </dgm:pt>
    <dgm:pt modelId="{BB069EF2-879C-4CB4-910F-540DCB42829C}" type="parTrans" cxnId="{15C415B5-16A5-4048-BD9E-06A70AE0C2BD}">
      <dgm:prSet/>
      <dgm:spPr/>
      <dgm:t>
        <a:bodyPr/>
        <a:lstStyle/>
        <a:p>
          <a:endParaRPr lang="en-US"/>
        </a:p>
      </dgm:t>
    </dgm:pt>
    <dgm:pt modelId="{B81B92B4-1AF9-42C6-9F79-8D86712F7F56}" type="sibTrans" cxnId="{15C415B5-16A5-4048-BD9E-06A70AE0C2BD}">
      <dgm:prSet/>
      <dgm:spPr/>
      <dgm:t>
        <a:bodyPr/>
        <a:lstStyle/>
        <a:p>
          <a:endParaRPr lang="en-US"/>
        </a:p>
      </dgm:t>
    </dgm:pt>
    <dgm:pt modelId="{C4FAF834-FBA6-493C-942E-16A3196644C9}">
      <dgm:prSet/>
      <dgm:spPr/>
      <dgm:t>
        <a:bodyPr/>
        <a:lstStyle/>
        <a:p>
          <a:r>
            <a:rPr lang="en-US"/>
            <a:t>the count of error events</a:t>
          </a:r>
        </a:p>
      </dgm:t>
    </dgm:pt>
    <dgm:pt modelId="{613CEDA5-EE52-4676-A8AB-E46FADBF83E6}" type="parTrans" cxnId="{FC9D109A-2FD8-4592-970C-57E7D26025AB}">
      <dgm:prSet/>
      <dgm:spPr/>
      <dgm:t>
        <a:bodyPr/>
        <a:lstStyle/>
        <a:p>
          <a:endParaRPr lang="en-US"/>
        </a:p>
      </dgm:t>
    </dgm:pt>
    <dgm:pt modelId="{03C3452D-FB47-449A-BFEB-F64B6750B2B4}" type="sibTrans" cxnId="{FC9D109A-2FD8-4592-970C-57E7D26025AB}">
      <dgm:prSet/>
      <dgm:spPr/>
      <dgm:t>
        <a:bodyPr/>
        <a:lstStyle/>
        <a:p>
          <a:endParaRPr lang="en-US"/>
        </a:p>
      </dgm:t>
    </dgm:pt>
    <dgm:pt modelId="{EDE01059-C02C-4E39-B7F8-0EA0E6BE9B89}" type="pres">
      <dgm:prSet presAssocID="{834F8C5C-B9F0-4C93-AEB6-A1EDBF0E0B32}" presName="root" presStyleCnt="0">
        <dgm:presLayoutVars>
          <dgm:dir/>
          <dgm:resizeHandles val="exact"/>
        </dgm:presLayoutVars>
      </dgm:prSet>
      <dgm:spPr/>
    </dgm:pt>
    <dgm:pt modelId="{28530946-75A6-4A2E-B81F-86A7B12C677B}" type="pres">
      <dgm:prSet presAssocID="{9AFA29AB-96DD-4593-8E5D-0631DFB3AAD2}" presName="compNode" presStyleCnt="0"/>
      <dgm:spPr/>
    </dgm:pt>
    <dgm:pt modelId="{48D6A253-9CF4-4FC4-AF74-F236E9A403AC}" type="pres">
      <dgm:prSet presAssocID="{9AFA29AB-96DD-4593-8E5D-0631DFB3AA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044A3368-FF68-4EBF-A593-B78ACFD50409}" type="pres">
      <dgm:prSet presAssocID="{9AFA29AB-96DD-4593-8E5D-0631DFB3AAD2}" presName="iconSpace" presStyleCnt="0"/>
      <dgm:spPr/>
    </dgm:pt>
    <dgm:pt modelId="{BEA2A20A-548E-445E-B1EE-09A82469BB29}" type="pres">
      <dgm:prSet presAssocID="{9AFA29AB-96DD-4593-8E5D-0631DFB3AAD2}" presName="parTx" presStyleLbl="revTx" presStyleIdx="0" presStyleCnt="8">
        <dgm:presLayoutVars>
          <dgm:chMax val="0"/>
          <dgm:chPref val="0"/>
        </dgm:presLayoutVars>
      </dgm:prSet>
      <dgm:spPr/>
    </dgm:pt>
    <dgm:pt modelId="{C76EB0A6-F4C2-4931-81EE-B6C1BDEB9818}" type="pres">
      <dgm:prSet presAssocID="{9AFA29AB-96DD-4593-8E5D-0631DFB3AAD2}" presName="txSpace" presStyleCnt="0"/>
      <dgm:spPr/>
    </dgm:pt>
    <dgm:pt modelId="{89028766-9995-470C-AA94-C1CE689C0DE4}" type="pres">
      <dgm:prSet presAssocID="{9AFA29AB-96DD-4593-8E5D-0631DFB3AAD2}" presName="desTx" presStyleLbl="revTx" presStyleIdx="1" presStyleCnt="8">
        <dgm:presLayoutVars/>
      </dgm:prSet>
      <dgm:spPr/>
    </dgm:pt>
    <dgm:pt modelId="{FDFBF2FD-29AB-4EBA-8E7A-7423E2AE1892}" type="pres">
      <dgm:prSet presAssocID="{42FE15AC-BC48-47E3-BFAA-940301BB3506}" presName="sibTrans" presStyleCnt="0"/>
      <dgm:spPr/>
    </dgm:pt>
    <dgm:pt modelId="{8BEB66F3-D42F-44A4-B153-8614DDBF7058}" type="pres">
      <dgm:prSet presAssocID="{C5556075-15FA-4266-B31D-06B2F65B592C}" presName="compNode" presStyleCnt="0"/>
      <dgm:spPr/>
    </dgm:pt>
    <dgm:pt modelId="{B4762085-4CCE-46D1-9AB9-281C28B9DCD2}" type="pres">
      <dgm:prSet presAssocID="{C5556075-15FA-4266-B31D-06B2F65B592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33E5DC1-4BB2-418E-9353-7ACAB1420C5E}" type="pres">
      <dgm:prSet presAssocID="{C5556075-15FA-4266-B31D-06B2F65B592C}" presName="iconSpace" presStyleCnt="0"/>
      <dgm:spPr/>
    </dgm:pt>
    <dgm:pt modelId="{7139BD01-F540-454A-8285-C7EECD045A73}" type="pres">
      <dgm:prSet presAssocID="{C5556075-15FA-4266-B31D-06B2F65B592C}" presName="parTx" presStyleLbl="revTx" presStyleIdx="2" presStyleCnt="8">
        <dgm:presLayoutVars>
          <dgm:chMax val="0"/>
          <dgm:chPref val="0"/>
        </dgm:presLayoutVars>
      </dgm:prSet>
      <dgm:spPr/>
    </dgm:pt>
    <dgm:pt modelId="{AE87DC85-C19F-4DAE-9FAB-420D84B9C649}" type="pres">
      <dgm:prSet presAssocID="{C5556075-15FA-4266-B31D-06B2F65B592C}" presName="txSpace" presStyleCnt="0"/>
      <dgm:spPr/>
    </dgm:pt>
    <dgm:pt modelId="{F8CE82B3-5B34-4F1E-A7EE-F00B236AFDEB}" type="pres">
      <dgm:prSet presAssocID="{C5556075-15FA-4266-B31D-06B2F65B592C}" presName="desTx" presStyleLbl="revTx" presStyleIdx="3" presStyleCnt="8">
        <dgm:presLayoutVars/>
      </dgm:prSet>
      <dgm:spPr/>
    </dgm:pt>
    <dgm:pt modelId="{10FE966C-B61D-4975-9B20-97BEFFCC0F5E}" type="pres">
      <dgm:prSet presAssocID="{22CD6A67-A88B-4AC4-B6E3-9E8AA8A30DA8}" presName="sibTrans" presStyleCnt="0"/>
      <dgm:spPr/>
    </dgm:pt>
    <dgm:pt modelId="{4909E5FF-FB85-4ECF-81FA-DFC54494C228}" type="pres">
      <dgm:prSet presAssocID="{150F1D13-8B1A-4FDB-BCBA-F99C1E2E2EBC}" presName="compNode" presStyleCnt="0"/>
      <dgm:spPr/>
    </dgm:pt>
    <dgm:pt modelId="{60A37F35-A062-441F-972A-BA5D03152466}" type="pres">
      <dgm:prSet presAssocID="{150F1D13-8B1A-4FDB-BCBA-F99C1E2E2EB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3BC763A1-2AFE-4248-AAB0-01CFF4D5EBD9}" type="pres">
      <dgm:prSet presAssocID="{150F1D13-8B1A-4FDB-BCBA-F99C1E2E2EBC}" presName="iconSpace" presStyleCnt="0"/>
      <dgm:spPr/>
    </dgm:pt>
    <dgm:pt modelId="{5FC6983D-443B-4422-A6BA-27E254D7FD9A}" type="pres">
      <dgm:prSet presAssocID="{150F1D13-8B1A-4FDB-BCBA-F99C1E2E2EBC}" presName="parTx" presStyleLbl="revTx" presStyleIdx="4" presStyleCnt="8">
        <dgm:presLayoutVars>
          <dgm:chMax val="0"/>
          <dgm:chPref val="0"/>
        </dgm:presLayoutVars>
      </dgm:prSet>
      <dgm:spPr/>
    </dgm:pt>
    <dgm:pt modelId="{B043DECE-AD17-4FC3-AA37-2D250A188BCE}" type="pres">
      <dgm:prSet presAssocID="{150F1D13-8B1A-4FDB-BCBA-F99C1E2E2EBC}" presName="txSpace" presStyleCnt="0"/>
      <dgm:spPr/>
    </dgm:pt>
    <dgm:pt modelId="{0F0BDFBE-A411-4117-86EE-CECC32B08F73}" type="pres">
      <dgm:prSet presAssocID="{150F1D13-8B1A-4FDB-BCBA-F99C1E2E2EBC}" presName="desTx" presStyleLbl="revTx" presStyleIdx="5" presStyleCnt="8">
        <dgm:presLayoutVars/>
      </dgm:prSet>
      <dgm:spPr/>
    </dgm:pt>
    <dgm:pt modelId="{C1C1BF02-B981-4AA6-8EEF-8EF35193CC5A}" type="pres">
      <dgm:prSet presAssocID="{C18B27D9-67DA-4CF1-BCFA-5787F668B132}" presName="sibTrans" presStyleCnt="0"/>
      <dgm:spPr/>
    </dgm:pt>
    <dgm:pt modelId="{EBDE70FE-892F-4AB0-A874-77D2FB047CDA}" type="pres">
      <dgm:prSet presAssocID="{A67BB725-2DDD-4497-88A1-855EC441BD49}" presName="compNode" presStyleCnt="0"/>
      <dgm:spPr/>
    </dgm:pt>
    <dgm:pt modelId="{391DDD7B-BBC9-4CB7-A112-7D1C9169F09B}" type="pres">
      <dgm:prSet presAssocID="{A67BB725-2DDD-4497-88A1-855EC441BD4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A28DA3E-B706-4D07-85A8-2EDF3A68AA58}" type="pres">
      <dgm:prSet presAssocID="{A67BB725-2DDD-4497-88A1-855EC441BD49}" presName="iconSpace" presStyleCnt="0"/>
      <dgm:spPr/>
    </dgm:pt>
    <dgm:pt modelId="{4BDDA48D-154E-46CA-A005-1285E0ACD92E}" type="pres">
      <dgm:prSet presAssocID="{A67BB725-2DDD-4497-88A1-855EC441BD49}" presName="parTx" presStyleLbl="revTx" presStyleIdx="6" presStyleCnt="8">
        <dgm:presLayoutVars>
          <dgm:chMax val="0"/>
          <dgm:chPref val="0"/>
        </dgm:presLayoutVars>
      </dgm:prSet>
      <dgm:spPr/>
    </dgm:pt>
    <dgm:pt modelId="{04677FD5-523F-44D2-A88A-5B5DCD574A7F}" type="pres">
      <dgm:prSet presAssocID="{A67BB725-2DDD-4497-88A1-855EC441BD49}" presName="txSpace" presStyleCnt="0"/>
      <dgm:spPr/>
    </dgm:pt>
    <dgm:pt modelId="{095D6E4B-8AE8-469F-8A44-D98FE34CB4D8}" type="pres">
      <dgm:prSet presAssocID="{A67BB725-2DDD-4497-88A1-855EC441BD49}" presName="desTx" presStyleLbl="revTx" presStyleIdx="7" presStyleCnt="8">
        <dgm:presLayoutVars/>
      </dgm:prSet>
      <dgm:spPr/>
    </dgm:pt>
  </dgm:ptLst>
  <dgm:cxnLst>
    <dgm:cxn modelId="{76C62704-9511-43C4-89E5-EC612C6CE299}" srcId="{834F8C5C-B9F0-4C93-AEB6-A1EDBF0E0B32}" destId="{9AFA29AB-96DD-4593-8E5D-0631DFB3AAD2}" srcOrd="0" destOrd="0" parTransId="{9D045AD9-10F0-4AB2-849D-3F409FB98882}" sibTransId="{42FE15AC-BC48-47E3-BFAA-940301BB3506}"/>
    <dgm:cxn modelId="{AF96690C-1D75-4628-AE47-326922CC7F84}" type="presOf" srcId="{9AFA29AB-96DD-4593-8E5D-0631DFB3AAD2}" destId="{BEA2A20A-548E-445E-B1EE-09A82469BB29}" srcOrd="0" destOrd="0" presId="urn:microsoft.com/office/officeart/2018/5/layout/CenteredIconLabelDescriptionList"/>
    <dgm:cxn modelId="{43E77C1B-0D63-43FD-BEE1-14EA8914E9CF}" srcId="{834F8C5C-B9F0-4C93-AEB6-A1EDBF0E0B32}" destId="{150F1D13-8B1A-4FDB-BCBA-F99C1E2E2EBC}" srcOrd="2" destOrd="0" parTransId="{AC04D0B1-CAC5-40D0-8BA3-DA1D96D45ACD}" sibTransId="{C18B27D9-67DA-4CF1-BCFA-5787F668B132}"/>
    <dgm:cxn modelId="{71E9EF25-62F2-476A-BDC7-EA4281D3E4A1}" type="presOf" srcId="{C5556075-15FA-4266-B31D-06B2F65B592C}" destId="{7139BD01-F540-454A-8285-C7EECD045A73}" srcOrd="0" destOrd="0" presId="urn:microsoft.com/office/officeart/2018/5/layout/CenteredIconLabelDescriptionList"/>
    <dgm:cxn modelId="{7D872B3C-CB01-4EFE-8400-071BB2F301B2}" type="presOf" srcId="{589C8C9A-DED1-4A3F-895D-DA4731CCFB17}" destId="{89028766-9995-470C-AA94-C1CE689C0DE4}" srcOrd="0" destOrd="0" presId="urn:microsoft.com/office/officeart/2018/5/layout/CenteredIconLabelDescriptionList"/>
    <dgm:cxn modelId="{B328245F-A08B-42A2-A3C1-2D1FDF2DDD2F}" type="presOf" srcId="{A67BB725-2DDD-4497-88A1-855EC441BD49}" destId="{4BDDA48D-154E-46CA-A005-1285E0ACD92E}" srcOrd="0" destOrd="0" presId="urn:microsoft.com/office/officeart/2018/5/layout/CenteredIconLabelDescriptionList"/>
    <dgm:cxn modelId="{01124B41-8309-426D-8366-88FC17A067C2}" srcId="{C5556075-15FA-4266-B31D-06B2F65B592C}" destId="{2A508BBC-CC03-4CF3-A074-C9386F599468}" srcOrd="0" destOrd="0" parTransId="{8E49D5D5-A81B-4261-9069-E22ED8CADCFB}" sibTransId="{40F8EB7B-178C-4574-AC4D-B0A79671FB4D}"/>
    <dgm:cxn modelId="{62F0264F-DF9E-461F-89B3-946837745435}" type="presOf" srcId="{8175C74E-97BF-4797-B9B1-51C699FC2B5F}" destId="{0F0BDFBE-A411-4117-86EE-CECC32B08F73}" srcOrd="0" destOrd="0" presId="urn:microsoft.com/office/officeart/2018/5/layout/CenteredIconLabelDescriptionList"/>
    <dgm:cxn modelId="{07DB6472-4C06-42B5-93AE-168F8FD39CA4}" type="presOf" srcId="{150F1D13-8B1A-4FDB-BCBA-F99C1E2E2EBC}" destId="{5FC6983D-443B-4422-A6BA-27E254D7FD9A}" srcOrd="0" destOrd="0" presId="urn:microsoft.com/office/officeart/2018/5/layout/CenteredIconLabelDescriptionList"/>
    <dgm:cxn modelId="{FFE6BE58-FB14-4F58-A176-6C2AAB58F4F9}" srcId="{150F1D13-8B1A-4FDB-BCBA-F99C1E2E2EBC}" destId="{8175C74E-97BF-4797-B9B1-51C699FC2B5F}" srcOrd="0" destOrd="0" parTransId="{48DCE642-3650-449B-8A64-9A4D9477F949}" sibTransId="{97DF54C4-3A37-4BD3-881E-ADE0347819C7}"/>
    <dgm:cxn modelId="{DD55E15A-8326-4CE4-88E5-6ABA7C5C99B9}" srcId="{9AFA29AB-96DD-4593-8E5D-0631DFB3AAD2}" destId="{589C8C9A-DED1-4A3F-895D-DA4731CCFB17}" srcOrd="0" destOrd="0" parTransId="{6FB8932C-BAF3-4E6F-9C36-49818703CD2E}" sibTransId="{217FE959-1AF5-4351-B6EC-C0CC37CB7A0A}"/>
    <dgm:cxn modelId="{3FB69199-6C3E-4020-B17C-3B3536907387}" type="presOf" srcId="{2A508BBC-CC03-4CF3-A074-C9386F599468}" destId="{F8CE82B3-5B34-4F1E-A7EE-F00B236AFDEB}" srcOrd="0" destOrd="0" presId="urn:microsoft.com/office/officeart/2018/5/layout/CenteredIconLabelDescriptionList"/>
    <dgm:cxn modelId="{FC9D109A-2FD8-4592-970C-57E7D26025AB}" srcId="{A67BB725-2DDD-4497-88A1-855EC441BD49}" destId="{C4FAF834-FBA6-493C-942E-16A3196644C9}" srcOrd="0" destOrd="0" parTransId="{613CEDA5-EE52-4676-A8AB-E46FADBF83E6}" sibTransId="{03C3452D-FB47-449A-BFEB-F64B6750B2B4}"/>
    <dgm:cxn modelId="{15C415B5-16A5-4048-BD9E-06A70AE0C2BD}" srcId="{834F8C5C-B9F0-4C93-AEB6-A1EDBF0E0B32}" destId="{A67BB725-2DDD-4497-88A1-855EC441BD49}" srcOrd="3" destOrd="0" parTransId="{BB069EF2-879C-4CB4-910F-540DCB42829C}" sibTransId="{B81B92B4-1AF9-42C6-9F79-8D86712F7F56}"/>
    <dgm:cxn modelId="{41B553C8-859B-4EE1-ABDA-2DECC8501DA5}" type="presOf" srcId="{C4FAF834-FBA6-493C-942E-16A3196644C9}" destId="{095D6E4B-8AE8-469F-8A44-D98FE34CB4D8}" srcOrd="0" destOrd="0" presId="urn:microsoft.com/office/officeart/2018/5/layout/CenteredIconLabelDescriptionList"/>
    <dgm:cxn modelId="{83AFBCCC-E662-455C-88E9-ABB2F3F2687E}" srcId="{834F8C5C-B9F0-4C93-AEB6-A1EDBF0E0B32}" destId="{C5556075-15FA-4266-B31D-06B2F65B592C}" srcOrd="1" destOrd="0" parTransId="{1E1E653E-DB05-4C15-A3A8-80888CC8C805}" sibTransId="{22CD6A67-A88B-4AC4-B6E3-9E8AA8A30DA8}"/>
    <dgm:cxn modelId="{57759DE0-0F43-4E4A-8A27-87172D53F8EA}" type="presOf" srcId="{834F8C5C-B9F0-4C93-AEB6-A1EDBF0E0B32}" destId="{EDE01059-C02C-4E39-B7F8-0EA0E6BE9B89}" srcOrd="0" destOrd="0" presId="urn:microsoft.com/office/officeart/2018/5/layout/CenteredIconLabelDescriptionList"/>
    <dgm:cxn modelId="{E2D70D5B-65F0-485B-A7FD-89A8FC3F05A0}" type="presParOf" srcId="{EDE01059-C02C-4E39-B7F8-0EA0E6BE9B89}" destId="{28530946-75A6-4A2E-B81F-86A7B12C677B}" srcOrd="0" destOrd="0" presId="urn:microsoft.com/office/officeart/2018/5/layout/CenteredIconLabelDescriptionList"/>
    <dgm:cxn modelId="{5491EAFD-7266-4663-8A01-69C4614FDDC3}" type="presParOf" srcId="{28530946-75A6-4A2E-B81F-86A7B12C677B}" destId="{48D6A253-9CF4-4FC4-AF74-F236E9A403AC}" srcOrd="0" destOrd="0" presId="urn:microsoft.com/office/officeart/2018/5/layout/CenteredIconLabelDescriptionList"/>
    <dgm:cxn modelId="{55641E53-7C38-418D-BE38-9059465FF827}" type="presParOf" srcId="{28530946-75A6-4A2E-B81F-86A7B12C677B}" destId="{044A3368-FF68-4EBF-A593-B78ACFD50409}" srcOrd="1" destOrd="0" presId="urn:microsoft.com/office/officeart/2018/5/layout/CenteredIconLabelDescriptionList"/>
    <dgm:cxn modelId="{B1A6E9EF-6F9E-4FFE-84DE-79C405B74268}" type="presParOf" srcId="{28530946-75A6-4A2E-B81F-86A7B12C677B}" destId="{BEA2A20A-548E-445E-B1EE-09A82469BB29}" srcOrd="2" destOrd="0" presId="urn:microsoft.com/office/officeart/2018/5/layout/CenteredIconLabelDescriptionList"/>
    <dgm:cxn modelId="{2D1651A1-75FA-4DE4-8E0A-AA1E803D6826}" type="presParOf" srcId="{28530946-75A6-4A2E-B81F-86A7B12C677B}" destId="{C76EB0A6-F4C2-4931-81EE-B6C1BDEB9818}" srcOrd="3" destOrd="0" presId="urn:microsoft.com/office/officeart/2018/5/layout/CenteredIconLabelDescriptionList"/>
    <dgm:cxn modelId="{E9BB9C7B-D9D3-45B5-A1D2-C3916EC8EB58}" type="presParOf" srcId="{28530946-75A6-4A2E-B81F-86A7B12C677B}" destId="{89028766-9995-470C-AA94-C1CE689C0DE4}" srcOrd="4" destOrd="0" presId="urn:microsoft.com/office/officeart/2018/5/layout/CenteredIconLabelDescriptionList"/>
    <dgm:cxn modelId="{4AD6D4DE-4FAE-4A13-8BE2-2C488F0D237F}" type="presParOf" srcId="{EDE01059-C02C-4E39-B7F8-0EA0E6BE9B89}" destId="{FDFBF2FD-29AB-4EBA-8E7A-7423E2AE1892}" srcOrd="1" destOrd="0" presId="urn:microsoft.com/office/officeart/2018/5/layout/CenteredIconLabelDescriptionList"/>
    <dgm:cxn modelId="{49CEEB03-5F5F-476A-A02B-66B5ED4ABEE5}" type="presParOf" srcId="{EDE01059-C02C-4E39-B7F8-0EA0E6BE9B89}" destId="{8BEB66F3-D42F-44A4-B153-8614DDBF7058}" srcOrd="2" destOrd="0" presId="urn:microsoft.com/office/officeart/2018/5/layout/CenteredIconLabelDescriptionList"/>
    <dgm:cxn modelId="{E69F85FE-B618-4F14-AEED-21374B154F25}" type="presParOf" srcId="{8BEB66F3-D42F-44A4-B153-8614DDBF7058}" destId="{B4762085-4CCE-46D1-9AB9-281C28B9DCD2}" srcOrd="0" destOrd="0" presId="urn:microsoft.com/office/officeart/2018/5/layout/CenteredIconLabelDescriptionList"/>
    <dgm:cxn modelId="{3AF18062-26A0-4D30-AB56-DF83295609FD}" type="presParOf" srcId="{8BEB66F3-D42F-44A4-B153-8614DDBF7058}" destId="{433E5DC1-4BB2-418E-9353-7ACAB1420C5E}" srcOrd="1" destOrd="0" presId="urn:microsoft.com/office/officeart/2018/5/layout/CenteredIconLabelDescriptionList"/>
    <dgm:cxn modelId="{33B5087C-6284-4336-95F1-3BF6AF744DED}" type="presParOf" srcId="{8BEB66F3-D42F-44A4-B153-8614DDBF7058}" destId="{7139BD01-F540-454A-8285-C7EECD045A73}" srcOrd="2" destOrd="0" presId="urn:microsoft.com/office/officeart/2018/5/layout/CenteredIconLabelDescriptionList"/>
    <dgm:cxn modelId="{75B15DC7-6A03-4641-85F4-B9BC42C2EBA2}" type="presParOf" srcId="{8BEB66F3-D42F-44A4-B153-8614DDBF7058}" destId="{AE87DC85-C19F-4DAE-9FAB-420D84B9C649}" srcOrd="3" destOrd="0" presId="urn:microsoft.com/office/officeart/2018/5/layout/CenteredIconLabelDescriptionList"/>
    <dgm:cxn modelId="{C6D7A158-0397-44BC-873D-F4EFED15C7BC}" type="presParOf" srcId="{8BEB66F3-D42F-44A4-B153-8614DDBF7058}" destId="{F8CE82B3-5B34-4F1E-A7EE-F00B236AFDEB}" srcOrd="4" destOrd="0" presId="urn:microsoft.com/office/officeart/2018/5/layout/CenteredIconLabelDescriptionList"/>
    <dgm:cxn modelId="{4021316D-57B4-48EC-88BC-936A3F398D24}" type="presParOf" srcId="{EDE01059-C02C-4E39-B7F8-0EA0E6BE9B89}" destId="{10FE966C-B61D-4975-9B20-97BEFFCC0F5E}" srcOrd="3" destOrd="0" presId="urn:microsoft.com/office/officeart/2018/5/layout/CenteredIconLabelDescriptionList"/>
    <dgm:cxn modelId="{EEF1CD3C-46DE-4421-A8D1-95C99DBDD5C3}" type="presParOf" srcId="{EDE01059-C02C-4E39-B7F8-0EA0E6BE9B89}" destId="{4909E5FF-FB85-4ECF-81FA-DFC54494C228}" srcOrd="4" destOrd="0" presId="urn:microsoft.com/office/officeart/2018/5/layout/CenteredIconLabelDescriptionList"/>
    <dgm:cxn modelId="{DEB06D90-2F01-4165-AE68-EE4C5773C7AE}" type="presParOf" srcId="{4909E5FF-FB85-4ECF-81FA-DFC54494C228}" destId="{60A37F35-A062-441F-972A-BA5D03152466}" srcOrd="0" destOrd="0" presId="urn:microsoft.com/office/officeart/2018/5/layout/CenteredIconLabelDescriptionList"/>
    <dgm:cxn modelId="{563ACFE1-D076-49D4-A7B5-C211783E3FC0}" type="presParOf" srcId="{4909E5FF-FB85-4ECF-81FA-DFC54494C228}" destId="{3BC763A1-2AFE-4248-AAB0-01CFF4D5EBD9}" srcOrd="1" destOrd="0" presId="urn:microsoft.com/office/officeart/2018/5/layout/CenteredIconLabelDescriptionList"/>
    <dgm:cxn modelId="{48CD0FEE-BA0D-4ACA-8F0B-F898C172E58E}" type="presParOf" srcId="{4909E5FF-FB85-4ECF-81FA-DFC54494C228}" destId="{5FC6983D-443B-4422-A6BA-27E254D7FD9A}" srcOrd="2" destOrd="0" presId="urn:microsoft.com/office/officeart/2018/5/layout/CenteredIconLabelDescriptionList"/>
    <dgm:cxn modelId="{9DC22B59-032D-49D6-A73F-5892DE883724}" type="presParOf" srcId="{4909E5FF-FB85-4ECF-81FA-DFC54494C228}" destId="{B043DECE-AD17-4FC3-AA37-2D250A188BCE}" srcOrd="3" destOrd="0" presId="urn:microsoft.com/office/officeart/2018/5/layout/CenteredIconLabelDescriptionList"/>
    <dgm:cxn modelId="{2AC71CE3-DDC8-43AC-AFC1-FAC04845561F}" type="presParOf" srcId="{4909E5FF-FB85-4ECF-81FA-DFC54494C228}" destId="{0F0BDFBE-A411-4117-86EE-CECC32B08F73}" srcOrd="4" destOrd="0" presId="urn:microsoft.com/office/officeart/2018/5/layout/CenteredIconLabelDescriptionList"/>
    <dgm:cxn modelId="{3DB1C464-E6D5-4181-9333-6E37EE3A19A0}" type="presParOf" srcId="{EDE01059-C02C-4E39-B7F8-0EA0E6BE9B89}" destId="{C1C1BF02-B981-4AA6-8EEF-8EF35193CC5A}" srcOrd="5" destOrd="0" presId="urn:microsoft.com/office/officeart/2018/5/layout/CenteredIconLabelDescriptionList"/>
    <dgm:cxn modelId="{CDE178DE-703B-4919-87D5-2680C98D3191}" type="presParOf" srcId="{EDE01059-C02C-4E39-B7F8-0EA0E6BE9B89}" destId="{EBDE70FE-892F-4AB0-A874-77D2FB047CDA}" srcOrd="6" destOrd="0" presId="urn:microsoft.com/office/officeart/2018/5/layout/CenteredIconLabelDescriptionList"/>
    <dgm:cxn modelId="{0156C455-AED4-42B8-9E85-03C9E35E5576}" type="presParOf" srcId="{EBDE70FE-892F-4AB0-A874-77D2FB047CDA}" destId="{391DDD7B-BBC9-4CB7-A112-7D1C9169F09B}" srcOrd="0" destOrd="0" presId="urn:microsoft.com/office/officeart/2018/5/layout/CenteredIconLabelDescriptionList"/>
    <dgm:cxn modelId="{97C308C0-DD1B-442D-9463-9512AA6930AE}" type="presParOf" srcId="{EBDE70FE-892F-4AB0-A874-77D2FB047CDA}" destId="{AA28DA3E-B706-4D07-85A8-2EDF3A68AA58}" srcOrd="1" destOrd="0" presId="urn:microsoft.com/office/officeart/2018/5/layout/CenteredIconLabelDescriptionList"/>
    <dgm:cxn modelId="{8B5A8CA7-CBFE-441E-90AC-57F729B17541}" type="presParOf" srcId="{EBDE70FE-892F-4AB0-A874-77D2FB047CDA}" destId="{4BDDA48D-154E-46CA-A005-1285E0ACD92E}" srcOrd="2" destOrd="0" presId="urn:microsoft.com/office/officeart/2018/5/layout/CenteredIconLabelDescriptionList"/>
    <dgm:cxn modelId="{42CDAD2C-915C-44BF-928D-4973730F33DB}" type="presParOf" srcId="{EBDE70FE-892F-4AB0-A874-77D2FB047CDA}" destId="{04677FD5-523F-44D2-A88A-5B5DCD574A7F}" srcOrd="3" destOrd="0" presId="urn:microsoft.com/office/officeart/2018/5/layout/CenteredIconLabelDescriptionList"/>
    <dgm:cxn modelId="{49F2A549-D026-4228-8871-E960DDB3708C}" type="presParOf" srcId="{EBDE70FE-892F-4AB0-A874-77D2FB047CDA}" destId="{095D6E4B-8AE8-469F-8A44-D98FE34CB4D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8E1A1-3D0F-4BDA-88B6-B9BA27698597}">
      <dsp:nvSpPr>
        <dsp:cNvPr id="0" name=""/>
        <dsp:cNvSpPr/>
      </dsp:nvSpPr>
      <dsp:spPr>
        <a:xfrm>
          <a:off x="450883" y="1261162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4A6BD-86EA-4A12-918A-CBF88EB9D355}">
      <dsp:nvSpPr>
        <dsp:cNvPr id="0" name=""/>
        <dsp:cNvSpPr/>
      </dsp:nvSpPr>
      <dsp:spPr>
        <a:xfrm>
          <a:off x="750695" y="1560974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D071D-5056-4DD1-BC5F-9EBE0AB7E8CA}">
      <dsp:nvSpPr>
        <dsp:cNvPr id="0" name=""/>
        <dsp:cNvSpPr/>
      </dsp:nvSpPr>
      <dsp:spPr>
        <a:xfrm>
          <a:off x="1164" y="31061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Non Linear Scalability</a:t>
          </a:r>
          <a:endParaRPr lang="en-US" sz="1700" kern="1200"/>
        </a:p>
      </dsp:txBody>
      <dsp:txXfrm>
        <a:off x="1164" y="3106162"/>
        <a:ext cx="2306250" cy="720000"/>
      </dsp:txXfrm>
    </dsp:sp>
    <dsp:sp modelId="{A889DF3B-E401-4F82-90C0-44D744BCCDAC}">
      <dsp:nvSpPr>
        <dsp:cNvPr id="0" name=""/>
        <dsp:cNvSpPr/>
      </dsp:nvSpPr>
      <dsp:spPr>
        <a:xfrm>
          <a:off x="3160727" y="1261162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0B668-7658-44D4-AA4C-6D90A480B610}">
      <dsp:nvSpPr>
        <dsp:cNvPr id="0" name=""/>
        <dsp:cNvSpPr/>
      </dsp:nvSpPr>
      <dsp:spPr>
        <a:xfrm>
          <a:off x="3460539" y="1560974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537C1-A6F2-4F1C-9F96-A9B95FB9D89B}">
      <dsp:nvSpPr>
        <dsp:cNvPr id="0" name=""/>
        <dsp:cNvSpPr/>
      </dsp:nvSpPr>
      <dsp:spPr>
        <a:xfrm>
          <a:off x="2711008" y="31061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Complex</a:t>
          </a:r>
          <a:endParaRPr lang="en-US" sz="1700" kern="1200"/>
        </a:p>
      </dsp:txBody>
      <dsp:txXfrm>
        <a:off x="2711008" y="3106162"/>
        <a:ext cx="2306250" cy="720000"/>
      </dsp:txXfrm>
    </dsp:sp>
    <dsp:sp modelId="{4518EAF9-A70A-48C0-B52E-D6916D0F5034}">
      <dsp:nvSpPr>
        <dsp:cNvPr id="0" name=""/>
        <dsp:cNvSpPr/>
      </dsp:nvSpPr>
      <dsp:spPr>
        <a:xfrm>
          <a:off x="5870571" y="1261162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EBE6C-7CBE-4826-9F7E-7645FAB4A897}">
      <dsp:nvSpPr>
        <dsp:cNvPr id="0" name=""/>
        <dsp:cNvSpPr/>
      </dsp:nvSpPr>
      <dsp:spPr>
        <a:xfrm>
          <a:off x="6170383" y="1560974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5814E-44AB-4D9D-B23F-CBCA71E50415}">
      <dsp:nvSpPr>
        <dsp:cNvPr id="0" name=""/>
        <dsp:cNvSpPr/>
      </dsp:nvSpPr>
      <dsp:spPr>
        <a:xfrm>
          <a:off x="5420852" y="31061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Often Poorly Understood by Developers </a:t>
          </a:r>
          <a:endParaRPr lang="en-US" sz="1700" kern="1200"/>
        </a:p>
      </dsp:txBody>
      <dsp:txXfrm>
        <a:off x="5420852" y="3106162"/>
        <a:ext cx="23062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66433-9CE0-4020-BA9B-27479306305C}">
      <dsp:nvSpPr>
        <dsp:cNvPr id="0" name=""/>
        <dsp:cNvSpPr/>
      </dsp:nvSpPr>
      <dsp:spPr>
        <a:xfrm>
          <a:off x="0" y="1645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A633C-AB47-493B-B5CC-6794E5EF60BE}">
      <dsp:nvSpPr>
        <dsp:cNvPr id="0" name=""/>
        <dsp:cNvSpPr/>
      </dsp:nvSpPr>
      <dsp:spPr>
        <a:xfrm>
          <a:off x="212126" y="159426"/>
          <a:ext cx="385685" cy="385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6B9BA-F36F-4F69-B371-F589CBD236D6}">
      <dsp:nvSpPr>
        <dsp:cNvPr id="0" name=""/>
        <dsp:cNvSpPr/>
      </dsp:nvSpPr>
      <dsp:spPr>
        <a:xfrm>
          <a:off x="809938" y="1645"/>
          <a:ext cx="3477720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CPUs</a:t>
          </a:r>
          <a:endParaRPr lang="en-US" sz="1900" kern="1200"/>
        </a:p>
      </dsp:txBody>
      <dsp:txXfrm>
        <a:off x="809938" y="1645"/>
        <a:ext cx="3477720" cy="701245"/>
      </dsp:txXfrm>
    </dsp:sp>
    <dsp:sp modelId="{78A8DBCB-D0B2-4B21-8751-26C4B8CF09F0}">
      <dsp:nvSpPr>
        <dsp:cNvPr id="0" name=""/>
        <dsp:cNvSpPr/>
      </dsp:nvSpPr>
      <dsp:spPr>
        <a:xfrm>
          <a:off x="4287659" y="1645"/>
          <a:ext cx="3440607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sockets, cores, hardware threads (virtual CPUs)</a:t>
          </a:r>
        </a:p>
      </dsp:txBody>
      <dsp:txXfrm>
        <a:off x="4287659" y="1645"/>
        <a:ext cx="3440607" cy="701245"/>
      </dsp:txXfrm>
    </dsp:sp>
    <dsp:sp modelId="{88A931CE-9012-4908-8C0F-4C7CD40044E2}">
      <dsp:nvSpPr>
        <dsp:cNvPr id="0" name=""/>
        <dsp:cNvSpPr/>
      </dsp:nvSpPr>
      <dsp:spPr>
        <a:xfrm>
          <a:off x="0" y="878203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A1143-B290-47B1-BC19-5EC38E3F1B04}">
      <dsp:nvSpPr>
        <dsp:cNvPr id="0" name=""/>
        <dsp:cNvSpPr/>
      </dsp:nvSpPr>
      <dsp:spPr>
        <a:xfrm>
          <a:off x="212126" y="1035983"/>
          <a:ext cx="385685" cy="3856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BD8FB-DEB9-47D0-8DB0-285236EF9D72}">
      <dsp:nvSpPr>
        <dsp:cNvPr id="0" name=""/>
        <dsp:cNvSpPr/>
      </dsp:nvSpPr>
      <dsp:spPr>
        <a:xfrm>
          <a:off x="809938" y="878203"/>
          <a:ext cx="3477720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Memory</a:t>
          </a:r>
          <a:endParaRPr lang="en-US" sz="1900" kern="1200"/>
        </a:p>
      </dsp:txBody>
      <dsp:txXfrm>
        <a:off x="809938" y="878203"/>
        <a:ext cx="3477720" cy="701245"/>
      </dsp:txXfrm>
    </dsp:sp>
    <dsp:sp modelId="{50F2D1FE-9010-4F8D-87D4-ADB3290A15EC}">
      <dsp:nvSpPr>
        <dsp:cNvPr id="0" name=""/>
        <dsp:cNvSpPr/>
      </dsp:nvSpPr>
      <dsp:spPr>
        <a:xfrm>
          <a:off x="4287659" y="878203"/>
          <a:ext cx="3440607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Capacity</a:t>
          </a:r>
        </a:p>
      </dsp:txBody>
      <dsp:txXfrm>
        <a:off x="4287659" y="878203"/>
        <a:ext cx="3440607" cy="701245"/>
      </dsp:txXfrm>
    </dsp:sp>
    <dsp:sp modelId="{30A20778-0B69-4BEA-B8EB-6950BA75E578}">
      <dsp:nvSpPr>
        <dsp:cNvPr id="0" name=""/>
        <dsp:cNvSpPr/>
      </dsp:nvSpPr>
      <dsp:spPr>
        <a:xfrm>
          <a:off x="0" y="1754760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98826-10B1-470D-A575-EAE19135B992}">
      <dsp:nvSpPr>
        <dsp:cNvPr id="0" name=""/>
        <dsp:cNvSpPr/>
      </dsp:nvSpPr>
      <dsp:spPr>
        <a:xfrm>
          <a:off x="212126" y="1912540"/>
          <a:ext cx="385685" cy="3856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FA60E-8963-43E4-A381-A1414EEDD74F}">
      <dsp:nvSpPr>
        <dsp:cNvPr id="0" name=""/>
        <dsp:cNvSpPr/>
      </dsp:nvSpPr>
      <dsp:spPr>
        <a:xfrm>
          <a:off x="809938" y="1754760"/>
          <a:ext cx="3477720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Network Interfaces</a:t>
          </a:r>
          <a:endParaRPr lang="en-US" sz="1900" kern="1200"/>
        </a:p>
      </dsp:txBody>
      <dsp:txXfrm>
        <a:off x="809938" y="1754760"/>
        <a:ext cx="3477720" cy="701245"/>
      </dsp:txXfrm>
    </dsp:sp>
    <dsp:sp modelId="{442B193E-3960-4DB7-B75F-763B60F0134E}">
      <dsp:nvSpPr>
        <dsp:cNvPr id="0" name=""/>
        <dsp:cNvSpPr/>
      </dsp:nvSpPr>
      <dsp:spPr>
        <a:xfrm>
          <a:off x="4287659" y="1754760"/>
          <a:ext cx="3440607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And their buffers</a:t>
          </a:r>
        </a:p>
      </dsp:txBody>
      <dsp:txXfrm>
        <a:off x="4287659" y="1754760"/>
        <a:ext cx="3440607" cy="701245"/>
      </dsp:txXfrm>
    </dsp:sp>
    <dsp:sp modelId="{D693AD4C-C3D6-4FB9-8CCE-DE8F41CFE51C}">
      <dsp:nvSpPr>
        <dsp:cNvPr id="0" name=""/>
        <dsp:cNvSpPr/>
      </dsp:nvSpPr>
      <dsp:spPr>
        <a:xfrm>
          <a:off x="0" y="2631317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151CD-41CE-4ACA-8192-57FEE19D81F8}">
      <dsp:nvSpPr>
        <dsp:cNvPr id="0" name=""/>
        <dsp:cNvSpPr/>
      </dsp:nvSpPr>
      <dsp:spPr>
        <a:xfrm>
          <a:off x="212126" y="2789098"/>
          <a:ext cx="385685" cy="3856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1BABF-6BFD-4734-8044-0392481341E1}">
      <dsp:nvSpPr>
        <dsp:cNvPr id="0" name=""/>
        <dsp:cNvSpPr/>
      </dsp:nvSpPr>
      <dsp:spPr>
        <a:xfrm>
          <a:off x="809938" y="2631317"/>
          <a:ext cx="3477720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Storage Devices</a:t>
          </a:r>
          <a:endParaRPr lang="en-US" sz="1900" kern="1200"/>
        </a:p>
      </dsp:txBody>
      <dsp:txXfrm>
        <a:off x="809938" y="2631317"/>
        <a:ext cx="3477720" cy="701245"/>
      </dsp:txXfrm>
    </dsp:sp>
    <dsp:sp modelId="{DD8FF0F4-C283-4261-8AD4-A60FC1BB3E7A}">
      <dsp:nvSpPr>
        <dsp:cNvPr id="0" name=""/>
        <dsp:cNvSpPr/>
      </dsp:nvSpPr>
      <dsp:spPr>
        <a:xfrm>
          <a:off x="4287659" y="2631317"/>
          <a:ext cx="3440607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I/O, Capacity</a:t>
          </a:r>
        </a:p>
      </dsp:txBody>
      <dsp:txXfrm>
        <a:off x="4287659" y="2631317"/>
        <a:ext cx="3440607" cy="701245"/>
      </dsp:txXfrm>
    </dsp:sp>
    <dsp:sp modelId="{0157F793-463E-497B-9262-EBA10892F2D2}">
      <dsp:nvSpPr>
        <dsp:cNvPr id="0" name=""/>
        <dsp:cNvSpPr/>
      </dsp:nvSpPr>
      <dsp:spPr>
        <a:xfrm>
          <a:off x="0" y="3507875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6C29D-BCA3-4223-B72F-76C9E708F80A}">
      <dsp:nvSpPr>
        <dsp:cNvPr id="0" name=""/>
        <dsp:cNvSpPr/>
      </dsp:nvSpPr>
      <dsp:spPr>
        <a:xfrm>
          <a:off x="212126" y="3665655"/>
          <a:ext cx="385685" cy="3856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359AA-677D-486D-8238-0BA9A383C3E2}">
      <dsp:nvSpPr>
        <dsp:cNvPr id="0" name=""/>
        <dsp:cNvSpPr/>
      </dsp:nvSpPr>
      <dsp:spPr>
        <a:xfrm>
          <a:off x="809938" y="3507875"/>
          <a:ext cx="3477720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Controllers</a:t>
          </a:r>
          <a:endParaRPr lang="en-US" sz="1900" kern="1200"/>
        </a:p>
      </dsp:txBody>
      <dsp:txXfrm>
        <a:off x="809938" y="3507875"/>
        <a:ext cx="3477720" cy="701245"/>
      </dsp:txXfrm>
    </dsp:sp>
    <dsp:sp modelId="{398B1EA2-1EFB-4CDC-8A91-6E9642FF0B3F}">
      <dsp:nvSpPr>
        <dsp:cNvPr id="0" name=""/>
        <dsp:cNvSpPr/>
      </dsp:nvSpPr>
      <dsp:spPr>
        <a:xfrm>
          <a:off x="4287659" y="3507875"/>
          <a:ext cx="3440607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Storage, Network Cards,</a:t>
          </a:r>
        </a:p>
      </dsp:txBody>
      <dsp:txXfrm>
        <a:off x="4287659" y="3507875"/>
        <a:ext cx="3440607" cy="701245"/>
      </dsp:txXfrm>
    </dsp:sp>
    <dsp:sp modelId="{BE1ACA54-1005-4A46-9928-18931A178446}">
      <dsp:nvSpPr>
        <dsp:cNvPr id="0" name=""/>
        <dsp:cNvSpPr/>
      </dsp:nvSpPr>
      <dsp:spPr>
        <a:xfrm>
          <a:off x="0" y="4384432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FF9A7-B3CF-4806-AACF-15BFCD3BD713}">
      <dsp:nvSpPr>
        <dsp:cNvPr id="0" name=""/>
        <dsp:cNvSpPr/>
      </dsp:nvSpPr>
      <dsp:spPr>
        <a:xfrm>
          <a:off x="212126" y="4542212"/>
          <a:ext cx="385685" cy="3856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E7E75-7A4B-4E6B-AECA-7E45920CE65B}">
      <dsp:nvSpPr>
        <dsp:cNvPr id="0" name=""/>
        <dsp:cNvSpPr/>
      </dsp:nvSpPr>
      <dsp:spPr>
        <a:xfrm>
          <a:off x="809938" y="4384432"/>
          <a:ext cx="3477720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Interconnects</a:t>
          </a:r>
          <a:endParaRPr lang="en-US" sz="1900" kern="1200"/>
        </a:p>
      </dsp:txBody>
      <dsp:txXfrm>
        <a:off x="809938" y="4384432"/>
        <a:ext cx="3477720" cy="701245"/>
      </dsp:txXfrm>
    </dsp:sp>
    <dsp:sp modelId="{700B08E7-6918-4F8F-A794-21DD03231054}">
      <dsp:nvSpPr>
        <dsp:cNvPr id="0" name=""/>
        <dsp:cNvSpPr/>
      </dsp:nvSpPr>
      <dsp:spPr>
        <a:xfrm>
          <a:off x="4287659" y="4384432"/>
          <a:ext cx="3440607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CPUs, Memory, I/O</a:t>
          </a:r>
        </a:p>
      </dsp:txBody>
      <dsp:txXfrm>
        <a:off x="4287659" y="4384432"/>
        <a:ext cx="3440607" cy="7012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A38A8-07C7-43C4-BFBF-4E291D53ED3C}">
      <dsp:nvSpPr>
        <dsp:cNvPr id="0" name=""/>
        <dsp:cNvSpPr/>
      </dsp:nvSpPr>
      <dsp:spPr>
        <a:xfrm>
          <a:off x="0" y="3974"/>
          <a:ext cx="7728267" cy="8465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DD0BB-0BDD-48C3-A105-DE4192256585}">
      <dsp:nvSpPr>
        <dsp:cNvPr id="0" name=""/>
        <dsp:cNvSpPr/>
      </dsp:nvSpPr>
      <dsp:spPr>
        <a:xfrm>
          <a:off x="256085" y="194451"/>
          <a:ext cx="465609" cy="4656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B1797-2D9D-41DF-8715-6723CDACD492}">
      <dsp:nvSpPr>
        <dsp:cNvPr id="0" name=""/>
        <dsp:cNvSpPr/>
      </dsp:nvSpPr>
      <dsp:spPr>
        <a:xfrm>
          <a:off x="977779" y="3974"/>
          <a:ext cx="6750487" cy="84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95" tIns="89595" rIns="89595" bIns="895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Same Basic Resources Apply </a:t>
          </a:r>
          <a:endParaRPr lang="en-US" sz="1900" kern="1200"/>
        </a:p>
      </dsp:txBody>
      <dsp:txXfrm>
        <a:off x="977779" y="3974"/>
        <a:ext cx="6750487" cy="846562"/>
      </dsp:txXfrm>
    </dsp:sp>
    <dsp:sp modelId="{E4BBF0A4-6663-456C-9F07-9237BA422C4A}">
      <dsp:nvSpPr>
        <dsp:cNvPr id="0" name=""/>
        <dsp:cNvSpPr/>
      </dsp:nvSpPr>
      <dsp:spPr>
        <a:xfrm>
          <a:off x="0" y="1062177"/>
          <a:ext cx="7728267" cy="8465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D6BD0-BD67-4961-B11B-6D8D91976369}">
      <dsp:nvSpPr>
        <dsp:cNvPr id="0" name=""/>
        <dsp:cNvSpPr/>
      </dsp:nvSpPr>
      <dsp:spPr>
        <a:xfrm>
          <a:off x="256085" y="1252654"/>
          <a:ext cx="465609" cy="4656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90D05-033B-4BDA-A52C-0685939391E6}">
      <dsp:nvSpPr>
        <dsp:cNvPr id="0" name=""/>
        <dsp:cNvSpPr/>
      </dsp:nvSpPr>
      <dsp:spPr>
        <a:xfrm>
          <a:off x="977779" y="1062177"/>
          <a:ext cx="6750487" cy="84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95" tIns="89595" rIns="89595" bIns="895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Additional Software Resources Apply</a:t>
          </a:r>
          <a:endParaRPr lang="en-US" sz="1900" kern="1200"/>
        </a:p>
      </dsp:txBody>
      <dsp:txXfrm>
        <a:off x="977779" y="1062177"/>
        <a:ext cx="6750487" cy="846562"/>
      </dsp:txXfrm>
    </dsp:sp>
    <dsp:sp modelId="{73594F0C-6A93-455D-BCBA-E7979B7A0A82}">
      <dsp:nvSpPr>
        <dsp:cNvPr id="0" name=""/>
        <dsp:cNvSpPr/>
      </dsp:nvSpPr>
      <dsp:spPr>
        <a:xfrm>
          <a:off x="0" y="2120380"/>
          <a:ext cx="7728267" cy="8465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4B77D-0C48-4E0F-943C-8F69AD80A5E8}">
      <dsp:nvSpPr>
        <dsp:cNvPr id="0" name=""/>
        <dsp:cNvSpPr/>
      </dsp:nvSpPr>
      <dsp:spPr>
        <a:xfrm>
          <a:off x="256085" y="2310857"/>
          <a:ext cx="465609" cy="4656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90D89-D808-4775-B768-1CA80E2438B1}">
      <dsp:nvSpPr>
        <dsp:cNvPr id="0" name=""/>
        <dsp:cNvSpPr/>
      </dsp:nvSpPr>
      <dsp:spPr>
        <a:xfrm>
          <a:off x="977779" y="2120380"/>
          <a:ext cx="6750487" cy="84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95" tIns="89595" rIns="89595" bIns="895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Mutex Locks</a:t>
          </a:r>
          <a:endParaRPr lang="en-US" sz="1900" kern="1200"/>
        </a:p>
      </dsp:txBody>
      <dsp:txXfrm>
        <a:off x="977779" y="2120380"/>
        <a:ext cx="6750487" cy="846562"/>
      </dsp:txXfrm>
    </dsp:sp>
    <dsp:sp modelId="{FCAC6B1E-97E9-451A-B57A-EB97FF0FF9A7}">
      <dsp:nvSpPr>
        <dsp:cNvPr id="0" name=""/>
        <dsp:cNvSpPr/>
      </dsp:nvSpPr>
      <dsp:spPr>
        <a:xfrm>
          <a:off x="0" y="3178583"/>
          <a:ext cx="7728267" cy="8465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F2928-F413-481E-8D97-CE4F454693FD}">
      <dsp:nvSpPr>
        <dsp:cNvPr id="0" name=""/>
        <dsp:cNvSpPr/>
      </dsp:nvSpPr>
      <dsp:spPr>
        <a:xfrm>
          <a:off x="256085" y="3369060"/>
          <a:ext cx="465609" cy="4656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FBA38-233E-482E-ACDE-82E959C6AE22}">
      <dsp:nvSpPr>
        <dsp:cNvPr id="0" name=""/>
        <dsp:cNvSpPr/>
      </dsp:nvSpPr>
      <dsp:spPr>
        <a:xfrm>
          <a:off x="977779" y="3178583"/>
          <a:ext cx="6750487" cy="84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95" tIns="89595" rIns="89595" bIns="895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File Descriptors</a:t>
          </a:r>
          <a:endParaRPr lang="en-US" sz="1900" kern="1200"/>
        </a:p>
      </dsp:txBody>
      <dsp:txXfrm>
        <a:off x="977779" y="3178583"/>
        <a:ext cx="6750487" cy="846562"/>
      </dsp:txXfrm>
    </dsp:sp>
    <dsp:sp modelId="{B11D107B-06F2-4898-A810-25468B697E21}">
      <dsp:nvSpPr>
        <dsp:cNvPr id="0" name=""/>
        <dsp:cNvSpPr/>
      </dsp:nvSpPr>
      <dsp:spPr>
        <a:xfrm>
          <a:off x="0" y="4236787"/>
          <a:ext cx="7728267" cy="84656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96CC6-B5F9-4557-8050-952B4FAC880D}">
      <dsp:nvSpPr>
        <dsp:cNvPr id="0" name=""/>
        <dsp:cNvSpPr/>
      </dsp:nvSpPr>
      <dsp:spPr>
        <a:xfrm>
          <a:off x="256085" y="4427263"/>
          <a:ext cx="465609" cy="4656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A91F8-F862-4440-BD30-1AD0AB7DEAF1}">
      <dsp:nvSpPr>
        <dsp:cNvPr id="0" name=""/>
        <dsp:cNvSpPr/>
      </dsp:nvSpPr>
      <dsp:spPr>
        <a:xfrm>
          <a:off x="977779" y="4236787"/>
          <a:ext cx="6750487" cy="846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95" tIns="89595" rIns="89595" bIns="8959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Connections</a:t>
          </a:r>
          <a:endParaRPr lang="en-US" sz="1900" kern="1200"/>
        </a:p>
      </dsp:txBody>
      <dsp:txXfrm>
        <a:off x="977779" y="4236787"/>
        <a:ext cx="6750487" cy="8465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0ACFB-F67C-40A3-AA10-AB859D2171A2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A066B-34C3-49F3-B275-93D7D1DBF4A6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8CB9A-5CBF-4382-ADE8-F25B43D27AEC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Proven Track Record</a:t>
          </a:r>
          <a:endParaRPr lang="en-US" sz="2500" kern="1200"/>
        </a:p>
      </dsp:txBody>
      <dsp:txXfrm>
        <a:off x="1663397" y="615"/>
        <a:ext cx="5630212" cy="1440170"/>
      </dsp:txXfrm>
    </dsp:sp>
    <dsp:sp modelId="{199BC75F-11D3-4A43-83DC-106A0FA820B7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C5E4B-21B2-4AAE-8DAB-F822661DDA80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ECE2D-783F-4B4E-8D60-6CD1622ECA6B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Broad Applicability</a:t>
          </a:r>
          <a:endParaRPr lang="en-US" sz="2500" kern="1200"/>
        </a:p>
      </dsp:txBody>
      <dsp:txXfrm>
        <a:off x="1663397" y="1800829"/>
        <a:ext cx="5630212" cy="1440170"/>
      </dsp:txXfrm>
    </dsp:sp>
    <dsp:sp modelId="{F797D426-7908-441E-B4C3-CA4EDAD0D06B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9D250-CC7B-4ED9-B1FF-DBC5041911A4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F2734-1B17-4485-AD81-1859BEA58064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Detailed Checklists Available</a:t>
          </a:r>
          <a:endParaRPr lang="en-US" sz="2500" kern="1200"/>
        </a:p>
      </dsp:txBody>
      <dsp:txXfrm>
        <a:off x="1663397" y="3601042"/>
        <a:ext cx="5630212" cy="14401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5ED97-A207-439E-8F1D-D3D6D05B0D0B}">
      <dsp:nvSpPr>
        <dsp:cNvPr id="0" name=""/>
        <dsp:cNvSpPr/>
      </dsp:nvSpPr>
      <dsp:spPr>
        <a:xfrm>
          <a:off x="483305" y="1305914"/>
          <a:ext cx="1303875" cy="130387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30110-8144-4774-98BF-6584D7B698AA}">
      <dsp:nvSpPr>
        <dsp:cNvPr id="0" name=""/>
        <dsp:cNvSpPr/>
      </dsp:nvSpPr>
      <dsp:spPr>
        <a:xfrm>
          <a:off x="761180" y="1583789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7E0F4-4B5F-4D80-899B-E19AFBFBF82E}">
      <dsp:nvSpPr>
        <dsp:cNvPr id="0" name=""/>
        <dsp:cNvSpPr/>
      </dsp:nvSpPr>
      <dsp:spPr>
        <a:xfrm>
          <a:off x="66492" y="3015914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Requires a Good Understanding of System Architecture</a:t>
          </a:r>
          <a:endParaRPr lang="en-US" sz="1700" kern="1200"/>
        </a:p>
      </dsp:txBody>
      <dsp:txXfrm>
        <a:off x="66492" y="3015914"/>
        <a:ext cx="2137500" cy="720000"/>
      </dsp:txXfrm>
    </dsp:sp>
    <dsp:sp modelId="{363F01CD-2554-46F6-A4E4-68B52BE1E31C}">
      <dsp:nvSpPr>
        <dsp:cNvPr id="0" name=""/>
        <dsp:cNvSpPr/>
      </dsp:nvSpPr>
      <dsp:spPr>
        <a:xfrm>
          <a:off x="2994867" y="1305914"/>
          <a:ext cx="1303875" cy="130387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CC70F-D003-4A3E-A4EB-C1295E38FB29}">
      <dsp:nvSpPr>
        <dsp:cNvPr id="0" name=""/>
        <dsp:cNvSpPr/>
      </dsp:nvSpPr>
      <dsp:spPr>
        <a:xfrm>
          <a:off x="3272742" y="1583789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EE531-148D-4AE1-BB6E-FA2582946848}">
      <dsp:nvSpPr>
        <dsp:cNvPr id="0" name=""/>
        <dsp:cNvSpPr/>
      </dsp:nvSpPr>
      <dsp:spPr>
        <a:xfrm>
          <a:off x="2578055" y="3015914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Required Access to Low Level Resource Monitoring</a:t>
          </a:r>
          <a:endParaRPr lang="en-US" sz="1700" kern="1200"/>
        </a:p>
      </dsp:txBody>
      <dsp:txXfrm>
        <a:off x="2578055" y="3015914"/>
        <a:ext cx="2137500" cy="720000"/>
      </dsp:txXfrm>
    </dsp:sp>
    <dsp:sp modelId="{4C0BB494-A4CD-44D9-8000-3F955ED268BD}">
      <dsp:nvSpPr>
        <dsp:cNvPr id="0" name=""/>
        <dsp:cNvSpPr/>
      </dsp:nvSpPr>
      <dsp:spPr>
        <a:xfrm>
          <a:off x="5506430" y="1305914"/>
          <a:ext cx="1303875" cy="1303875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DC390-418D-4A03-885F-D5E8B2BD52A9}">
      <dsp:nvSpPr>
        <dsp:cNvPr id="0" name=""/>
        <dsp:cNvSpPr/>
      </dsp:nvSpPr>
      <dsp:spPr>
        <a:xfrm>
          <a:off x="5784305" y="1583789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A4039-5CB7-4F66-B040-E7216C207EB3}">
      <dsp:nvSpPr>
        <dsp:cNvPr id="0" name=""/>
        <dsp:cNvSpPr/>
      </dsp:nvSpPr>
      <dsp:spPr>
        <a:xfrm>
          <a:off x="5089617" y="3015914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Hard to Apply in “As-a-Service”  Environments </a:t>
          </a:r>
          <a:endParaRPr lang="en-US" sz="1700" kern="1200"/>
        </a:p>
      </dsp:txBody>
      <dsp:txXfrm>
        <a:off x="5089617" y="3015914"/>
        <a:ext cx="213750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4327F-4CF5-4474-92BF-638C7D2DE27D}">
      <dsp:nvSpPr>
        <dsp:cNvPr id="0" name=""/>
        <dsp:cNvSpPr/>
      </dsp:nvSpPr>
      <dsp:spPr>
        <a:xfrm>
          <a:off x="0" y="30552"/>
          <a:ext cx="7728267" cy="11917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Microservices </a:t>
          </a:r>
          <a:endParaRPr lang="en-US" sz="3000" kern="1200"/>
        </a:p>
      </dsp:txBody>
      <dsp:txXfrm>
        <a:off x="58177" y="88729"/>
        <a:ext cx="7611913" cy="1075400"/>
      </dsp:txXfrm>
    </dsp:sp>
    <dsp:sp modelId="{6D62C764-B771-4696-8F19-D985499E0234}">
      <dsp:nvSpPr>
        <dsp:cNvPr id="0" name=""/>
        <dsp:cNvSpPr/>
      </dsp:nvSpPr>
      <dsp:spPr>
        <a:xfrm>
          <a:off x="0" y="1308707"/>
          <a:ext cx="7728267" cy="1191754"/>
        </a:xfrm>
        <a:prstGeom prst="roundRect">
          <a:avLst/>
        </a:prstGeom>
        <a:solidFill>
          <a:schemeClr val="accent5">
            <a:hueOff val="-4738745"/>
            <a:satOff val="13524"/>
            <a:lumOff val="980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“Cattle not Pets”</a:t>
          </a:r>
          <a:endParaRPr lang="en-US" sz="3000" kern="1200"/>
        </a:p>
      </dsp:txBody>
      <dsp:txXfrm>
        <a:off x="58177" y="1366884"/>
        <a:ext cx="7611913" cy="1075400"/>
      </dsp:txXfrm>
    </dsp:sp>
    <dsp:sp modelId="{6E5304E4-C76E-422F-B13F-8415E6AAC54C}">
      <dsp:nvSpPr>
        <dsp:cNvPr id="0" name=""/>
        <dsp:cNvSpPr/>
      </dsp:nvSpPr>
      <dsp:spPr>
        <a:xfrm>
          <a:off x="0" y="2586862"/>
          <a:ext cx="7728267" cy="1191754"/>
        </a:xfrm>
        <a:prstGeom prst="roundRect">
          <a:avLst/>
        </a:prstGeom>
        <a:solidFill>
          <a:schemeClr val="accent5">
            <a:hueOff val="-9477491"/>
            <a:satOff val="27047"/>
            <a:lumOff val="1960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Mapping to Resources can be fluid</a:t>
          </a:r>
          <a:endParaRPr lang="en-US" sz="3000" kern="1200"/>
        </a:p>
      </dsp:txBody>
      <dsp:txXfrm>
        <a:off x="58177" y="2645039"/>
        <a:ext cx="7611913" cy="1075400"/>
      </dsp:txXfrm>
    </dsp:sp>
    <dsp:sp modelId="{BE5C9CAF-2F37-4ED7-82E1-61385D413494}">
      <dsp:nvSpPr>
        <dsp:cNvPr id="0" name=""/>
        <dsp:cNvSpPr/>
      </dsp:nvSpPr>
      <dsp:spPr>
        <a:xfrm>
          <a:off x="0" y="3865016"/>
          <a:ext cx="7728267" cy="1191754"/>
        </a:xfrm>
        <a:prstGeom prst="roundRect">
          <a:avLst/>
        </a:prstGeom>
        <a:solidFill>
          <a:schemeClr val="accent5">
            <a:hueOff val="-14216235"/>
            <a:satOff val="40571"/>
            <a:lumOff val="2941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As-a-Service Model – Internal details may be unknown</a:t>
          </a:r>
          <a:endParaRPr lang="en-US" sz="3000" kern="1200"/>
        </a:p>
      </dsp:txBody>
      <dsp:txXfrm>
        <a:off x="58177" y="3923193"/>
        <a:ext cx="7611913" cy="10754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5BCBF-A322-40B0-B2E3-0BE089A63463}">
      <dsp:nvSpPr>
        <dsp:cNvPr id="0" name=""/>
        <dsp:cNvSpPr/>
      </dsp:nvSpPr>
      <dsp:spPr>
        <a:xfrm>
          <a:off x="10493" y="1159401"/>
          <a:ext cx="965664" cy="9656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E9E7F-1FB0-4979-8634-2CF3CD87B75E}">
      <dsp:nvSpPr>
        <dsp:cNvPr id="0" name=""/>
        <dsp:cNvSpPr/>
      </dsp:nvSpPr>
      <dsp:spPr>
        <a:xfrm>
          <a:off x="213283" y="1362191"/>
          <a:ext cx="560085" cy="5600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777F2-5FCE-4E66-89DF-04EAE474D3E4}">
      <dsp:nvSpPr>
        <dsp:cNvPr id="0" name=""/>
        <dsp:cNvSpPr/>
      </dsp:nvSpPr>
      <dsp:spPr>
        <a:xfrm>
          <a:off x="1183086" y="1159401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Looking at Service Level </a:t>
          </a:r>
          <a:endParaRPr lang="en-US" sz="2000" kern="1200"/>
        </a:p>
      </dsp:txBody>
      <dsp:txXfrm>
        <a:off x="1183086" y="1159401"/>
        <a:ext cx="2276207" cy="965664"/>
      </dsp:txXfrm>
    </dsp:sp>
    <dsp:sp modelId="{A95D29D4-3724-4F73-B9CB-14494D7F2C82}">
      <dsp:nvSpPr>
        <dsp:cNvPr id="0" name=""/>
        <dsp:cNvSpPr/>
      </dsp:nvSpPr>
      <dsp:spPr>
        <a:xfrm>
          <a:off x="3855906" y="1159401"/>
          <a:ext cx="965664" cy="9656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3469A-911B-4365-A93F-DE74798040E6}">
      <dsp:nvSpPr>
        <dsp:cNvPr id="0" name=""/>
        <dsp:cNvSpPr/>
      </dsp:nvSpPr>
      <dsp:spPr>
        <a:xfrm>
          <a:off x="4058695" y="1362191"/>
          <a:ext cx="560085" cy="5600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24C1C-4E0A-4691-9FFB-1E9630F74B1E}">
      <dsp:nvSpPr>
        <dsp:cNvPr id="0" name=""/>
        <dsp:cNvSpPr/>
      </dsp:nvSpPr>
      <dsp:spPr>
        <a:xfrm>
          <a:off x="5028498" y="1159401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Looking at Individual Database Server</a:t>
          </a:r>
          <a:endParaRPr lang="en-US" sz="2000" kern="1200"/>
        </a:p>
      </dsp:txBody>
      <dsp:txXfrm>
        <a:off x="5028498" y="1159401"/>
        <a:ext cx="2276207" cy="965664"/>
      </dsp:txXfrm>
    </dsp:sp>
    <dsp:sp modelId="{05874C6F-7C05-4182-9E92-103A055AEEB7}">
      <dsp:nvSpPr>
        <dsp:cNvPr id="0" name=""/>
        <dsp:cNvSpPr/>
      </dsp:nvSpPr>
      <dsp:spPr>
        <a:xfrm>
          <a:off x="10493" y="2995574"/>
          <a:ext cx="965664" cy="9656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DFAFB-6208-47E6-B773-D178082D2EBC}">
      <dsp:nvSpPr>
        <dsp:cNvPr id="0" name=""/>
        <dsp:cNvSpPr/>
      </dsp:nvSpPr>
      <dsp:spPr>
        <a:xfrm>
          <a:off x="213283" y="3198363"/>
          <a:ext cx="560085" cy="5600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709C4-13BC-4CFF-89B4-1C797DC513AA}">
      <dsp:nvSpPr>
        <dsp:cNvPr id="0" name=""/>
        <dsp:cNvSpPr/>
      </dsp:nvSpPr>
      <dsp:spPr>
        <a:xfrm>
          <a:off x="1183086" y="2995574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Can be applied to Specific Applications/Users</a:t>
          </a:r>
          <a:endParaRPr lang="en-US" sz="2000" kern="1200"/>
        </a:p>
      </dsp:txBody>
      <dsp:txXfrm>
        <a:off x="1183086" y="2995574"/>
        <a:ext cx="2276207" cy="965664"/>
      </dsp:txXfrm>
    </dsp:sp>
    <dsp:sp modelId="{6ECEAEF5-784E-41A9-835A-8E79717A7643}">
      <dsp:nvSpPr>
        <dsp:cNvPr id="0" name=""/>
        <dsp:cNvSpPr/>
      </dsp:nvSpPr>
      <dsp:spPr>
        <a:xfrm>
          <a:off x="3855906" y="2995574"/>
          <a:ext cx="965664" cy="9656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C39A4-E7BF-4474-B2FE-264476C68AA9}">
      <dsp:nvSpPr>
        <dsp:cNvPr id="0" name=""/>
        <dsp:cNvSpPr/>
      </dsp:nvSpPr>
      <dsp:spPr>
        <a:xfrm>
          <a:off x="4058695" y="3198363"/>
          <a:ext cx="560085" cy="5600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6F263-02D3-47B8-9BF1-3BDE4DCED14F}">
      <dsp:nvSpPr>
        <dsp:cNvPr id="0" name=""/>
        <dsp:cNvSpPr/>
      </dsp:nvSpPr>
      <dsp:spPr>
        <a:xfrm>
          <a:off x="5028498" y="2995574"/>
          <a:ext cx="2276207" cy="965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Can be applied to Individual Queries/Transactions</a:t>
          </a:r>
          <a:endParaRPr lang="en-US" sz="2000" kern="1200"/>
        </a:p>
      </dsp:txBody>
      <dsp:txXfrm>
        <a:off x="5028498" y="2995574"/>
        <a:ext cx="2276207" cy="9656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0F519-FFF4-4E73-B282-9CB1D09ABF22}">
      <dsp:nvSpPr>
        <dsp:cNvPr id="0" name=""/>
        <dsp:cNvSpPr/>
      </dsp:nvSpPr>
      <dsp:spPr>
        <a:xfrm>
          <a:off x="0" y="0"/>
          <a:ext cx="3209924" cy="32023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Easily Maps to what Developers Care About</a:t>
          </a:r>
          <a:endParaRPr lang="en-US" sz="2500" kern="1200"/>
        </a:p>
      </dsp:txBody>
      <dsp:txXfrm>
        <a:off x="0" y="1216891"/>
        <a:ext cx="3209924" cy="1921407"/>
      </dsp:txXfrm>
    </dsp:sp>
    <dsp:sp modelId="{0BCBF1A7-7DD6-4FBA-9B90-A3353CE9C11C}">
      <dsp:nvSpPr>
        <dsp:cNvPr id="0" name=""/>
        <dsp:cNvSpPr/>
      </dsp:nvSpPr>
      <dsp:spPr>
        <a:xfrm>
          <a:off x="1124610" y="320234"/>
          <a:ext cx="960703" cy="960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1265302" y="460926"/>
        <a:ext cx="679319" cy="679319"/>
      </dsp:txXfrm>
    </dsp:sp>
    <dsp:sp modelId="{0AA6F814-C7E9-456D-804A-BD377EACA646}">
      <dsp:nvSpPr>
        <dsp:cNvPr id="0" name=""/>
        <dsp:cNvSpPr/>
      </dsp:nvSpPr>
      <dsp:spPr>
        <a:xfrm>
          <a:off x="0" y="3202274"/>
          <a:ext cx="32099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0F5C4-EF6F-4BC5-AF43-A5C2DDAB6004}">
      <dsp:nvSpPr>
        <dsp:cNvPr id="0" name=""/>
        <dsp:cNvSpPr/>
      </dsp:nvSpPr>
      <dsp:spPr>
        <a:xfrm>
          <a:off x="3530917" y="0"/>
          <a:ext cx="3209924" cy="32023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Does not require as deep understanding of Architecture</a:t>
          </a:r>
          <a:endParaRPr lang="en-US" sz="2500" kern="1200"/>
        </a:p>
      </dsp:txBody>
      <dsp:txXfrm>
        <a:off x="3530917" y="1216891"/>
        <a:ext cx="3209924" cy="1921407"/>
      </dsp:txXfrm>
    </dsp:sp>
    <dsp:sp modelId="{2B0B756B-CEFC-43C8-B3B2-5AE31E5A5010}">
      <dsp:nvSpPr>
        <dsp:cNvPr id="0" name=""/>
        <dsp:cNvSpPr/>
      </dsp:nvSpPr>
      <dsp:spPr>
        <a:xfrm>
          <a:off x="4655528" y="320234"/>
          <a:ext cx="960703" cy="960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4796220" y="460926"/>
        <a:ext cx="679319" cy="679319"/>
      </dsp:txXfrm>
    </dsp:sp>
    <dsp:sp modelId="{AE5C417B-0B5F-4D85-96BE-3391D1D74EB8}">
      <dsp:nvSpPr>
        <dsp:cNvPr id="0" name=""/>
        <dsp:cNvSpPr/>
      </dsp:nvSpPr>
      <dsp:spPr>
        <a:xfrm>
          <a:off x="3530917" y="3202274"/>
          <a:ext cx="32099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52E36-2BE3-49FC-8A62-14EB5BA78A19}">
      <dsp:nvSpPr>
        <dsp:cNvPr id="0" name=""/>
        <dsp:cNvSpPr/>
      </dsp:nvSpPr>
      <dsp:spPr>
        <a:xfrm>
          <a:off x="7061835" y="0"/>
          <a:ext cx="3209924" cy="32023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Does not need access to low level resource monitoring </a:t>
          </a:r>
          <a:endParaRPr lang="en-US" sz="2500" kern="1200"/>
        </a:p>
      </dsp:txBody>
      <dsp:txXfrm>
        <a:off x="7061835" y="1216891"/>
        <a:ext cx="3209924" cy="1921407"/>
      </dsp:txXfrm>
    </dsp:sp>
    <dsp:sp modelId="{2FF1F8CA-033E-430A-8962-C25737EF0138}">
      <dsp:nvSpPr>
        <dsp:cNvPr id="0" name=""/>
        <dsp:cNvSpPr/>
      </dsp:nvSpPr>
      <dsp:spPr>
        <a:xfrm>
          <a:off x="8186445" y="320234"/>
          <a:ext cx="960703" cy="960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8327137" y="460926"/>
        <a:ext cx="679319" cy="679319"/>
      </dsp:txXfrm>
    </dsp:sp>
    <dsp:sp modelId="{E1A8137D-B5A9-464C-874E-1302B3F46DCD}">
      <dsp:nvSpPr>
        <dsp:cNvPr id="0" name=""/>
        <dsp:cNvSpPr/>
      </dsp:nvSpPr>
      <dsp:spPr>
        <a:xfrm>
          <a:off x="7061835" y="3202274"/>
          <a:ext cx="32099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0A500-3E19-47A9-938A-CCF2304A7269}">
      <dsp:nvSpPr>
        <dsp:cNvPr id="0" name=""/>
        <dsp:cNvSpPr/>
      </dsp:nvSpPr>
      <dsp:spPr>
        <a:xfrm>
          <a:off x="0" y="826690"/>
          <a:ext cx="7728267" cy="15261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8978-A52A-4597-B23F-CE1BA00CB8D8}">
      <dsp:nvSpPr>
        <dsp:cNvPr id="0" name=""/>
        <dsp:cNvSpPr/>
      </dsp:nvSpPr>
      <dsp:spPr>
        <a:xfrm>
          <a:off x="461674" y="1170084"/>
          <a:ext cx="839408" cy="8394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1978B-4C08-4CF8-8547-231AB9A7A792}">
      <dsp:nvSpPr>
        <dsp:cNvPr id="0" name=""/>
        <dsp:cNvSpPr/>
      </dsp:nvSpPr>
      <dsp:spPr>
        <a:xfrm>
          <a:off x="1762757" y="826690"/>
          <a:ext cx="5965509" cy="152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523" tIns="161523" rIns="161523" bIns="1615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Tools and checklists are less developed</a:t>
          </a:r>
          <a:endParaRPr lang="en-US" sz="2500" kern="1200"/>
        </a:p>
      </dsp:txBody>
      <dsp:txXfrm>
        <a:off x="1762757" y="826690"/>
        <a:ext cx="5965509" cy="1526197"/>
      </dsp:txXfrm>
    </dsp:sp>
    <dsp:sp modelId="{ADF6EF53-96E8-4BD4-AB97-8ABA21597DEC}">
      <dsp:nvSpPr>
        <dsp:cNvPr id="0" name=""/>
        <dsp:cNvSpPr/>
      </dsp:nvSpPr>
      <dsp:spPr>
        <a:xfrm>
          <a:off x="0" y="2734436"/>
          <a:ext cx="7728267" cy="15261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6B5C9-DFE9-4019-8256-0A6914E5C6C5}">
      <dsp:nvSpPr>
        <dsp:cNvPr id="0" name=""/>
        <dsp:cNvSpPr/>
      </dsp:nvSpPr>
      <dsp:spPr>
        <a:xfrm>
          <a:off x="461674" y="3077831"/>
          <a:ext cx="839408" cy="8394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7DDCD-8216-470C-B343-21F711F8278F}">
      <dsp:nvSpPr>
        <dsp:cNvPr id="0" name=""/>
        <dsp:cNvSpPr/>
      </dsp:nvSpPr>
      <dsp:spPr>
        <a:xfrm>
          <a:off x="1762757" y="2734436"/>
          <a:ext cx="5965509" cy="152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523" tIns="161523" rIns="161523" bIns="1615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More focused answering </a:t>
          </a:r>
          <a:r>
            <a:rPr lang="en-US" sz="2500" b="1" kern="1200" dirty="0">
              <a:solidFill>
                <a:srgbClr val="FF0000"/>
              </a:solidFill>
            </a:rPr>
            <a:t>WHAT</a:t>
          </a:r>
          <a:r>
            <a:rPr lang="en-US" sz="2500" b="1" kern="1200" dirty="0"/>
            <a:t> is wrong rather than </a:t>
          </a:r>
          <a:r>
            <a:rPr lang="en-US" sz="2500" b="1" kern="1200" dirty="0">
              <a:solidFill>
                <a:srgbClr val="FF0000"/>
              </a:solidFill>
            </a:rPr>
            <a:t>WHY</a:t>
          </a:r>
          <a:endParaRPr lang="en-US" sz="2500" kern="1200" dirty="0">
            <a:solidFill>
              <a:srgbClr val="FF0000"/>
            </a:solidFill>
          </a:endParaRPr>
        </a:p>
      </dsp:txBody>
      <dsp:txXfrm>
        <a:off x="1762757" y="2734436"/>
        <a:ext cx="5965509" cy="152619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CDFA-ECDA-49D7-963B-90B8C8EC8E92}">
      <dsp:nvSpPr>
        <dsp:cNvPr id="0" name=""/>
        <dsp:cNvSpPr/>
      </dsp:nvSpPr>
      <dsp:spPr>
        <a:xfrm>
          <a:off x="0" y="819297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8F89A-9985-4764-B227-CB00837F011C}">
      <dsp:nvSpPr>
        <dsp:cNvPr id="0" name=""/>
        <dsp:cNvSpPr/>
      </dsp:nvSpPr>
      <dsp:spPr>
        <a:xfrm>
          <a:off x="457545" y="1159620"/>
          <a:ext cx="831901" cy="8319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D7CE4-7B96-4E21-B05B-02A648966D2C}">
      <dsp:nvSpPr>
        <dsp:cNvPr id="0" name=""/>
        <dsp:cNvSpPr/>
      </dsp:nvSpPr>
      <dsp:spPr>
        <a:xfrm>
          <a:off x="1746993" y="819297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From “Monitoring Distributed Systems”  Chapter in SRE Book</a:t>
          </a:r>
        </a:p>
      </dsp:txBody>
      <dsp:txXfrm>
        <a:off x="1746993" y="819297"/>
        <a:ext cx="5546616" cy="1512548"/>
      </dsp:txXfrm>
    </dsp:sp>
    <dsp:sp modelId="{B377A592-7BEC-41A1-BE2C-A85DA3831C1D}">
      <dsp:nvSpPr>
        <dsp:cNvPr id="0" name=""/>
        <dsp:cNvSpPr/>
      </dsp:nvSpPr>
      <dsp:spPr>
        <a:xfrm>
          <a:off x="0" y="2709983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4387C-5F4B-48CD-A2F2-75F2A73A45D9}">
      <dsp:nvSpPr>
        <dsp:cNvPr id="0" name=""/>
        <dsp:cNvSpPr/>
      </dsp:nvSpPr>
      <dsp:spPr>
        <a:xfrm>
          <a:off x="457545" y="3050306"/>
          <a:ext cx="831901" cy="8319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749DD-8F47-4365-BFB8-790176D54733}">
      <dsp:nvSpPr>
        <dsp:cNvPr id="0" name=""/>
        <dsp:cNvSpPr/>
      </dsp:nvSpPr>
      <dsp:spPr>
        <a:xfrm>
          <a:off x="1746993" y="2709983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Can be used for Alerting, Troubleshooting, Trend Analyses</a:t>
          </a:r>
        </a:p>
      </dsp:txBody>
      <dsp:txXfrm>
        <a:off x="1746993" y="2709983"/>
        <a:ext cx="5546616" cy="151254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6D492-5D1C-467F-91C1-5F8048A837EF}">
      <dsp:nvSpPr>
        <dsp:cNvPr id="0" name=""/>
        <dsp:cNvSpPr/>
      </dsp:nvSpPr>
      <dsp:spPr>
        <a:xfrm>
          <a:off x="1458722" y="2326"/>
          <a:ext cx="5834888" cy="12050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13" tIns="306087" rIns="113213" bIns="3060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Distribution not just Average;  Latency for Successful requests vs Errors</a:t>
          </a:r>
        </a:p>
      </dsp:txBody>
      <dsp:txXfrm>
        <a:off x="1458722" y="2326"/>
        <a:ext cx="5834888" cy="1205066"/>
      </dsp:txXfrm>
    </dsp:sp>
    <dsp:sp modelId="{1AD5DD4F-FE34-44A1-A2A1-5774BE564700}">
      <dsp:nvSpPr>
        <dsp:cNvPr id="0" name=""/>
        <dsp:cNvSpPr/>
      </dsp:nvSpPr>
      <dsp:spPr>
        <a:xfrm>
          <a:off x="0" y="2326"/>
          <a:ext cx="1458722" cy="12050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1" tIns="119034" rIns="77191" bIns="11903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Latency</a:t>
          </a:r>
          <a:endParaRPr lang="en-US" sz="2300" kern="1200"/>
        </a:p>
      </dsp:txBody>
      <dsp:txXfrm>
        <a:off x="0" y="2326"/>
        <a:ext cx="1458722" cy="1205066"/>
      </dsp:txXfrm>
    </dsp:sp>
    <dsp:sp modelId="{BB01479D-8C40-4B1E-AF6F-77C0C9A91D98}">
      <dsp:nvSpPr>
        <dsp:cNvPr id="0" name=""/>
        <dsp:cNvSpPr/>
      </dsp:nvSpPr>
      <dsp:spPr>
        <a:xfrm>
          <a:off x="1458722" y="1279696"/>
          <a:ext cx="5834888" cy="120506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13" tIns="306087" rIns="113213" bIns="3060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much Demand is being placed on the System </a:t>
          </a:r>
        </a:p>
      </dsp:txBody>
      <dsp:txXfrm>
        <a:off x="1458722" y="1279696"/>
        <a:ext cx="5834888" cy="1205066"/>
      </dsp:txXfrm>
    </dsp:sp>
    <dsp:sp modelId="{6633C659-372D-4227-AE67-D77ADFAB1274}">
      <dsp:nvSpPr>
        <dsp:cNvPr id="0" name=""/>
        <dsp:cNvSpPr/>
      </dsp:nvSpPr>
      <dsp:spPr>
        <a:xfrm>
          <a:off x="0" y="1279696"/>
          <a:ext cx="1458722" cy="12050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1" tIns="119034" rIns="77191" bIns="11903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Traffic</a:t>
          </a:r>
          <a:endParaRPr lang="en-US" sz="2300" kern="1200"/>
        </a:p>
      </dsp:txBody>
      <dsp:txXfrm>
        <a:off x="0" y="1279696"/>
        <a:ext cx="1458722" cy="1205066"/>
      </dsp:txXfrm>
    </dsp:sp>
    <dsp:sp modelId="{E44A20A8-0EEF-43EA-9F75-C7262E65F59B}">
      <dsp:nvSpPr>
        <dsp:cNvPr id="0" name=""/>
        <dsp:cNvSpPr/>
      </dsp:nvSpPr>
      <dsp:spPr>
        <a:xfrm>
          <a:off x="1458722" y="2557066"/>
          <a:ext cx="5834888" cy="120506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13" tIns="306087" rIns="113213" bIns="3060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Error Codes are Easy;  Bad Content is hard</a:t>
          </a:r>
        </a:p>
      </dsp:txBody>
      <dsp:txXfrm>
        <a:off x="1458722" y="2557066"/>
        <a:ext cx="5834888" cy="1205066"/>
      </dsp:txXfrm>
    </dsp:sp>
    <dsp:sp modelId="{AA0FFF61-5A98-4B35-88E0-4F468BDA0F91}">
      <dsp:nvSpPr>
        <dsp:cNvPr id="0" name=""/>
        <dsp:cNvSpPr/>
      </dsp:nvSpPr>
      <dsp:spPr>
        <a:xfrm>
          <a:off x="0" y="2557066"/>
          <a:ext cx="1458722" cy="12050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1" tIns="119034" rIns="77191" bIns="11903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Errors</a:t>
          </a:r>
          <a:endParaRPr lang="en-US" sz="2300" kern="1200"/>
        </a:p>
      </dsp:txBody>
      <dsp:txXfrm>
        <a:off x="0" y="2557066"/>
        <a:ext cx="1458722" cy="1205066"/>
      </dsp:txXfrm>
    </dsp:sp>
    <dsp:sp modelId="{A28301C8-8E3E-4A06-A549-8C9FC0B31E60}">
      <dsp:nvSpPr>
        <dsp:cNvPr id="0" name=""/>
        <dsp:cNvSpPr/>
      </dsp:nvSpPr>
      <dsp:spPr>
        <a:xfrm>
          <a:off x="1458722" y="3834436"/>
          <a:ext cx="5834888" cy="120506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13" tIns="306087" rIns="113213" bIns="30608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Full your system “capacity”.  Forecast when Possible.</a:t>
          </a:r>
        </a:p>
      </dsp:txBody>
      <dsp:txXfrm>
        <a:off x="1458722" y="3834436"/>
        <a:ext cx="5834888" cy="1205066"/>
      </dsp:txXfrm>
    </dsp:sp>
    <dsp:sp modelId="{D86FA018-4559-4133-9EA4-CCE99E3EC2CC}">
      <dsp:nvSpPr>
        <dsp:cNvPr id="0" name=""/>
        <dsp:cNvSpPr/>
      </dsp:nvSpPr>
      <dsp:spPr>
        <a:xfrm>
          <a:off x="0" y="3834436"/>
          <a:ext cx="1458722" cy="12050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191" tIns="119034" rIns="77191" bIns="119034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Saturation</a:t>
          </a:r>
          <a:endParaRPr lang="en-US" sz="2300" kern="1200"/>
        </a:p>
      </dsp:txBody>
      <dsp:txXfrm>
        <a:off x="0" y="3834436"/>
        <a:ext cx="1458722" cy="1205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36DD0-FE8D-4BCC-9FFD-490A936BE90B}">
      <dsp:nvSpPr>
        <dsp:cNvPr id="0" name=""/>
        <dsp:cNvSpPr/>
      </dsp:nvSpPr>
      <dsp:spPr>
        <a:xfrm>
          <a:off x="0" y="2111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099D0-506A-4A3A-B057-54704EFA04C0}">
      <dsp:nvSpPr>
        <dsp:cNvPr id="0" name=""/>
        <dsp:cNvSpPr/>
      </dsp:nvSpPr>
      <dsp:spPr>
        <a:xfrm>
          <a:off x="323713" y="242889"/>
          <a:ext cx="588569" cy="588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4FA06-BF44-4EF3-A1DB-29F386D6C1DA}">
      <dsp:nvSpPr>
        <dsp:cNvPr id="0" name=""/>
        <dsp:cNvSpPr/>
      </dsp:nvSpPr>
      <dsp:spPr>
        <a:xfrm>
          <a:off x="1235996" y="2111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Troubleshooting</a:t>
          </a:r>
          <a:endParaRPr lang="en-US" sz="2200" kern="1200"/>
        </a:p>
      </dsp:txBody>
      <dsp:txXfrm>
        <a:off x="1235996" y="2111"/>
        <a:ext cx="6492270" cy="1070126"/>
      </dsp:txXfrm>
    </dsp:sp>
    <dsp:sp modelId="{6A20181D-0A22-4BE9-8882-0BDA404AFA6B}">
      <dsp:nvSpPr>
        <dsp:cNvPr id="0" name=""/>
        <dsp:cNvSpPr/>
      </dsp:nvSpPr>
      <dsp:spPr>
        <a:xfrm>
          <a:off x="0" y="1339769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9B0AA-A079-4F89-AD59-CA2E064DA3A3}">
      <dsp:nvSpPr>
        <dsp:cNvPr id="0" name=""/>
        <dsp:cNvSpPr/>
      </dsp:nvSpPr>
      <dsp:spPr>
        <a:xfrm>
          <a:off x="323713" y="1580548"/>
          <a:ext cx="588569" cy="588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0D977-4125-4C7A-9CAF-6EC855DD307B}">
      <dsp:nvSpPr>
        <dsp:cNvPr id="0" name=""/>
        <dsp:cNvSpPr/>
      </dsp:nvSpPr>
      <dsp:spPr>
        <a:xfrm>
          <a:off x="1235996" y="1339769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Capacity Planning </a:t>
          </a:r>
          <a:endParaRPr lang="en-US" sz="2200" kern="1200"/>
        </a:p>
      </dsp:txBody>
      <dsp:txXfrm>
        <a:off x="1235996" y="1339769"/>
        <a:ext cx="6492270" cy="1070126"/>
      </dsp:txXfrm>
    </dsp:sp>
    <dsp:sp modelId="{9AB49B2F-526D-4D70-B980-E484CAF235B3}">
      <dsp:nvSpPr>
        <dsp:cNvPr id="0" name=""/>
        <dsp:cNvSpPr/>
      </dsp:nvSpPr>
      <dsp:spPr>
        <a:xfrm>
          <a:off x="0" y="2677427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D7628-4304-4C29-ACB2-A6234195428A}">
      <dsp:nvSpPr>
        <dsp:cNvPr id="0" name=""/>
        <dsp:cNvSpPr/>
      </dsp:nvSpPr>
      <dsp:spPr>
        <a:xfrm>
          <a:off x="323713" y="2918206"/>
          <a:ext cx="588569" cy="5885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06CE4-3DF5-46A3-974B-98768F1FEA3A}">
      <dsp:nvSpPr>
        <dsp:cNvPr id="0" name=""/>
        <dsp:cNvSpPr/>
      </dsp:nvSpPr>
      <dsp:spPr>
        <a:xfrm>
          <a:off x="1235996" y="2677427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Cost and Efficiency Optimization</a:t>
          </a:r>
          <a:endParaRPr lang="en-US" sz="2200" kern="1200"/>
        </a:p>
      </dsp:txBody>
      <dsp:txXfrm>
        <a:off x="1235996" y="2677427"/>
        <a:ext cx="6492270" cy="1070126"/>
      </dsp:txXfrm>
    </dsp:sp>
    <dsp:sp modelId="{033D5E2F-58FF-4AA1-9F10-B392CEB73F84}">
      <dsp:nvSpPr>
        <dsp:cNvPr id="0" name=""/>
        <dsp:cNvSpPr/>
      </dsp:nvSpPr>
      <dsp:spPr>
        <a:xfrm>
          <a:off x="0" y="4015086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90B6F-5AC8-48FE-8E7D-B4CE85EA71F2}">
      <dsp:nvSpPr>
        <dsp:cNvPr id="0" name=""/>
        <dsp:cNvSpPr/>
      </dsp:nvSpPr>
      <dsp:spPr>
        <a:xfrm>
          <a:off x="323713" y="4255864"/>
          <a:ext cx="588569" cy="5885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8E0CF-4E02-4CE3-A5A8-6A5D1069BD4D}">
      <dsp:nvSpPr>
        <dsp:cNvPr id="0" name=""/>
        <dsp:cNvSpPr/>
      </dsp:nvSpPr>
      <dsp:spPr>
        <a:xfrm>
          <a:off x="1235996" y="4015086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Change Management</a:t>
          </a:r>
          <a:endParaRPr lang="en-US" sz="2200" kern="1200"/>
        </a:p>
      </dsp:txBody>
      <dsp:txXfrm>
        <a:off x="1235996" y="4015086"/>
        <a:ext cx="6492270" cy="107012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10077-012D-46E4-A861-17117CD4CEB1}">
      <dsp:nvSpPr>
        <dsp:cNvPr id="0" name=""/>
        <dsp:cNvSpPr/>
      </dsp:nvSpPr>
      <dsp:spPr>
        <a:xfrm>
          <a:off x="0" y="2092"/>
          <a:ext cx="7293610" cy="10605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D2DC-6EFA-4EAB-B60D-36EE0E51D8E2}">
      <dsp:nvSpPr>
        <dsp:cNvPr id="0" name=""/>
        <dsp:cNvSpPr/>
      </dsp:nvSpPr>
      <dsp:spPr>
        <a:xfrm>
          <a:off x="320818" y="240717"/>
          <a:ext cx="583306" cy="5833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06373-49F0-4087-B3E0-0D924495D83A}">
      <dsp:nvSpPr>
        <dsp:cNvPr id="0" name=""/>
        <dsp:cNvSpPr/>
      </dsp:nvSpPr>
      <dsp:spPr>
        <a:xfrm>
          <a:off x="1224942" y="2092"/>
          <a:ext cx="3282124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Latency</a:t>
          </a:r>
          <a:endParaRPr lang="en-US" sz="2200" kern="1200"/>
        </a:p>
      </dsp:txBody>
      <dsp:txXfrm>
        <a:off x="1224942" y="2092"/>
        <a:ext cx="3282124" cy="1060556"/>
      </dsp:txXfrm>
    </dsp:sp>
    <dsp:sp modelId="{6F6DCA5C-BE25-48DC-8E4D-CF6C38D1AF8D}">
      <dsp:nvSpPr>
        <dsp:cNvPr id="0" name=""/>
        <dsp:cNvSpPr/>
      </dsp:nvSpPr>
      <dsp:spPr>
        <a:xfrm>
          <a:off x="4507067" y="2092"/>
          <a:ext cx="2786542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Query Response Time by Database Instance and Query Type</a:t>
          </a:r>
        </a:p>
      </dsp:txBody>
      <dsp:txXfrm>
        <a:off x="4507067" y="2092"/>
        <a:ext cx="2786542" cy="1060556"/>
      </dsp:txXfrm>
    </dsp:sp>
    <dsp:sp modelId="{1FD59A36-E3E2-4058-BA07-2C643E53DC4C}">
      <dsp:nvSpPr>
        <dsp:cNvPr id="0" name=""/>
        <dsp:cNvSpPr/>
      </dsp:nvSpPr>
      <dsp:spPr>
        <a:xfrm>
          <a:off x="0" y="1327788"/>
          <a:ext cx="7293610" cy="10605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842BA-7DA9-4AE7-BEB3-25E288178E10}">
      <dsp:nvSpPr>
        <dsp:cNvPr id="0" name=""/>
        <dsp:cNvSpPr/>
      </dsp:nvSpPr>
      <dsp:spPr>
        <a:xfrm>
          <a:off x="320818" y="1566413"/>
          <a:ext cx="583306" cy="5833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193DC-56B7-4CE7-AC8C-61B93CA75188}">
      <dsp:nvSpPr>
        <dsp:cNvPr id="0" name=""/>
        <dsp:cNvSpPr/>
      </dsp:nvSpPr>
      <dsp:spPr>
        <a:xfrm>
          <a:off x="1224942" y="1327788"/>
          <a:ext cx="3282124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Traffic</a:t>
          </a:r>
          <a:endParaRPr lang="en-US" sz="2200" kern="1200"/>
        </a:p>
      </dsp:txBody>
      <dsp:txXfrm>
        <a:off x="1224942" y="1327788"/>
        <a:ext cx="3282124" cy="1060556"/>
      </dsp:txXfrm>
    </dsp:sp>
    <dsp:sp modelId="{AB22C38A-5CBF-4482-BE71-37872851B538}">
      <dsp:nvSpPr>
        <dsp:cNvPr id="0" name=""/>
        <dsp:cNvSpPr/>
      </dsp:nvSpPr>
      <dsp:spPr>
        <a:xfrm>
          <a:off x="4507067" y="1327788"/>
          <a:ext cx="2786542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Number of Queries of Specific Type Served</a:t>
          </a:r>
        </a:p>
      </dsp:txBody>
      <dsp:txXfrm>
        <a:off x="4507067" y="1327788"/>
        <a:ext cx="2786542" cy="1060556"/>
      </dsp:txXfrm>
    </dsp:sp>
    <dsp:sp modelId="{7D6DAA77-4781-40F8-AE5D-4DFA2BCACC56}">
      <dsp:nvSpPr>
        <dsp:cNvPr id="0" name=""/>
        <dsp:cNvSpPr/>
      </dsp:nvSpPr>
      <dsp:spPr>
        <a:xfrm>
          <a:off x="0" y="2653484"/>
          <a:ext cx="7293610" cy="10605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0EE3A-CA19-4492-8C8C-2B6E815946B5}">
      <dsp:nvSpPr>
        <dsp:cNvPr id="0" name=""/>
        <dsp:cNvSpPr/>
      </dsp:nvSpPr>
      <dsp:spPr>
        <a:xfrm>
          <a:off x="320818" y="2892109"/>
          <a:ext cx="583306" cy="5833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9A2B8-E4AF-4CFA-BDE0-1FE2A70598BC}">
      <dsp:nvSpPr>
        <dsp:cNvPr id="0" name=""/>
        <dsp:cNvSpPr/>
      </dsp:nvSpPr>
      <dsp:spPr>
        <a:xfrm>
          <a:off x="1224942" y="2653484"/>
          <a:ext cx="3282124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Errors</a:t>
          </a:r>
          <a:endParaRPr lang="en-US" sz="2200" kern="1200"/>
        </a:p>
      </dsp:txBody>
      <dsp:txXfrm>
        <a:off x="1224942" y="2653484"/>
        <a:ext cx="3282124" cy="1060556"/>
      </dsp:txXfrm>
    </dsp:sp>
    <dsp:sp modelId="{91C52620-CE86-4CB4-ACCB-A79D48F437A2}">
      <dsp:nvSpPr>
        <dsp:cNvPr id="0" name=""/>
        <dsp:cNvSpPr/>
      </dsp:nvSpPr>
      <dsp:spPr>
        <a:xfrm>
          <a:off x="4507067" y="2653484"/>
          <a:ext cx="2786542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Connection Failures and Query Error Codes</a:t>
          </a:r>
        </a:p>
      </dsp:txBody>
      <dsp:txXfrm>
        <a:off x="4507067" y="2653484"/>
        <a:ext cx="2786542" cy="1060556"/>
      </dsp:txXfrm>
    </dsp:sp>
    <dsp:sp modelId="{DD993493-68F6-49F6-A7B8-8625170EC57D}">
      <dsp:nvSpPr>
        <dsp:cNvPr id="0" name=""/>
        <dsp:cNvSpPr/>
      </dsp:nvSpPr>
      <dsp:spPr>
        <a:xfrm>
          <a:off x="0" y="3979179"/>
          <a:ext cx="7293610" cy="10605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0F711-DD3C-46A8-BDF1-A30B51051F06}">
      <dsp:nvSpPr>
        <dsp:cNvPr id="0" name=""/>
        <dsp:cNvSpPr/>
      </dsp:nvSpPr>
      <dsp:spPr>
        <a:xfrm>
          <a:off x="320818" y="4217805"/>
          <a:ext cx="583306" cy="5833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96BED-460D-4A00-9CD2-E29C4AEFFB65}">
      <dsp:nvSpPr>
        <dsp:cNvPr id="0" name=""/>
        <dsp:cNvSpPr/>
      </dsp:nvSpPr>
      <dsp:spPr>
        <a:xfrm>
          <a:off x="1224942" y="3979179"/>
          <a:ext cx="3282124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Saturation</a:t>
          </a:r>
          <a:endParaRPr lang="en-US" sz="2200" kern="1200"/>
        </a:p>
      </dsp:txBody>
      <dsp:txXfrm>
        <a:off x="1224942" y="3979179"/>
        <a:ext cx="3282124" cy="1060556"/>
      </dsp:txXfrm>
    </dsp:sp>
    <dsp:sp modelId="{8129036D-F1E2-45EF-BC57-0233FF343E07}">
      <dsp:nvSpPr>
        <dsp:cNvPr id="0" name=""/>
        <dsp:cNvSpPr/>
      </dsp:nvSpPr>
      <dsp:spPr>
        <a:xfrm>
          <a:off x="4507067" y="3979179"/>
          <a:ext cx="2786542" cy="106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42" tIns="112242" rIns="112242" bIns="1122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much Load Database Can take vs Max ? Also Connections, Disk Space etc</a:t>
          </a:r>
        </a:p>
      </dsp:txBody>
      <dsp:txXfrm>
        <a:off x="4507067" y="3979179"/>
        <a:ext cx="2786542" cy="106055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A3C7A-50DC-41C5-8588-C05A1028C2E5}">
      <dsp:nvSpPr>
        <dsp:cNvPr id="0" name=""/>
        <dsp:cNvSpPr/>
      </dsp:nvSpPr>
      <dsp:spPr>
        <a:xfrm>
          <a:off x="0" y="826690"/>
          <a:ext cx="7728267" cy="15261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F2B39-E23A-4543-8BC7-E5A804C65670}">
      <dsp:nvSpPr>
        <dsp:cNvPr id="0" name=""/>
        <dsp:cNvSpPr/>
      </dsp:nvSpPr>
      <dsp:spPr>
        <a:xfrm>
          <a:off x="461674" y="1170084"/>
          <a:ext cx="839408" cy="8394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7247E-D4E2-4692-8765-CEF954BC0891}">
      <dsp:nvSpPr>
        <dsp:cNvPr id="0" name=""/>
        <dsp:cNvSpPr/>
      </dsp:nvSpPr>
      <dsp:spPr>
        <a:xfrm>
          <a:off x="1762757" y="826690"/>
          <a:ext cx="5965509" cy="152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523" tIns="161523" rIns="161523" bIns="1615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Methodology now well tested by SREs </a:t>
          </a:r>
          <a:endParaRPr lang="en-US" sz="2500" kern="1200"/>
        </a:p>
      </dsp:txBody>
      <dsp:txXfrm>
        <a:off x="1762757" y="826690"/>
        <a:ext cx="5965509" cy="1526197"/>
      </dsp:txXfrm>
    </dsp:sp>
    <dsp:sp modelId="{C12E7BA3-3E8C-45F2-BE78-AEB57A6DA261}">
      <dsp:nvSpPr>
        <dsp:cNvPr id="0" name=""/>
        <dsp:cNvSpPr/>
      </dsp:nvSpPr>
      <dsp:spPr>
        <a:xfrm>
          <a:off x="0" y="2734436"/>
          <a:ext cx="7728267" cy="152619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E1A0A-4704-45FC-B1B7-D9068E888D2A}">
      <dsp:nvSpPr>
        <dsp:cNvPr id="0" name=""/>
        <dsp:cNvSpPr/>
      </dsp:nvSpPr>
      <dsp:spPr>
        <a:xfrm>
          <a:off x="461674" y="3077831"/>
          <a:ext cx="839408" cy="8394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23BF1-9BD5-4BFD-9687-167E5E484FFE}">
      <dsp:nvSpPr>
        <dsp:cNvPr id="0" name=""/>
        <dsp:cNvSpPr/>
      </dsp:nvSpPr>
      <dsp:spPr>
        <a:xfrm>
          <a:off x="1762757" y="2734436"/>
          <a:ext cx="5965509" cy="152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523" tIns="161523" rIns="161523" bIns="1615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Good Resource Book, Many Resources Available </a:t>
          </a:r>
          <a:endParaRPr lang="en-US" sz="2500" kern="1200"/>
        </a:p>
      </dsp:txBody>
      <dsp:txXfrm>
        <a:off x="1762757" y="2734436"/>
        <a:ext cx="5965509" cy="152619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BFC7E-7345-403B-8BC3-9EE8DE25BA84}">
      <dsp:nvSpPr>
        <dsp:cNvPr id="0" name=""/>
        <dsp:cNvSpPr/>
      </dsp:nvSpPr>
      <dsp:spPr>
        <a:xfrm>
          <a:off x="684820" y="833414"/>
          <a:ext cx="2024437" cy="202443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568BC-8B9B-48DF-8A12-8773966E34E3}">
      <dsp:nvSpPr>
        <dsp:cNvPr id="0" name=""/>
        <dsp:cNvSpPr/>
      </dsp:nvSpPr>
      <dsp:spPr>
        <a:xfrm>
          <a:off x="1116258" y="1264851"/>
          <a:ext cx="1161562" cy="1161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96CFA-2A3A-4633-8F57-2259C380C9C2}">
      <dsp:nvSpPr>
        <dsp:cNvPr id="0" name=""/>
        <dsp:cNvSpPr/>
      </dsp:nvSpPr>
      <dsp:spPr>
        <a:xfrm>
          <a:off x="37664" y="3488414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kern="1200"/>
            <a:t>Framework for Monitoring first of all</a:t>
          </a:r>
          <a:endParaRPr lang="en-US" sz="1900" kern="1200"/>
        </a:p>
      </dsp:txBody>
      <dsp:txXfrm>
        <a:off x="37664" y="3488414"/>
        <a:ext cx="3318750" cy="720000"/>
      </dsp:txXfrm>
    </dsp:sp>
    <dsp:sp modelId="{4F8D80EB-EDCE-4728-AC2E-21D747E6FAF8}">
      <dsp:nvSpPr>
        <dsp:cNvPr id="0" name=""/>
        <dsp:cNvSpPr/>
      </dsp:nvSpPr>
      <dsp:spPr>
        <a:xfrm>
          <a:off x="4584351" y="833414"/>
          <a:ext cx="2024437" cy="2024437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B8E22-0791-4B12-B0BC-3CF1C5C43C9D}">
      <dsp:nvSpPr>
        <dsp:cNvPr id="0" name=""/>
        <dsp:cNvSpPr/>
      </dsp:nvSpPr>
      <dsp:spPr>
        <a:xfrm>
          <a:off x="5015789" y="1264851"/>
          <a:ext cx="1161562" cy="1161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A5767-D9A8-4E78-9EFD-6630B5B17FF9}">
      <dsp:nvSpPr>
        <dsp:cNvPr id="0" name=""/>
        <dsp:cNvSpPr/>
      </dsp:nvSpPr>
      <dsp:spPr>
        <a:xfrm>
          <a:off x="3937195" y="3488414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1" kern="1200"/>
            <a:t>No Specific Troubleshooting Checklists available </a:t>
          </a:r>
          <a:endParaRPr lang="en-US" sz="1900" kern="1200"/>
        </a:p>
      </dsp:txBody>
      <dsp:txXfrm>
        <a:off x="3937195" y="3488414"/>
        <a:ext cx="3318750" cy="7200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75A92-7D24-459C-882C-4D2C267FEF59}">
      <dsp:nvSpPr>
        <dsp:cNvPr id="0" name=""/>
        <dsp:cNvSpPr/>
      </dsp:nvSpPr>
      <dsp:spPr>
        <a:xfrm>
          <a:off x="0" y="0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C2D30-BA0D-42AF-963C-AF46A6EE8BFA}">
      <dsp:nvSpPr>
        <dsp:cNvPr id="0" name=""/>
        <dsp:cNvSpPr/>
      </dsp:nvSpPr>
      <dsp:spPr>
        <a:xfrm>
          <a:off x="0" y="0"/>
          <a:ext cx="7315200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Multiple Methods are Available </a:t>
          </a:r>
          <a:endParaRPr lang="en-US" sz="3600" kern="1200"/>
        </a:p>
      </dsp:txBody>
      <dsp:txXfrm>
        <a:off x="0" y="0"/>
        <a:ext cx="7315200" cy="1280159"/>
      </dsp:txXfrm>
    </dsp:sp>
    <dsp:sp modelId="{945F2C61-8618-4F8C-943B-325F6FA83292}">
      <dsp:nvSpPr>
        <dsp:cNvPr id="0" name=""/>
        <dsp:cNvSpPr/>
      </dsp:nvSpPr>
      <dsp:spPr>
        <a:xfrm>
          <a:off x="0" y="1280160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70026-923B-4C08-809F-777E7A0DFD7E}">
      <dsp:nvSpPr>
        <dsp:cNvPr id="0" name=""/>
        <dsp:cNvSpPr/>
      </dsp:nvSpPr>
      <dsp:spPr>
        <a:xfrm>
          <a:off x="0" y="1280159"/>
          <a:ext cx="7315200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Pick what Makes sense for your circumstances </a:t>
          </a:r>
          <a:endParaRPr lang="en-US" sz="3600" kern="1200"/>
        </a:p>
      </dsp:txBody>
      <dsp:txXfrm>
        <a:off x="0" y="1280159"/>
        <a:ext cx="7315200" cy="1280159"/>
      </dsp:txXfrm>
    </dsp:sp>
    <dsp:sp modelId="{835B91AD-D695-47A5-8BD8-360A463BEA61}">
      <dsp:nvSpPr>
        <dsp:cNvPr id="0" name=""/>
        <dsp:cNvSpPr/>
      </dsp:nvSpPr>
      <dsp:spPr>
        <a:xfrm>
          <a:off x="0" y="2560320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F06E4-0944-417D-9D05-542FFE26ACD0}">
      <dsp:nvSpPr>
        <dsp:cNvPr id="0" name=""/>
        <dsp:cNvSpPr/>
      </dsp:nvSpPr>
      <dsp:spPr>
        <a:xfrm>
          <a:off x="0" y="2560319"/>
          <a:ext cx="7315200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Or invent your own Method combining those and others </a:t>
          </a:r>
          <a:endParaRPr lang="en-US" sz="3600" kern="1200"/>
        </a:p>
      </dsp:txBody>
      <dsp:txXfrm>
        <a:off x="0" y="2560319"/>
        <a:ext cx="7315200" cy="1280159"/>
      </dsp:txXfrm>
    </dsp:sp>
    <dsp:sp modelId="{1C702B47-6D4B-4D80-8773-E2935940EC1B}">
      <dsp:nvSpPr>
        <dsp:cNvPr id="0" name=""/>
        <dsp:cNvSpPr/>
      </dsp:nvSpPr>
      <dsp:spPr>
        <a:xfrm>
          <a:off x="0" y="3840480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9F0C-E473-4791-B770-F5B6DCFCE249}">
      <dsp:nvSpPr>
        <dsp:cNvPr id="0" name=""/>
        <dsp:cNvSpPr/>
      </dsp:nvSpPr>
      <dsp:spPr>
        <a:xfrm>
          <a:off x="0" y="3840479"/>
          <a:ext cx="7315200" cy="128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Just do not settle for </a:t>
          </a:r>
          <a:r>
            <a:rPr lang="en-US" sz="3600" b="1" kern="1200" dirty="0">
              <a:solidFill>
                <a:srgbClr val="FF0000"/>
              </a:solidFill>
            </a:rPr>
            <a:t>Random Googling </a:t>
          </a:r>
          <a:endParaRPr lang="en-US" sz="3600" kern="1200" dirty="0">
            <a:solidFill>
              <a:srgbClr val="FF0000"/>
            </a:solidFill>
          </a:endParaRPr>
        </a:p>
      </dsp:txBody>
      <dsp:txXfrm>
        <a:off x="0" y="3840479"/>
        <a:ext cx="7315200" cy="12801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099DD-D59B-4136-A029-F6972D33F8EA}">
      <dsp:nvSpPr>
        <dsp:cNvPr id="0" name=""/>
        <dsp:cNvSpPr/>
      </dsp:nvSpPr>
      <dsp:spPr>
        <a:xfrm>
          <a:off x="642939" y="127141"/>
          <a:ext cx="1199117" cy="11991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0D326-A1F7-4EBF-9CDB-7AC59AD86030}">
      <dsp:nvSpPr>
        <dsp:cNvPr id="0" name=""/>
        <dsp:cNvSpPr/>
      </dsp:nvSpPr>
      <dsp:spPr>
        <a:xfrm>
          <a:off x="898488" y="382691"/>
          <a:ext cx="688018" cy="6880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FCF4A-B81E-45F9-A65E-6BA9AAF529C8}">
      <dsp:nvSpPr>
        <dsp:cNvPr id="0" name=""/>
        <dsp:cNvSpPr/>
      </dsp:nvSpPr>
      <dsp:spPr>
        <a:xfrm>
          <a:off x="259614" y="1699755"/>
          <a:ext cx="19657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Database as a BlackBox</a:t>
          </a:r>
          <a:endParaRPr lang="en-US" sz="1700" kern="1200"/>
        </a:p>
      </dsp:txBody>
      <dsp:txXfrm>
        <a:off x="259614" y="1699755"/>
        <a:ext cx="1965767" cy="720000"/>
      </dsp:txXfrm>
    </dsp:sp>
    <dsp:sp modelId="{6D2E5DA4-DF0C-4D71-A285-70FAE3420AE0}">
      <dsp:nvSpPr>
        <dsp:cNvPr id="0" name=""/>
        <dsp:cNvSpPr/>
      </dsp:nvSpPr>
      <dsp:spPr>
        <a:xfrm>
          <a:off x="2952715" y="127141"/>
          <a:ext cx="1199117" cy="11991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AADB6-EF27-4E6C-8F2C-59884B486E83}">
      <dsp:nvSpPr>
        <dsp:cNvPr id="0" name=""/>
        <dsp:cNvSpPr/>
      </dsp:nvSpPr>
      <dsp:spPr>
        <a:xfrm>
          <a:off x="3208265" y="382691"/>
          <a:ext cx="688018" cy="6880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288D7-48F1-46DC-962B-16C0EDA5FF92}">
      <dsp:nvSpPr>
        <dsp:cNvPr id="0" name=""/>
        <dsp:cNvSpPr/>
      </dsp:nvSpPr>
      <dsp:spPr>
        <a:xfrm>
          <a:off x="2569390" y="1699755"/>
          <a:ext cx="19657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I can Connect to the database </a:t>
          </a:r>
          <a:endParaRPr lang="en-US" sz="1700" kern="1200"/>
        </a:p>
      </dsp:txBody>
      <dsp:txXfrm>
        <a:off x="2569390" y="1699755"/>
        <a:ext cx="1965767" cy="720000"/>
      </dsp:txXfrm>
    </dsp:sp>
    <dsp:sp modelId="{6E626F53-085A-4B37-8942-38E2D67D29BF}">
      <dsp:nvSpPr>
        <dsp:cNvPr id="0" name=""/>
        <dsp:cNvSpPr/>
      </dsp:nvSpPr>
      <dsp:spPr>
        <a:xfrm>
          <a:off x="5262491" y="127141"/>
          <a:ext cx="1199117" cy="11991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E8BE8-04FB-407C-9727-8B24B714DFED}">
      <dsp:nvSpPr>
        <dsp:cNvPr id="0" name=""/>
        <dsp:cNvSpPr/>
      </dsp:nvSpPr>
      <dsp:spPr>
        <a:xfrm>
          <a:off x="5518041" y="382691"/>
          <a:ext cx="688018" cy="6880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AB334-5B1D-4E12-8617-50B88D256D56}">
      <dsp:nvSpPr>
        <dsp:cNvPr id="0" name=""/>
        <dsp:cNvSpPr/>
      </dsp:nvSpPr>
      <dsp:spPr>
        <a:xfrm>
          <a:off x="4879167" y="1699755"/>
          <a:ext cx="19657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I Query it from My Application</a:t>
          </a:r>
          <a:endParaRPr lang="en-US" sz="1700" kern="1200"/>
        </a:p>
      </dsp:txBody>
      <dsp:txXfrm>
        <a:off x="4879167" y="1699755"/>
        <a:ext cx="1965767" cy="720000"/>
      </dsp:txXfrm>
    </dsp:sp>
    <dsp:sp modelId="{731F5B98-B495-4611-9663-E257BE7CD97C}">
      <dsp:nvSpPr>
        <dsp:cNvPr id="0" name=""/>
        <dsp:cNvSpPr/>
      </dsp:nvSpPr>
      <dsp:spPr>
        <a:xfrm>
          <a:off x="2952715" y="2911196"/>
          <a:ext cx="1199117" cy="11991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74DA1-FF61-4179-AB63-23B1EB5A850E}">
      <dsp:nvSpPr>
        <dsp:cNvPr id="0" name=""/>
        <dsp:cNvSpPr/>
      </dsp:nvSpPr>
      <dsp:spPr>
        <a:xfrm>
          <a:off x="3208265" y="3166746"/>
          <a:ext cx="688018" cy="68801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475B2-3023-4FCC-9577-471FB471BF37}">
      <dsp:nvSpPr>
        <dsp:cNvPr id="0" name=""/>
        <dsp:cNvSpPr/>
      </dsp:nvSpPr>
      <dsp:spPr>
        <a:xfrm>
          <a:off x="2569390" y="4483810"/>
          <a:ext cx="19657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/>
            <a:t>It Responds Quickly and Correctly </a:t>
          </a:r>
          <a:endParaRPr lang="en-US" sz="1700" kern="1200"/>
        </a:p>
      </dsp:txBody>
      <dsp:txXfrm>
        <a:off x="2569390" y="4483810"/>
        <a:ext cx="1965767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3D8CB-1EFF-4BB5-93BA-DD6AB18B5257}">
      <dsp:nvSpPr>
        <dsp:cNvPr id="0" name=""/>
        <dsp:cNvSpPr/>
      </dsp:nvSpPr>
      <dsp:spPr>
        <a:xfrm>
          <a:off x="0" y="1645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7FCD2-AA42-44E6-8AD4-9292A7A16B3B}">
      <dsp:nvSpPr>
        <dsp:cNvPr id="0" name=""/>
        <dsp:cNvSpPr/>
      </dsp:nvSpPr>
      <dsp:spPr>
        <a:xfrm>
          <a:off x="212126" y="159426"/>
          <a:ext cx="385685" cy="385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2D2CA-9AA1-4372-9415-1B1A835F8859}">
      <dsp:nvSpPr>
        <dsp:cNvPr id="0" name=""/>
        <dsp:cNvSpPr/>
      </dsp:nvSpPr>
      <dsp:spPr>
        <a:xfrm>
          <a:off x="809938" y="1645"/>
          <a:ext cx="6918328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Load </a:t>
          </a:r>
          <a:endParaRPr lang="en-US" sz="1900" kern="1200"/>
        </a:p>
      </dsp:txBody>
      <dsp:txXfrm>
        <a:off x="809938" y="1645"/>
        <a:ext cx="6918328" cy="701245"/>
      </dsp:txXfrm>
    </dsp:sp>
    <dsp:sp modelId="{BD71188D-A22C-4DE6-BA58-0163F201CEF8}">
      <dsp:nvSpPr>
        <dsp:cNvPr id="0" name=""/>
        <dsp:cNvSpPr/>
      </dsp:nvSpPr>
      <dsp:spPr>
        <a:xfrm>
          <a:off x="0" y="878203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CFE0E-295C-4249-813F-9813C50DC053}">
      <dsp:nvSpPr>
        <dsp:cNvPr id="0" name=""/>
        <dsp:cNvSpPr/>
      </dsp:nvSpPr>
      <dsp:spPr>
        <a:xfrm>
          <a:off x="212126" y="1035983"/>
          <a:ext cx="385685" cy="3856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26E23-941D-42D5-A817-B9036AE426E6}">
      <dsp:nvSpPr>
        <dsp:cNvPr id="0" name=""/>
        <dsp:cNvSpPr/>
      </dsp:nvSpPr>
      <dsp:spPr>
        <a:xfrm>
          <a:off x="809938" y="878203"/>
          <a:ext cx="6918328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Resource Utilization</a:t>
          </a:r>
          <a:endParaRPr lang="en-US" sz="1900" kern="1200"/>
        </a:p>
      </dsp:txBody>
      <dsp:txXfrm>
        <a:off x="809938" y="878203"/>
        <a:ext cx="6918328" cy="701245"/>
      </dsp:txXfrm>
    </dsp:sp>
    <dsp:sp modelId="{3C369BC8-F28C-420F-8961-6D020B0093C2}">
      <dsp:nvSpPr>
        <dsp:cNvPr id="0" name=""/>
        <dsp:cNvSpPr/>
      </dsp:nvSpPr>
      <dsp:spPr>
        <a:xfrm>
          <a:off x="0" y="1754760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8342B-814A-4725-A03C-66C4F47DF193}">
      <dsp:nvSpPr>
        <dsp:cNvPr id="0" name=""/>
        <dsp:cNvSpPr/>
      </dsp:nvSpPr>
      <dsp:spPr>
        <a:xfrm>
          <a:off x="212126" y="1912540"/>
          <a:ext cx="385685" cy="3856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20391-692C-41F9-B2B4-931F647D0F81}">
      <dsp:nvSpPr>
        <dsp:cNvPr id="0" name=""/>
        <dsp:cNvSpPr/>
      </dsp:nvSpPr>
      <dsp:spPr>
        <a:xfrm>
          <a:off x="809938" y="1754760"/>
          <a:ext cx="6918328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Index Usage </a:t>
          </a:r>
          <a:endParaRPr lang="en-US" sz="1900" kern="1200"/>
        </a:p>
      </dsp:txBody>
      <dsp:txXfrm>
        <a:off x="809938" y="1754760"/>
        <a:ext cx="6918328" cy="701245"/>
      </dsp:txXfrm>
    </dsp:sp>
    <dsp:sp modelId="{413ACF53-C2A7-4CE2-BA58-14588CE106E3}">
      <dsp:nvSpPr>
        <dsp:cNvPr id="0" name=""/>
        <dsp:cNvSpPr/>
      </dsp:nvSpPr>
      <dsp:spPr>
        <a:xfrm>
          <a:off x="0" y="2631317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51CD5-E201-4D06-98EF-9110F5A332F9}">
      <dsp:nvSpPr>
        <dsp:cNvPr id="0" name=""/>
        <dsp:cNvSpPr/>
      </dsp:nvSpPr>
      <dsp:spPr>
        <a:xfrm>
          <a:off x="212126" y="2789098"/>
          <a:ext cx="385685" cy="3856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82E22-5D63-4D8A-A559-7B6BCF1A62B6}">
      <dsp:nvSpPr>
        <dsp:cNvPr id="0" name=""/>
        <dsp:cNvSpPr/>
      </dsp:nvSpPr>
      <dsp:spPr>
        <a:xfrm>
          <a:off x="809938" y="2631317"/>
          <a:ext cx="6918328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Contention</a:t>
          </a:r>
          <a:endParaRPr lang="en-US" sz="1900" kern="1200"/>
        </a:p>
      </dsp:txBody>
      <dsp:txXfrm>
        <a:off x="809938" y="2631317"/>
        <a:ext cx="6918328" cy="701245"/>
      </dsp:txXfrm>
    </dsp:sp>
    <dsp:sp modelId="{0174C10C-253B-435E-AD92-ECD264182B98}">
      <dsp:nvSpPr>
        <dsp:cNvPr id="0" name=""/>
        <dsp:cNvSpPr/>
      </dsp:nvSpPr>
      <dsp:spPr>
        <a:xfrm>
          <a:off x="0" y="3507875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1B95F-4EB4-441D-8680-2D624C9FE618}">
      <dsp:nvSpPr>
        <dsp:cNvPr id="0" name=""/>
        <dsp:cNvSpPr/>
      </dsp:nvSpPr>
      <dsp:spPr>
        <a:xfrm>
          <a:off x="212126" y="3665655"/>
          <a:ext cx="385685" cy="3856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AA551-8A59-43F7-81A4-DEBF4EDE5CD7}">
      <dsp:nvSpPr>
        <dsp:cNvPr id="0" name=""/>
        <dsp:cNvSpPr/>
      </dsp:nvSpPr>
      <dsp:spPr>
        <a:xfrm>
          <a:off x="809938" y="3507875"/>
          <a:ext cx="6918328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System/Hardware Problems</a:t>
          </a:r>
          <a:endParaRPr lang="en-US" sz="1900" kern="1200"/>
        </a:p>
      </dsp:txBody>
      <dsp:txXfrm>
        <a:off x="809938" y="3507875"/>
        <a:ext cx="6918328" cy="701245"/>
      </dsp:txXfrm>
    </dsp:sp>
    <dsp:sp modelId="{C761E3D0-E951-4056-AD35-BE811B09E0AB}">
      <dsp:nvSpPr>
        <dsp:cNvPr id="0" name=""/>
        <dsp:cNvSpPr/>
      </dsp:nvSpPr>
      <dsp:spPr>
        <a:xfrm>
          <a:off x="0" y="4384432"/>
          <a:ext cx="7728267" cy="7012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3022B-A834-4D39-951F-4F7A8BE2E97A}">
      <dsp:nvSpPr>
        <dsp:cNvPr id="0" name=""/>
        <dsp:cNvSpPr/>
      </dsp:nvSpPr>
      <dsp:spPr>
        <a:xfrm>
          <a:off x="212126" y="4542212"/>
          <a:ext cx="385685" cy="3856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6FF89-950D-4FF1-BA58-86ADFBD26816}">
      <dsp:nvSpPr>
        <dsp:cNvPr id="0" name=""/>
        <dsp:cNvSpPr/>
      </dsp:nvSpPr>
      <dsp:spPr>
        <a:xfrm>
          <a:off x="809938" y="4384432"/>
          <a:ext cx="6918328" cy="70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15" tIns="74215" rIns="74215" bIns="74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Scaling/Capacity Planning </a:t>
          </a:r>
          <a:endParaRPr lang="en-US" sz="1900" kern="1200"/>
        </a:p>
      </dsp:txBody>
      <dsp:txXfrm>
        <a:off x="809938" y="4384432"/>
        <a:ext cx="6918328" cy="7012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43AFD-12CD-44C1-9F86-5317C39C82DD}">
      <dsp:nvSpPr>
        <dsp:cNvPr id="0" name=""/>
        <dsp:cNvSpPr/>
      </dsp:nvSpPr>
      <dsp:spPr>
        <a:xfrm>
          <a:off x="640379" y="26172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620C1-B3C1-4A60-85A8-2079F09B7FB2}">
      <dsp:nvSpPr>
        <dsp:cNvPr id="0" name=""/>
        <dsp:cNvSpPr/>
      </dsp:nvSpPr>
      <dsp:spPr>
        <a:xfrm>
          <a:off x="1035254" y="421047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F3C84-57A4-42C1-8E6C-8E49E16C508D}">
      <dsp:nvSpPr>
        <dsp:cNvPr id="0" name=""/>
        <dsp:cNvSpPr/>
      </dsp:nvSpPr>
      <dsp:spPr>
        <a:xfrm>
          <a:off x="48067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/>
            <a:t>Hard to Assure Outcome</a:t>
          </a:r>
          <a:endParaRPr lang="en-US" sz="2500" kern="1200"/>
        </a:p>
      </dsp:txBody>
      <dsp:txXfrm>
        <a:off x="48067" y="2456173"/>
        <a:ext cx="3037500" cy="720000"/>
      </dsp:txXfrm>
    </dsp:sp>
    <dsp:sp modelId="{57792D1A-541F-4184-96DE-40174B97DE2F}">
      <dsp:nvSpPr>
        <dsp:cNvPr id="0" name=""/>
        <dsp:cNvSpPr/>
      </dsp:nvSpPr>
      <dsp:spPr>
        <a:xfrm>
          <a:off x="4209442" y="26172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E3579-AD0A-42AB-A82C-BC4C2181DCFB}">
      <dsp:nvSpPr>
        <dsp:cNvPr id="0" name=""/>
        <dsp:cNvSpPr/>
      </dsp:nvSpPr>
      <dsp:spPr>
        <a:xfrm>
          <a:off x="4604317" y="421047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2D65E-DE58-4E8B-B785-27EF33242F54}">
      <dsp:nvSpPr>
        <dsp:cNvPr id="0" name=""/>
        <dsp:cNvSpPr/>
      </dsp:nvSpPr>
      <dsp:spPr>
        <a:xfrm>
          <a:off x="3617130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/>
            <a:t>Hard to Train People</a:t>
          </a:r>
          <a:endParaRPr lang="en-US" sz="2500" kern="1200"/>
        </a:p>
      </dsp:txBody>
      <dsp:txXfrm>
        <a:off x="3617130" y="2456173"/>
        <a:ext cx="3037500" cy="720000"/>
      </dsp:txXfrm>
    </dsp:sp>
    <dsp:sp modelId="{7F2C5F66-2F67-431C-90D0-A01AA4939EC0}">
      <dsp:nvSpPr>
        <dsp:cNvPr id="0" name=""/>
        <dsp:cNvSpPr/>
      </dsp:nvSpPr>
      <dsp:spPr>
        <a:xfrm>
          <a:off x="7778505" y="26172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A8D93-EA77-42D1-AC19-5372B3BE66A7}">
      <dsp:nvSpPr>
        <dsp:cNvPr id="0" name=""/>
        <dsp:cNvSpPr/>
      </dsp:nvSpPr>
      <dsp:spPr>
        <a:xfrm>
          <a:off x="8173380" y="421047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005C5-7378-4D31-8154-2AB291E6511E}">
      <dsp:nvSpPr>
        <dsp:cNvPr id="0" name=""/>
        <dsp:cNvSpPr/>
      </dsp:nvSpPr>
      <dsp:spPr>
        <a:xfrm>
          <a:off x="7186192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/>
            <a:t>Hard to Automate </a:t>
          </a:r>
          <a:endParaRPr lang="en-US" sz="2500" kern="1200"/>
        </a:p>
      </dsp:txBody>
      <dsp:txXfrm>
        <a:off x="7186192" y="2456173"/>
        <a:ext cx="30375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7BE72-AF6F-4D1E-96F9-50494A26FEB3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535C3-3FD8-4E24-A66A-8D5A5CD1D250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5EA30-DDFD-40DC-8A3E-374DBB8FD0A4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hlinkClick xmlns:r="http://schemas.openxmlformats.org/officeDocument/2006/relationships" r:id="rId3"/>
            </a:rPr>
            <a:t>USE (Utilization, Saturation, Errors) Method </a:t>
          </a:r>
          <a:r>
            <a:rPr lang="en-US" sz="2500" b="1" kern="1200" dirty="0"/>
            <a:t>by Brendan Gregg</a:t>
          </a:r>
          <a:endParaRPr lang="en-US" sz="2500" kern="1200" dirty="0"/>
        </a:p>
      </dsp:txBody>
      <dsp:txXfrm>
        <a:off x="1663397" y="615"/>
        <a:ext cx="5630212" cy="1440170"/>
      </dsp:txXfrm>
    </dsp:sp>
    <dsp:sp modelId="{13C8F249-925F-4584-A2AA-DBEC9373BC20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4E0F1-340F-4C15-81AE-BA1B45DFDAC0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73EB7-0512-4086-81D9-77363B68875B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hlinkClick xmlns:r="http://schemas.openxmlformats.org/officeDocument/2006/relationships" r:id="rId6"/>
            </a:rPr>
            <a:t>RED (Rate, Errors, Duration) Method </a:t>
          </a:r>
          <a:r>
            <a:rPr lang="en-US" sz="2500" b="1" kern="1200" dirty="0"/>
            <a:t>by Tom </a:t>
          </a:r>
          <a:r>
            <a:rPr lang="en-US" sz="2500" b="1" kern="1200" dirty="0" err="1"/>
            <a:t>Wilkie</a:t>
          </a:r>
          <a:endParaRPr lang="en-US" sz="2500" kern="1200" dirty="0"/>
        </a:p>
      </dsp:txBody>
      <dsp:txXfrm>
        <a:off x="1663397" y="1800829"/>
        <a:ext cx="5630212" cy="1440170"/>
      </dsp:txXfrm>
    </dsp:sp>
    <dsp:sp modelId="{3929645F-2B4F-489D-8FD5-8FD6CB886EA0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6B748-6A6E-4697-BCD6-2806F7039B0D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A9A75-A330-432D-B6CC-585C3B546AD0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hlinkClick xmlns:r="http://schemas.openxmlformats.org/officeDocument/2006/relationships" r:id="rId9"/>
            </a:rPr>
            <a:t>Golden Signals (Latency, Traffic, Errors, Saturations) Method </a:t>
          </a:r>
          <a:r>
            <a:rPr lang="en-US" sz="2500" b="1" kern="1200" dirty="0"/>
            <a:t>by Rob </a:t>
          </a:r>
          <a:r>
            <a:rPr lang="en-US" sz="2500" b="1" kern="1200" dirty="0" err="1"/>
            <a:t>Ewaschuk</a:t>
          </a:r>
          <a:endParaRPr lang="en-US" sz="2500" kern="1200" dirty="0"/>
        </a:p>
      </dsp:txBody>
      <dsp:txXfrm>
        <a:off x="1663397" y="3601042"/>
        <a:ext cx="5630212" cy="14401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35741-7151-497C-A7F6-D4AC4688E6AD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852C6-50DC-4EE6-9E54-B291FB212297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0E8FB-644B-464C-90A3-031727CDAD52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Developed to Troubleshoot System Performance Issues</a:t>
          </a:r>
          <a:endParaRPr lang="en-US" sz="2500" kern="1200"/>
        </a:p>
      </dsp:txBody>
      <dsp:txXfrm>
        <a:off x="1663397" y="615"/>
        <a:ext cx="5630212" cy="1440170"/>
      </dsp:txXfrm>
    </dsp:sp>
    <dsp:sp modelId="{ADE4BAA5-9E9F-4D2B-83A5-269AF80609A5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2D1AF-A31F-4864-9C31-3BA8E8806AF1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2D898-D1E2-45D2-B0B4-636207E988A6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Resolve 80% of Problems with 5% of Effort</a:t>
          </a:r>
          <a:endParaRPr lang="en-US" sz="2500" kern="1200"/>
        </a:p>
      </dsp:txBody>
      <dsp:txXfrm>
        <a:off x="1663397" y="1800829"/>
        <a:ext cx="5630212" cy="1440170"/>
      </dsp:txXfrm>
    </dsp:sp>
    <dsp:sp modelId="{67117241-F608-4A76-A379-25117E0018E5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73E14-2A28-44B0-A9D8-83BACBC6B728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05F5C-1A83-4BAC-9FE5-497510DABA8A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Operating System Specific Checklists Available</a:t>
          </a:r>
          <a:endParaRPr lang="en-US" sz="2500" kern="1200"/>
        </a:p>
      </dsp:txBody>
      <dsp:txXfrm>
        <a:off x="1663397" y="3601042"/>
        <a:ext cx="5630212" cy="14401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D80D8-C675-4709-B6F6-E6CBC9A4B205}">
      <dsp:nvSpPr>
        <dsp:cNvPr id="0" name=""/>
        <dsp:cNvSpPr/>
      </dsp:nvSpPr>
      <dsp:spPr>
        <a:xfrm>
          <a:off x="0" y="419219"/>
          <a:ext cx="7315200" cy="428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“For Every </a:t>
          </a:r>
          <a:r>
            <a:rPr lang="en-US" sz="6000" b="1" kern="1200" dirty="0">
              <a:solidFill>
                <a:srgbClr val="FF0000"/>
              </a:solidFill>
            </a:rPr>
            <a:t>Resource</a:t>
          </a:r>
          <a:r>
            <a:rPr lang="en-US" sz="6000" b="1" kern="1200" dirty="0"/>
            <a:t> check </a:t>
          </a:r>
          <a:r>
            <a:rPr lang="en-US" sz="6000" b="1" kern="1200" dirty="0">
              <a:solidFill>
                <a:srgbClr val="FF0000"/>
              </a:solidFill>
            </a:rPr>
            <a:t>U</a:t>
          </a:r>
          <a:r>
            <a:rPr lang="en-US" sz="6000" b="1" kern="1200" dirty="0"/>
            <a:t>tilization, </a:t>
          </a:r>
          <a:r>
            <a:rPr lang="en-US" sz="6000" b="1" kern="1200" dirty="0">
              <a:solidFill>
                <a:srgbClr val="FF0000"/>
              </a:solidFill>
            </a:rPr>
            <a:t>S</a:t>
          </a:r>
          <a:r>
            <a:rPr lang="en-US" sz="6000" b="1" kern="1200" dirty="0"/>
            <a:t>aturation and </a:t>
          </a:r>
          <a:r>
            <a:rPr lang="en-US" sz="6000" b="1" kern="1200" dirty="0">
              <a:solidFill>
                <a:srgbClr val="FF0000"/>
              </a:solidFill>
            </a:rPr>
            <a:t>E</a:t>
          </a:r>
          <a:r>
            <a:rPr lang="en-US" sz="6000" b="1" kern="1200" dirty="0"/>
            <a:t>rrors”</a:t>
          </a:r>
          <a:endParaRPr lang="en-US" sz="6000" kern="1200" dirty="0"/>
        </a:p>
      </dsp:txBody>
      <dsp:txXfrm>
        <a:off x="209040" y="628259"/>
        <a:ext cx="6897120" cy="38641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6A253-9CF4-4FC4-AF74-F236E9A403AC}">
      <dsp:nvSpPr>
        <dsp:cNvPr id="0" name=""/>
        <dsp:cNvSpPr/>
      </dsp:nvSpPr>
      <dsp:spPr>
        <a:xfrm>
          <a:off x="738360" y="483528"/>
          <a:ext cx="794390" cy="7943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2A20A-548E-445E-B1EE-09A82469BB29}">
      <dsp:nvSpPr>
        <dsp:cNvPr id="0" name=""/>
        <dsp:cNvSpPr/>
      </dsp:nvSpPr>
      <dsp:spPr>
        <a:xfrm>
          <a:off x="712" y="1374036"/>
          <a:ext cx="2269687" cy="34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Resource</a:t>
          </a:r>
          <a:endParaRPr lang="en-US" sz="2400" kern="1200"/>
        </a:p>
      </dsp:txBody>
      <dsp:txXfrm>
        <a:off x="712" y="1374036"/>
        <a:ext cx="2269687" cy="340453"/>
      </dsp:txXfrm>
    </dsp:sp>
    <dsp:sp modelId="{89028766-9995-470C-AA94-C1CE689C0DE4}">
      <dsp:nvSpPr>
        <dsp:cNvPr id="0" name=""/>
        <dsp:cNvSpPr/>
      </dsp:nvSpPr>
      <dsp:spPr>
        <a:xfrm>
          <a:off x="712" y="1759195"/>
          <a:ext cx="2269687" cy="959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all physical server functional components (CPUs, disks, busses, ...) </a:t>
          </a:r>
        </a:p>
      </dsp:txBody>
      <dsp:txXfrm>
        <a:off x="712" y="1759195"/>
        <a:ext cx="2269687" cy="959622"/>
      </dsp:txXfrm>
    </dsp:sp>
    <dsp:sp modelId="{B4762085-4CCE-46D1-9AB9-281C28B9DCD2}">
      <dsp:nvSpPr>
        <dsp:cNvPr id="0" name=""/>
        <dsp:cNvSpPr/>
      </dsp:nvSpPr>
      <dsp:spPr>
        <a:xfrm>
          <a:off x="3405243" y="483528"/>
          <a:ext cx="794390" cy="7943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BD01-F540-454A-8285-C7EECD045A73}">
      <dsp:nvSpPr>
        <dsp:cNvPr id="0" name=""/>
        <dsp:cNvSpPr/>
      </dsp:nvSpPr>
      <dsp:spPr>
        <a:xfrm>
          <a:off x="2667594" y="1374036"/>
          <a:ext cx="2269687" cy="34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Utilization</a:t>
          </a:r>
          <a:endParaRPr lang="en-US" sz="2400" kern="1200"/>
        </a:p>
      </dsp:txBody>
      <dsp:txXfrm>
        <a:off x="2667594" y="1374036"/>
        <a:ext cx="2269687" cy="340453"/>
      </dsp:txXfrm>
    </dsp:sp>
    <dsp:sp modelId="{F8CE82B3-5B34-4F1E-A7EE-F00B236AFDEB}">
      <dsp:nvSpPr>
        <dsp:cNvPr id="0" name=""/>
        <dsp:cNvSpPr/>
      </dsp:nvSpPr>
      <dsp:spPr>
        <a:xfrm>
          <a:off x="2667594" y="1759195"/>
          <a:ext cx="2269687" cy="959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average time that the resource was busy servicing work </a:t>
          </a:r>
        </a:p>
      </dsp:txBody>
      <dsp:txXfrm>
        <a:off x="2667594" y="1759195"/>
        <a:ext cx="2269687" cy="959622"/>
      </dsp:txXfrm>
    </dsp:sp>
    <dsp:sp modelId="{60A37F35-A062-441F-972A-BA5D03152466}">
      <dsp:nvSpPr>
        <dsp:cNvPr id="0" name=""/>
        <dsp:cNvSpPr/>
      </dsp:nvSpPr>
      <dsp:spPr>
        <a:xfrm>
          <a:off x="6072126" y="483528"/>
          <a:ext cx="794390" cy="7943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6983D-443B-4422-A6BA-27E254D7FD9A}">
      <dsp:nvSpPr>
        <dsp:cNvPr id="0" name=""/>
        <dsp:cNvSpPr/>
      </dsp:nvSpPr>
      <dsp:spPr>
        <a:xfrm>
          <a:off x="5334477" y="1374036"/>
          <a:ext cx="2269687" cy="34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Saturation</a:t>
          </a:r>
          <a:endParaRPr lang="en-US" sz="2400" kern="1200"/>
        </a:p>
      </dsp:txBody>
      <dsp:txXfrm>
        <a:off x="5334477" y="1374036"/>
        <a:ext cx="2269687" cy="340453"/>
      </dsp:txXfrm>
    </dsp:sp>
    <dsp:sp modelId="{0F0BDFBE-A411-4117-86EE-CECC32B08F73}">
      <dsp:nvSpPr>
        <dsp:cNvPr id="0" name=""/>
        <dsp:cNvSpPr/>
      </dsp:nvSpPr>
      <dsp:spPr>
        <a:xfrm>
          <a:off x="5334477" y="1759195"/>
          <a:ext cx="2269687" cy="959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degree to which the resource has extra work which it can't service, often queued</a:t>
          </a:r>
        </a:p>
      </dsp:txBody>
      <dsp:txXfrm>
        <a:off x="5334477" y="1759195"/>
        <a:ext cx="2269687" cy="959622"/>
      </dsp:txXfrm>
    </dsp:sp>
    <dsp:sp modelId="{391DDD7B-BBC9-4CB7-A112-7D1C9169F09B}">
      <dsp:nvSpPr>
        <dsp:cNvPr id="0" name=""/>
        <dsp:cNvSpPr/>
      </dsp:nvSpPr>
      <dsp:spPr>
        <a:xfrm>
          <a:off x="8739008" y="483528"/>
          <a:ext cx="794390" cy="7943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DA48D-154E-46CA-A005-1285E0ACD92E}">
      <dsp:nvSpPr>
        <dsp:cNvPr id="0" name=""/>
        <dsp:cNvSpPr/>
      </dsp:nvSpPr>
      <dsp:spPr>
        <a:xfrm>
          <a:off x="8001360" y="1374036"/>
          <a:ext cx="2269687" cy="340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Errors</a:t>
          </a:r>
          <a:endParaRPr lang="en-US" sz="2400" kern="1200"/>
        </a:p>
      </dsp:txBody>
      <dsp:txXfrm>
        <a:off x="8001360" y="1374036"/>
        <a:ext cx="2269687" cy="340453"/>
      </dsp:txXfrm>
    </dsp:sp>
    <dsp:sp modelId="{095D6E4B-8AE8-469F-8A44-D98FE34CB4D8}">
      <dsp:nvSpPr>
        <dsp:cNvPr id="0" name=""/>
        <dsp:cNvSpPr/>
      </dsp:nvSpPr>
      <dsp:spPr>
        <a:xfrm>
          <a:off x="8001360" y="1759195"/>
          <a:ext cx="2269687" cy="959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count of error events</a:t>
          </a:r>
        </a:p>
      </dsp:txBody>
      <dsp:txXfrm>
        <a:off x="8001360" y="1759195"/>
        <a:ext cx="2269687" cy="959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5D130-A6AB-E945-A938-29000010DD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B37EF-3096-1A46-A01A-4CD1F6E8C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B37EF-3096-1A46-A01A-4CD1F6E8C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8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15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121920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820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42913" y="1719263"/>
            <a:ext cx="11344275" cy="4425950"/>
          </a:xfrm>
        </p:spPr>
        <p:txBody>
          <a:bodyPr/>
          <a:lstStyle/>
          <a:p>
            <a:pPr lvl="0"/>
            <a:r>
              <a:rPr lang="en-US" dirty="0"/>
              <a:t>Paragraph text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</p:spTree>
    <p:extLst>
      <p:ext uri="{BB962C8B-B14F-4D97-AF65-F5344CB8AC3E}">
        <p14:creationId xmlns:p14="http://schemas.microsoft.com/office/powerpoint/2010/main" val="318239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15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3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91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12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57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5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C77B-721B-8D42-964E-4E66E01EC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45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99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2EF44-6964-3E49-9E04-9603CE725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1D92D603-7FBE-994D-AD3E-15F5DCC74F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3CCEABF-9D27-C04D-834D-5AACE5E8A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6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2021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DA2220-44F9-F242-9497-3D07FD635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A9806-2A54-2342-8FD8-82EA1B6FB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31314-0D6F-F941-B4D9-582D64809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6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121920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820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3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15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4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27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566CD-C10F-314B-91A3-ECA507474D79}"/>
              </a:ext>
            </a:extLst>
          </p:cNvPr>
          <p:cNvSpPr/>
          <p:nvPr userDrawn="1"/>
        </p:nvSpPr>
        <p:spPr>
          <a:xfrm>
            <a:off x="9183757" y="590719"/>
            <a:ext cx="2921737" cy="550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7C9CF-F372-AA47-A3EF-C994481B8372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653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C77B-721B-8D42-964E-4E66E01EC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50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7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504F38-6EF6-3F4F-AC46-DA8C93960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59FDE63-1BE9-0B49-B9F3-495F83747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D5D3F0-CF4E-344C-ACC5-8AF183E9F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2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2021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93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2021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46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2021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0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C77B-721B-8D42-964E-4E66E01EC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2021 Percona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2EF44-6964-3E49-9E04-9603CE725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1D92D603-7FBE-994D-AD3E-15F5DCC74F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3CCEABF-9D27-C04D-834D-5AACE5E8A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DA2220-44F9-F242-9497-3D07FD635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A9806-2A54-2342-8FD8-82EA1B6FB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31314-0D6F-F941-B4D9-582D64809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2021 Percona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A1DF3-1091-C747-B598-1DD6D97363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2" r:id="rId2"/>
    <p:sldLayoutId id="2147483862" r:id="rId3"/>
    <p:sldLayoutId id="2147483877" r:id="rId4"/>
    <p:sldLayoutId id="2147483859" r:id="rId5"/>
    <p:sldLayoutId id="2147483844" r:id="rId6"/>
    <p:sldLayoutId id="2147483845" r:id="rId7"/>
    <p:sldLayoutId id="2147483903" r:id="rId8"/>
    <p:sldLayoutId id="2147483847" r:id="rId9"/>
    <p:sldLayoutId id="2147483863" r:id="rId10"/>
    <p:sldLayoutId id="214748391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A1DF3-1091-C747-B598-1DD6D97363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3524"/>
            <a:ext cx="3443590" cy="5330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A1DF3-1091-C747-B598-1DD6D973633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  <p:sldLayoutId id="2147483902" r:id="rId5"/>
    <p:sldLayoutId id="21474839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endangregg.com/USEmethod/use-linux.html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er.co.na/PMM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fana.com/grafana/dashboards/12470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eterZaitsev" TargetMode="External"/><Relationship Id="rId2" Type="http://schemas.openxmlformats.org/officeDocument/2006/relationships/hyperlink" Target="https://www.linkedin.com/in/peterzaitsev/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1974-0376-8B43-AAA6-319245BC2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 sz="5400" dirty="0"/>
              <a:t>Performance Analysis and Troubleshooting Methodologies for Databases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2A432-5E86-4F4E-8ACA-D9EA6B340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AD954-4D5E-4535-8126-B05A5180596F}"/>
              </a:ext>
            </a:extLst>
          </p:cNvPr>
          <p:cNvSpPr txBox="1"/>
          <p:nvPr/>
        </p:nvSpPr>
        <p:spPr>
          <a:xfrm>
            <a:off x="9476096" y="4039737"/>
            <a:ext cx="2620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Peter Zaitsev,</a:t>
            </a:r>
          </a:p>
          <a:p>
            <a:pPr algn="l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CEO, Percona</a:t>
            </a:r>
          </a:p>
          <a:p>
            <a:pPr algn="l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algn="l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February, 2021</a:t>
            </a:r>
          </a:p>
        </p:txBody>
      </p:sp>
      <p:pic>
        <p:nvPicPr>
          <p:cNvPr id="1026" name="Picture 2" descr="FOSDEM 2020 - What did our Developers Learn? | Tanaza">
            <a:extLst>
              <a:ext uri="{FF2B5EF4-FFF2-40B4-BE49-F238E27FC236}">
                <a16:creationId xmlns:a16="http://schemas.microsoft.com/office/drawing/2014/main" id="{D8224E5C-AFFD-4DF6-A884-E5E7733C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066" y="1248603"/>
            <a:ext cx="2826842" cy="166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23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0FA00-221F-479F-9B42-EC8CD0FA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Problems with </a:t>
            </a:r>
            <a:r>
              <a:rPr lang="en-US" sz="4400" dirty="0">
                <a:solidFill>
                  <a:srgbClr val="FF0000"/>
                </a:solidFill>
              </a:rPr>
              <a:t>Random Googling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54B59-EC78-4D69-A534-A1912A1A80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2021 Percona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E36AE-26C7-4F4E-A6AB-A71BAB6AEB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6B8B016-3A7C-4C35-8D07-334D4DF36F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13868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436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0B3A5-0921-439F-B280-7B3D6298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There are Better Ways!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56218-CB17-4490-98E3-2A1A646A30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4C353-1BE1-4D2A-A132-E9B4F71AC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7A01D9C-B35A-4BDF-96AA-ADC9419676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448741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820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5ED23-127F-495E-A6E4-E8153A72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USE Method</a:t>
            </a:r>
          </a:p>
        </p:txBody>
      </p:sp>
      <p:pic>
        <p:nvPicPr>
          <p:cNvPr id="1026" name="Picture 2" descr="Brendan Gregg - Faces of Open Source">
            <a:extLst>
              <a:ext uri="{FF2B5EF4-FFF2-40B4-BE49-F238E27FC236}">
                <a16:creationId xmlns:a16="http://schemas.microsoft.com/office/drawing/2014/main" id="{8E2DCA23-0428-4F01-A594-B30912DB4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015" y="759599"/>
            <a:ext cx="4264520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ADC6C-DBCD-460D-9542-7C5ED69FD7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3C8AD-B80A-4A06-B0D2-24A65D6BF1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12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94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E2527-A770-494A-8FAC-7BFA6988B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err="1"/>
              <a:t>Metod</a:t>
            </a:r>
            <a:r>
              <a:rPr lang="en-US" dirty="0"/>
              <a:t> Basics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982EB-E9D6-40E6-B61F-0D93128FE8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F7A9-327B-46D3-9557-069E169B40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F7E0E8F-0403-457F-9DF5-441AA0B35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814058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63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B969-FE94-404F-B65A-F197D431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Method in one Sentence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C87031-E2B1-416D-A495-E8CCDBB5D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093961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DCF30-B220-43AB-BB2F-002DD3B145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8480F-A3BA-4BD0-820D-5FB6BAAB20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8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785A40-115D-41A4-B7D1-00611DAE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USE Method Terminology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107D5-FE8A-4FF0-AB81-733B45D835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5F938-B236-48DC-91BF-E1494E5375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017E3FD-4181-46FD-8719-654FC6E91C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524007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34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7E2E-414C-4CA9-A32E-EC8952F8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F09A7-283A-4FFF-B73E-B35F9A621F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C8A80-B37B-4B04-BBFE-E00909E8B9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5DF9366-8732-421F-B0D8-5BFC2A5609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62452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5280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A112-DFDE-49FE-A5DD-2169FD2C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USE Method and Software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349A3-9915-4A69-B4A2-B88462E6D9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40231-2A00-4B8C-9197-3D61638528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3887A9D-2B5D-4D8D-A9BA-99DA207543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216762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663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F81B2-74EF-4AD6-AEB2-4E4A1CB6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USE Method Benefits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232CD-1027-48D5-A8EC-43BA03CD1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ECC06-5EC4-490A-9D53-A1DE53E04A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3079555-E9A2-4716-B47E-A6240F5C88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532232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8563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0EADC-BDAC-4A8B-9ED6-03A11BC6E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USE Method Drawbacks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313BA-BA3F-4E55-874B-D9877381A3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2D9C-991B-4511-9B4B-775B84617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E629375-B489-4D36-BE8A-5D7E88A82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599643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759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A4DBD17-19AD-4376-A55A-C527EF94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7C943-6BFC-4A35-8DFA-0B204CD18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6DA07-B7A7-4A75-9A05-FEBC20445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>
                <a:latin typeface="+mj-lt"/>
              </a:rPr>
              <a:t>Databases and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B43F1-4DD9-4613-B7CA-70D83FE70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4" y="4670246"/>
            <a:ext cx="6037903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Databases are Frequent Troublemakers!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46CB1272-79AE-4506-A3AF-316D2D52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2" b="3"/>
          <a:stretch/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9DF27D9-327F-4301-A56A-9A8EC61E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DC95E-27F1-4A1F-B49B-2325944C00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8CD72-36CA-4C7A-94D8-BFF2055C0D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7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39CA-49B8-4EF8-80BD-98DE8BE5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Method and Linux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0F1DA-656B-40C2-97A4-024F13ABA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1978B-10EF-46E9-8DF7-958923E449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1B9FAB4-5990-41A9-A3EA-A9878D334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913" y="1510487"/>
            <a:ext cx="8316674" cy="3306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C2D2AA-473E-422A-A133-A16BED091A8F}"/>
              </a:ext>
            </a:extLst>
          </p:cNvPr>
          <p:cNvSpPr txBox="1"/>
          <p:nvPr/>
        </p:nvSpPr>
        <p:spPr>
          <a:xfrm>
            <a:off x="4659565" y="5725020"/>
            <a:ext cx="816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http://www.brendangregg.com/USEmethod/use-linux.html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02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370E4-3E05-4D84-86EF-11E51DD8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dirty="0"/>
              <a:t>Meet Percona Monitoring and Management (PMM)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8DD00842-E544-4F27-BF8D-76836195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883413"/>
            <a:ext cx="3778286" cy="30817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C217-4F39-4E2C-AB33-865AF7EA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Purpose Build Platform for Open Source Database Troubleshooting and Performance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100% Free and </a:t>
            </a:r>
            <a:r>
              <a:rPr lang="en-US" dirty="0">
                <a:solidFill>
                  <a:srgbClr val="FF0000"/>
                </a:solidFill>
              </a:rPr>
              <a:t>Open Source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Easy to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Based on Leading technologies in Open Source Observability Space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hlinkClick r:id="rId3"/>
              </a:rPr>
              <a:t>http://per.co.na/PMM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EBB55-AF64-4E91-993E-301DFECDEF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39514" y="6356350"/>
            <a:ext cx="4641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6F4C0-FF0F-44B4-9137-B5DCD2371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5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Saturation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625458" y="1286363"/>
            <a:ext cx="7924560" cy="39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2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5053-B106-4D0E-BB9A-EDB13424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Usage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1799C-908E-4C65-9983-E28B85BA7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F57B5-8892-40FE-88F9-C1923A6367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FAF4ABE-3B1E-4C78-B22A-2E4EEB7D6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425" y="822166"/>
            <a:ext cx="5923422" cy="183445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927EE91-93F7-4AF1-B53C-D8BE2137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847" y="1739393"/>
            <a:ext cx="5250528" cy="2278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2C3AD-99C3-4E58-B217-B42B47CC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842" y="3962449"/>
            <a:ext cx="5883796" cy="1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17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EBF1-5B0B-4837-A7ED-F2AD4875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81B49-B01E-4477-8703-67646894B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25102-5780-4BEA-A661-7BDD217371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00CCD-EC41-4721-86C6-4AC0B73941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8D1B546-8F78-478B-9521-1E66166C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110" y="1595628"/>
            <a:ext cx="7599546" cy="32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4027-BFA0-4013-ADDB-B75B6663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Saturation through Latency Changes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2E8B4-0534-46DB-AD42-756835189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89F86-29D2-4107-9EEB-BF134D288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C81C37C-4972-4FEF-9629-7EDFCC359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964" y="1919062"/>
            <a:ext cx="8034914" cy="24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83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D787-EDFF-4EC5-B896-DEA82667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MySQL Utilization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978FB-63F8-4290-97B6-CEA4C8C9C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42B2C-61D7-4786-B8F6-B083662E9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594AC-2381-4B85-B359-6646BF83B7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76EEB0A-B497-4B71-8114-77A0EBC3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451" y="1123836"/>
            <a:ext cx="7251523" cy="2275681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F468F3B-988A-4ADB-9706-5EAD64E60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450" y="3709066"/>
            <a:ext cx="7249499" cy="22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65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E6753-DF30-4F5E-AE7F-63B7E0F1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MySQL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CB4F8-A943-4473-8F3B-8467207A0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0EDE1-AADC-488B-9227-FF507FB46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E1FEE-278F-44A5-8058-0DFB78589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B10623D-7860-431A-9721-B52738CFB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540" y="2082511"/>
            <a:ext cx="7289928" cy="22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26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C7EAA-17BA-4E90-81E6-4CEB72F3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RED Method</a:t>
            </a:r>
          </a:p>
        </p:txBody>
      </p:sp>
      <p:pic>
        <p:nvPicPr>
          <p:cNvPr id="2050" name="Picture 2" descr="Tom Wilkie | Grafana Labs">
            <a:extLst>
              <a:ext uri="{FF2B5EF4-FFF2-40B4-BE49-F238E27FC236}">
                <a16:creationId xmlns:a16="http://schemas.microsoft.com/office/drawing/2014/main" id="{7D0841E2-1E79-4D38-8EF7-6E3A27465F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r="-1" b="13473"/>
          <a:stretch/>
        </p:blipFill>
        <p:spPr bwMode="auto">
          <a:xfrm>
            <a:off x="5120640" y="759599"/>
            <a:ext cx="6367271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848C8-65D4-42A5-A8D4-1D48F2EA0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65E8B-456F-47F5-A69D-DDFDD10B3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73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DF79-DB6F-41D1-A4C0-56542888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RED Method Focus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1D1B-40A5-4E0F-9230-CC66FECAC4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CFCAE-E204-4831-897C-1FE98C0C73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03BA4FF-CC73-4A20-9D2C-DB11C538F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920547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030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74829-1CE1-4744-BCFE-7B29D0E8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Why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353EE-6420-4C44-96EA-E2F348414F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C0B8C-CF4C-41B7-9894-1687ACCC82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6EEA302-4633-444B-B242-CC8D078069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828491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7148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5B00F-2343-486A-B484-75B46913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 dirty="0"/>
              <a:t>RED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D3592-EBCA-4A09-B8C4-90ADE0D32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every Service Request check these are within Service Level Objective (SLO)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ate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rror (Rate)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uration (Distribution)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81A7A-CA3A-4E24-88F3-AE3F795EC7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61606" y="6356350"/>
            <a:ext cx="541917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D571D-CB79-46C6-817B-513C8947C3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78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7FF11-859E-44B3-842F-1EBB8323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Method for Databases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E5C5199-6ADB-40DB-837F-C6E0906B3C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4D9A2-3E9A-4DB3-B8C7-14EAE7EE71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2F604-8CC6-4AFB-9871-DEF4577AE2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01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A6787-B510-4A2C-A562-8AE071ED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RED Method Benefits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2098E-0003-4274-B57A-E5CB0B2D1C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741B5-B5DE-4B39-87B5-8570F81B9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F1340324-528A-4907-834E-367980CF2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952801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1699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E187-E8C0-424A-A87B-D512B6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RED Method Drawbacks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469A5-A0BE-44E7-928F-056E61750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1EE4E-E989-43E1-AA90-4903C8C4D4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9172FC-89D4-4C10-818D-9E80F64AD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859499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320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2336-9EBC-4A0E-B861-DE38F657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Views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D4FBCD-9FBF-4B0D-A370-9E40E8CAF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490" y="816178"/>
            <a:ext cx="7315200" cy="26082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27071-954D-41D7-8703-F090C59A0B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573C8-94FB-4692-94A0-6FDEB6B36B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B6361-BD8B-4233-BA3C-5149F586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90" y="3783881"/>
            <a:ext cx="7315200" cy="147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7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A0F52-44D4-4399-9B55-4D6B45BB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RED Method Dashboard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1F9844-41CD-4D0C-9BE7-FA2463945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996" y="1654131"/>
            <a:ext cx="8025115" cy="318263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D62E-EF8D-4740-9CD4-C60BD1B9E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70765-2959-4BAC-801C-4618714D2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6FF91-72B7-4785-BC82-AA87FE32B19B}"/>
              </a:ext>
            </a:extLst>
          </p:cNvPr>
          <p:cNvSpPr txBox="1"/>
          <p:nvPr/>
        </p:nvSpPr>
        <p:spPr>
          <a:xfrm>
            <a:off x="4994223" y="5144930"/>
            <a:ext cx="4759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https://grafana.com/grafana/dashboards/12470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76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E73A2-8875-418B-82E1-865FA2A1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Four Golden Signals</a:t>
            </a:r>
          </a:p>
        </p:txBody>
      </p:sp>
      <p:pic>
        <p:nvPicPr>
          <p:cNvPr id="3074" name="Picture 2" descr="Rob Ewaschuk – O'Reilly Author(s) – O'Reilly">
            <a:extLst>
              <a:ext uri="{FF2B5EF4-FFF2-40B4-BE49-F238E27FC236}">
                <a16:creationId xmlns:a16="http://schemas.microsoft.com/office/drawing/2014/main" id="{07A9C11C-FF1B-43E4-AFBD-978589B2B1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950" y="759599"/>
            <a:ext cx="5330650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66F58-8193-41B0-846D-B885CAC2B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8BD36-0418-4B62-B304-F002B88A0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36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4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36172-C699-4E8E-9300-D4730F07E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Focus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B5589-15CE-4926-A02A-48F19313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57372-2430-4DB9-8FF7-EB54C0FCA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3663020-9D69-4393-AB5C-4E24FEE569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600749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7880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D1171-EEA8-4E8B-842B-0766889C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Four Golden Signals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9B6E2-089F-4EBE-8D28-660C1AB2B4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11FAA-5BAA-4C88-BB88-F8A795C2FC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B862E0B-1D4F-4151-B7FD-C6C04BA420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184126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3350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E948B-8399-415C-BB04-0222493B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For Golden Signals And Databases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94BC2-71A9-49D7-943F-2D90473265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B17C0-8DC1-4CCA-88C3-5BAE4BA585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666D0A2-4591-4C2B-83EB-9EF932399C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788952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348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6694-0984-4CD0-B6F0-D170FE40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Performance Related Tasks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C9808-E7A0-42CC-829F-BF40AAB1C2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F1972-F3C7-463D-97B9-7050E9741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3C11991-FF68-4E4D-B381-1AC99A244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196838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471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4170-C703-41EB-80A4-7E0A0083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Golden Signal Benefits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1325E-C0E8-4C40-9AC7-23DF5DF3A4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FD7FE-48D5-4453-A1DB-6C2BDEA9D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C87CD74-2E6C-4D14-94F6-C653772F31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68541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5932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7C526-047D-4F8A-BDE2-424B8283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Golden Signals Drawbacks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52C0A-6D6B-4CCF-B5D1-16C793102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DD8AA-D5AF-468E-A910-4BE77718E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E454EE6-A5CF-4C08-A71F-9A2CFBC6A4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192879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249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D5E41-0081-45BB-95E2-219468E7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r>
              <a:rPr lang="en-US" dirty="0"/>
              <a:t>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C96C724-8ED3-4763-9962-87063D9EB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560505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B82F8-D14A-46C0-9738-8860BB9FB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2021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3CF29-5123-4BB6-A0EF-A3F5B6E60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33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FC6B760-BB79-0C47-80D5-24B7601AB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en-US"/>
              <a:t>,  Let’s </a:t>
            </a:r>
            <a:r>
              <a:rPr lang="en-US" dirty="0"/>
              <a:t>Connect!</a:t>
            </a:r>
          </a:p>
          <a:p>
            <a:r>
              <a:rPr lang="en-US" dirty="0">
                <a:hlinkClick r:id="rId2"/>
              </a:rPr>
              <a:t>https://www.linkedin.com/in/peterzaitsev/</a:t>
            </a:r>
            <a:endParaRPr lang="en-US" dirty="0"/>
          </a:p>
          <a:p>
            <a:r>
              <a:rPr lang="en-US" dirty="0">
                <a:hlinkClick r:id="rId3"/>
              </a:rPr>
              <a:t>https://twitter.com/PeterZaitsev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2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t in a box&#10;&#10;Description automatically generated with medium confidence">
            <a:extLst>
              <a:ext uri="{FF2B5EF4-FFF2-40B4-BE49-F238E27FC236}">
                <a16:creationId xmlns:a16="http://schemas.microsoft.com/office/drawing/2014/main" id="{FAD53390-0259-40A6-B73F-0713687DD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2" r="-1" b="4368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0464-9F5A-4D36-BCB0-7756EA60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Two Points of View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7649C-8FEA-483E-B690-928FE9F2D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Application Developer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Sees Database as </a:t>
            </a:r>
            <a:r>
              <a:rPr lang="en-US" dirty="0">
                <a:solidFill>
                  <a:srgbClr val="FF0000"/>
                </a:solidFill>
              </a:rPr>
              <a:t>Blackbox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Database Operations (DBA, DBRE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Sees Database as a </a:t>
            </a:r>
            <a:r>
              <a:rPr lang="en-US" dirty="0">
                <a:solidFill>
                  <a:srgbClr val="FF0000"/>
                </a:solidFill>
              </a:rPr>
              <a:t>Whitebox</a:t>
            </a:r>
            <a:r>
              <a:rPr lang="en-US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DFFA6-42DD-4FE8-A981-9919D9C257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327E2-A2CF-4123-AA64-7EBA3C4AC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22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2CBAB-7BC8-4D72-A9F2-D73FC49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“Developer Point of View”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FD8FA-2B0A-42F0-B938-9C7B3C46B6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32B89-5A97-4A13-90EB-04EBE264B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E2010C5-2372-4524-B0A2-F0658EB01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289497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0857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D432-CAFA-4527-BB4E-E7F7867E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Ops Point of 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85B9-BBD1-4B21-B8DC-FB88C8AFA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2C3AD-EA52-4CB2-8765-5EE3EC71F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E61C7CE-D0A1-4FDF-A5E7-84121E71F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700301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207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3B9F5-53EA-4542-8FA5-B5234533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 dirty="0">
                <a:latin typeface="+mj-lt"/>
              </a:rPr>
              <a:t>Specific Methodologies</a:t>
            </a:r>
          </a:p>
        </p:txBody>
      </p:sp>
      <p:pic>
        <p:nvPicPr>
          <p:cNvPr id="7" name="Content Placeholder 6" descr="A picture containing indoor, wall, silver&#10;&#10;Description automatically generated">
            <a:extLst>
              <a:ext uri="{FF2B5EF4-FFF2-40B4-BE49-F238E27FC236}">
                <a16:creationId xmlns:a16="http://schemas.microsoft.com/office/drawing/2014/main" id="{1C26B1A3-29BD-4CB5-9F2E-DB8CA51EC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36" r="11834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ED40C-013D-4C3F-BD68-4D2996E23B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66B45-24FB-490C-AE99-1820BA07A3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A4DBD17-19AD-4376-A55A-C527EF94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7C943-6BFC-4A35-8DFA-0B204CD18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DD507-B73C-4710-94EF-D79E7856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latin typeface="+mj-lt"/>
              </a:rPr>
              <a:t>Most Typical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6333-0ACE-4F3C-A8CE-0664BB5DE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4" y="4670246"/>
            <a:ext cx="6037903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Finding Solutions by </a:t>
            </a:r>
            <a:r>
              <a:rPr lang="en-US" sz="2200" dirty="0">
                <a:solidFill>
                  <a:srgbClr val="FF0000"/>
                </a:solidFill>
              </a:rPr>
              <a:t>Random Googling</a:t>
            </a:r>
          </a:p>
        </p:txBody>
      </p:sp>
      <p:pic>
        <p:nvPicPr>
          <p:cNvPr id="7" name="Picture 6" descr="A computer and cell phone on a table&#10;&#10;Description automatically generated with low confidence">
            <a:extLst>
              <a:ext uri="{FF2B5EF4-FFF2-40B4-BE49-F238E27FC236}">
                <a16:creationId xmlns:a16="http://schemas.microsoft.com/office/drawing/2014/main" id="{A14FF58F-BDA6-420C-B06C-64A821B9A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7" r="32651"/>
          <a:stretch/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9DF27D9-327F-4301-A56A-9A8EC61E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08127-7C99-4BD5-B12D-2A25B1C42C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2021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00AAB-EC6A-4817-8515-A48C579F4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mtClean="0"/>
              <a:pPr algn="r"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593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Confidential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Blu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Widescreen</PresentationFormat>
  <Paragraphs>247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Helvetica</vt:lpstr>
      <vt:lpstr>Wingdings 2</vt:lpstr>
      <vt:lpstr>Orange</vt:lpstr>
      <vt:lpstr>Confidential</vt:lpstr>
      <vt:lpstr>Blue</vt:lpstr>
      <vt:lpstr>Performance Analysis and Troubleshooting Methodologies for Databases</vt:lpstr>
      <vt:lpstr>Databases and Performance</vt:lpstr>
      <vt:lpstr>Why ?</vt:lpstr>
      <vt:lpstr>Performance Related Tasks</vt:lpstr>
      <vt:lpstr>Two Points of View</vt:lpstr>
      <vt:lpstr> “Developer Point of View”</vt:lpstr>
      <vt:lpstr>Ops Point of View</vt:lpstr>
      <vt:lpstr>Specific Methodologies</vt:lpstr>
      <vt:lpstr>Most Typical</vt:lpstr>
      <vt:lpstr>Problems with Random Googling</vt:lpstr>
      <vt:lpstr>There are Better Ways!</vt:lpstr>
      <vt:lpstr>USE Method</vt:lpstr>
      <vt:lpstr>USE Metod Basics</vt:lpstr>
      <vt:lpstr>USE Method in one Sentence</vt:lpstr>
      <vt:lpstr>USE Method Terminology</vt:lpstr>
      <vt:lpstr>Resources</vt:lpstr>
      <vt:lpstr>USE Method and Software </vt:lpstr>
      <vt:lpstr>USE Method Benefits</vt:lpstr>
      <vt:lpstr>USE Method Drawbacks</vt:lpstr>
      <vt:lpstr>USE Method and Linux</vt:lpstr>
      <vt:lpstr>Meet Percona Monitoring and Management (PMM)</vt:lpstr>
      <vt:lpstr>CPU Saturation</vt:lpstr>
      <vt:lpstr>Memory Usage</vt:lpstr>
      <vt:lpstr>Disk Saturation</vt:lpstr>
      <vt:lpstr>Disk Saturation through Latency Changes </vt:lpstr>
      <vt:lpstr>MySQL Utilization</vt:lpstr>
      <vt:lpstr>MySQL Saturation</vt:lpstr>
      <vt:lpstr>RED Method</vt:lpstr>
      <vt:lpstr>RED Method Focus </vt:lpstr>
      <vt:lpstr>RED Method </vt:lpstr>
      <vt:lpstr>Red Method for Databases </vt:lpstr>
      <vt:lpstr>RED Method Benefits </vt:lpstr>
      <vt:lpstr>RED Method Drawbacks </vt:lpstr>
      <vt:lpstr>Different Views</vt:lpstr>
      <vt:lpstr>Custom RED Method Dashboard</vt:lpstr>
      <vt:lpstr>Four Golden Signals</vt:lpstr>
      <vt:lpstr>Focus </vt:lpstr>
      <vt:lpstr>Four Golden Signals</vt:lpstr>
      <vt:lpstr>For Golden Signals And Databases</vt:lpstr>
      <vt:lpstr>Golden Signal Benefits</vt:lpstr>
      <vt:lpstr>Golden Signals Drawbacks</vt:lpstr>
      <vt:lpstr>Take Aways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Analysis and Troubleshooting Methodologies for Databases</dc:title>
  <dc:creator>Peter Zaitsev</dc:creator>
  <cp:lastModifiedBy>Peter Zaitsev</cp:lastModifiedBy>
  <cp:revision>1</cp:revision>
  <dcterms:created xsi:type="dcterms:W3CDTF">2021-01-23T23:33:30Z</dcterms:created>
  <dcterms:modified xsi:type="dcterms:W3CDTF">2021-01-23T23:33:38Z</dcterms:modified>
</cp:coreProperties>
</file>