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7" r:id="rId4"/>
  </p:sldMasterIdLst>
  <p:notesMasterIdLst>
    <p:notesMasterId r:id="rId24"/>
  </p:notesMasterIdLst>
  <p:handoutMasterIdLst>
    <p:handoutMasterId r:id="rId25"/>
  </p:handoutMasterIdLst>
  <p:sldIdLst>
    <p:sldId id="263" r:id="rId5"/>
    <p:sldId id="363" r:id="rId6"/>
    <p:sldId id="2103813460" r:id="rId7"/>
    <p:sldId id="358" r:id="rId8"/>
    <p:sldId id="2103813461" r:id="rId9"/>
    <p:sldId id="2103813462" r:id="rId10"/>
    <p:sldId id="2103813463" r:id="rId11"/>
    <p:sldId id="2103813464" r:id="rId12"/>
    <p:sldId id="2103813465" r:id="rId13"/>
    <p:sldId id="2103813466" r:id="rId14"/>
    <p:sldId id="2103813467" r:id="rId15"/>
    <p:sldId id="2103813474" r:id="rId16"/>
    <p:sldId id="2103813472" r:id="rId17"/>
    <p:sldId id="2103813475" r:id="rId18"/>
    <p:sldId id="2103813477" r:id="rId19"/>
    <p:sldId id="2103813478" r:id="rId20"/>
    <p:sldId id="2103813471" r:id="rId21"/>
    <p:sldId id="2103813469" r:id="rId22"/>
    <p:sldId id="2103813470" r:id="rId2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B210605-68E7-4EB9-8DEF-C00B5BA0A6B9}">
          <p14:sldIdLst>
            <p14:sldId id="263"/>
            <p14:sldId id="363"/>
            <p14:sldId id="2103813460"/>
            <p14:sldId id="358"/>
            <p14:sldId id="2103813461"/>
            <p14:sldId id="2103813462"/>
            <p14:sldId id="2103813463"/>
            <p14:sldId id="2103813464"/>
            <p14:sldId id="2103813465"/>
            <p14:sldId id="2103813466"/>
            <p14:sldId id="2103813467"/>
            <p14:sldId id="2103813474"/>
            <p14:sldId id="2103813472"/>
            <p14:sldId id="2103813475"/>
            <p14:sldId id="2103813477"/>
            <p14:sldId id="2103813478"/>
            <p14:sldId id="2103813471"/>
            <p14:sldId id="2103813469"/>
            <p14:sldId id="2103813470"/>
          </p14:sldIdLst>
        </p14:section>
      </p14:sectionLst>
    </p:ext>
    <p:ext uri="{EFAFB233-063F-42B5-8137-9DF3F51BA10A}">
      <p15:sldGuideLst xmlns:p15="http://schemas.microsoft.com/office/powerpoint/2012/main">
        <p15:guide id="1" orient="horz" pos="1581">
          <p15:clr>
            <a:srgbClr val="A4A3A4"/>
          </p15:clr>
        </p15:guide>
        <p15:guide id="2" orient="horz" pos="3004">
          <p15:clr>
            <a:srgbClr val="A4A3A4"/>
          </p15:clr>
        </p15:guide>
        <p15:guide id="3" orient="horz" pos="422">
          <p15:clr>
            <a:srgbClr val="A4A3A4"/>
          </p15:clr>
        </p15:guide>
        <p15:guide id="4" orient="horz" pos="824">
          <p15:clr>
            <a:srgbClr val="A4A3A4"/>
          </p15:clr>
        </p15:guide>
        <p15:guide id="5" orient="horz" pos="2916">
          <p15:clr>
            <a:srgbClr val="A4A3A4"/>
          </p15:clr>
        </p15:guide>
        <p15:guide id="6" orient="horz" pos="1643">
          <p15:clr>
            <a:srgbClr val="A4A3A4"/>
          </p15:clr>
        </p15:guide>
        <p15:guide id="7" pos="5470">
          <p15:clr>
            <a:srgbClr val="A4A3A4"/>
          </p15:clr>
        </p15:guide>
        <p15:guide id="8" pos="287">
          <p15:clr>
            <a:srgbClr val="A4A3A4"/>
          </p15:clr>
        </p15:guide>
        <p15:guide id="9" pos="2909">
          <p15:clr>
            <a:srgbClr val="A4A3A4"/>
          </p15:clr>
        </p15:guide>
        <p15:guide id="10" pos="2811">
          <p15:clr>
            <a:srgbClr val="A4A3A4"/>
          </p15:clr>
        </p15:guide>
        <p15:guide id="11" pos="2852">
          <p15:clr>
            <a:srgbClr val="A4A3A4"/>
          </p15:clr>
        </p15:guide>
        <p15:guide id="12" orient="horz" pos="3156" userDrawn="1">
          <p15:clr>
            <a:srgbClr val="A4A3A4"/>
          </p15:clr>
        </p15:guide>
        <p15:guide id="13" orient="horz" pos="3072">
          <p15:clr>
            <a:srgbClr val="A4A3A4"/>
          </p15:clr>
        </p15:guide>
        <p15:guide id="14" orient="horz" pos="3108" userDrawn="1">
          <p15:clr>
            <a:srgbClr val="A4A3A4"/>
          </p15:clr>
        </p15:guide>
        <p15:guide id="15" orient="horz" pos="3010">
          <p15:clr>
            <a:srgbClr val="A4A3A4"/>
          </p15:clr>
        </p15:guide>
        <p15:guide id="16" orient="horz" pos="3168">
          <p15:clr>
            <a:srgbClr val="A4A3A4"/>
          </p15:clr>
        </p15:guide>
        <p15:guide id="17" orient="horz" pos="245">
          <p15:clr>
            <a:srgbClr val="A4A3A4"/>
          </p15:clr>
        </p15:guide>
        <p15:guide id="1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di Brewer-Griffin" initials="SBG" lastIdx="13" clrIdx="0"/>
  <p:cmAuthor id="1" name="Dhanraj, Vijay" initials="DV" lastIdx="1" clrIdx="1">
    <p:extLst>
      <p:ext uri="{19B8F6BF-5375-455C-9EA6-DF929625EA0E}">
        <p15:presenceInfo xmlns:p15="http://schemas.microsoft.com/office/powerpoint/2012/main" userId="S::vijay.dhanraj@intel.com::89bb059d-c41c-46e0-a1ed-dfb55b3c1aa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78835"/>
    <a:srgbClr val="FA86FA"/>
    <a:srgbClr val="FFC000"/>
    <a:srgbClr val="FFE389"/>
    <a:srgbClr val="FF4F4F"/>
    <a:srgbClr val="663300"/>
    <a:srgbClr val="EA841E"/>
    <a:srgbClr val="C78C51"/>
    <a:srgbClr val="A162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315A5E-1271-4ABE-AD43-6CCA35C768E2}" v="61" dt="2023-01-31T13:41:54.7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76" autoAdjust="0"/>
    <p:restoredTop sz="85063" autoAdjust="0"/>
  </p:normalViewPr>
  <p:slideViewPr>
    <p:cSldViewPr snapToGrid="0">
      <p:cViewPr varScale="1">
        <p:scale>
          <a:sx n="96" d="100"/>
          <a:sy n="96" d="100"/>
        </p:scale>
        <p:origin x="96" y="144"/>
      </p:cViewPr>
      <p:guideLst>
        <p:guide orient="horz" pos="1581"/>
        <p:guide orient="horz" pos="3004"/>
        <p:guide orient="horz" pos="422"/>
        <p:guide orient="horz" pos="824"/>
        <p:guide orient="horz" pos="2916"/>
        <p:guide orient="horz" pos="1643"/>
        <p:guide pos="5470"/>
        <p:guide pos="287"/>
        <p:guide pos="2909"/>
        <p:guide pos="2811"/>
        <p:guide pos="2852"/>
        <p:guide orient="horz" pos="3156"/>
        <p:guide orient="horz" pos="3072"/>
        <p:guide orient="horz" pos="3108"/>
        <p:guide orient="horz" pos="3010"/>
        <p:guide orient="horz" pos="3168"/>
        <p:guide orient="horz" pos="245"/>
        <p:guide/>
      </p:guideLst>
    </p:cSldViewPr>
  </p:slideViewPr>
  <p:outlineViewPr>
    <p:cViewPr>
      <p:scale>
        <a:sx n="33" d="100"/>
        <a:sy n="33" d="100"/>
      </p:scale>
      <p:origin x="0" y="-4742"/>
    </p:cViewPr>
  </p:outlineViewPr>
  <p:notesTextViewPr>
    <p:cViewPr>
      <p:scale>
        <a:sx n="3" d="2"/>
        <a:sy n="3" d="2"/>
      </p:scale>
      <p:origin x="0" y="0"/>
    </p:cViewPr>
  </p:notesTextViewPr>
  <p:sorterViewPr>
    <p:cViewPr>
      <p:scale>
        <a:sx n="86" d="100"/>
        <a:sy n="86" d="100"/>
      </p:scale>
      <p:origin x="0" y="1536"/>
    </p:cViewPr>
  </p:sorterViewPr>
  <p:notesViewPr>
    <p:cSldViewPr snapToGrid="0" showGuides="1">
      <p:cViewPr varScale="1">
        <p:scale>
          <a:sx n="74" d="100"/>
          <a:sy n="74" d="100"/>
        </p:scale>
        <p:origin x="-74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hanraj, Vijay" userId="89bb059d-c41c-46e0-a1ed-dfb55b3c1aa5" providerId="ADAL" clId="{4FB104A3-D267-43FB-90A3-D1016C15710A}"/>
    <pc:docChg chg="undo custSel addSld delSld modSld sldOrd modSection">
      <pc:chgData name="Dhanraj, Vijay" userId="89bb059d-c41c-46e0-a1ed-dfb55b3c1aa5" providerId="ADAL" clId="{4FB104A3-D267-43FB-90A3-D1016C15710A}" dt="2021-06-01T14:48:19.493" v="1734" actId="108"/>
      <pc:docMkLst>
        <pc:docMk/>
      </pc:docMkLst>
      <pc:sldChg chg="modSp mod">
        <pc:chgData name="Dhanraj, Vijay" userId="89bb059d-c41c-46e0-a1ed-dfb55b3c1aa5" providerId="ADAL" clId="{4FB104A3-D267-43FB-90A3-D1016C15710A}" dt="2021-05-26T11:42:39.737" v="0" actId="20577"/>
        <pc:sldMkLst>
          <pc:docMk/>
          <pc:sldMk cId="4020823155" sldId="331"/>
        </pc:sldMkLst>
        <pc:spChg chg="mod">
          <ac:chgData name="Dhanraj, Vijay" userId="89bb059d-c41c-46e0-a1ed-dfb55b3c1aa5" providerId="ADAL" clId="{4FB104A3-D267-43FB-90A3-D1016C15710A}" dt="2021-05-26T11:42:39.737" v="0" actId="20577"/>
          <ac:spMkLst>
            <pc:docMk/>
            <pc:sldMk cId="4020823155" sldId="331"/>
            <ac:spMk id="2" creationId="{00000000-0000-0000-0000-000000000000}"/>
          </ac:spMkLst>
        </pc:spChg>
      </pc:sldChg>
      <pc:sldChg chg="ord">
        <pc:chgData name="Dhanraj, Vijay" userId="89bb059d-c41c-46e0-a1ed-dfb55b3c1aa5" providerId="ADAL" clId="{4FB104A3-D267-43FB-90A3-D1016C15710A}" dt="2021-05-26T13:56:06.110" v="1062"/>
        <pc:sldMkLst>
          <pc:docMk/>
          <pc:sldMk cId="1059903680" sldId="360"/>
        </pc:sldMkLst>
      </pc:sldChg>
      <pc:sldChg chg="modSp mod">
        <pc:chgData name="Dhanraj, Vijay" userId="89bb059d-c41c-46e0-a1ed-dfb55b3c1aa5" providerId="ADAL" clId="{4FB104A3-D267-43FB-90A3-D1016C15710A}" dt="2021-05-26T11:51:08.826" v="9" actId="948"/>
        <pc:sldMkLst>
          <pc:docMk/>
          <pc:sldMk cId="609583242" sldId="372"/>
        </pc:sldMkLst>
        <pc:spChg chg="mod">
          <ac:chgData name="Dhanraj, Vijay" userId="89bb059d-c41c-46e0-a1ed-dfb55b3c1aa5" providerId="ADAL" clId="{4FB104A3-D267-43FB-90A3-D1016C15710A}" dt="2021-05-26T11:51:08.826" v="9" actId="948"/>
          <ac:spMkLst>
            <pc:docMk/>
            <pc:sldMk cId="609583242" sldId="372"/>
            <ac:spMk id="4" creationId="{76353A7B-FC46-4771-A9C7-871D7EC0DD12}"/>
          </ac:spMkLst>
        </pc:spChg>
      </pc:sldChg>
      <pc:sldChg chg="addSp delSp modSp mod modClrScheme chgLayout">
        <pc:chgData name="Dhanraj, Vijay" userId="89bb059d-c41c-46e0-a1ed-dfb55b3c1aa5" providerId="ADAL" clId="{4FB104A3-D267-43FB-90A3-D1016C15710A}" dt="2021-05-26T13:54:24.865" v="1021" actId="14100"/>
        <pc:sldMkLst>
          <pc:docMk/>
          <pc:sldMk cId="1801427182" sldId="373"/>
        </pc:sldMkLst>
        <pc:spChg chg="mod ord">
          <ac:chgData name="Dhanraj, Vijay" userId="89bb059d-c41c-46e0-a1ed-dfb55b3c1aa5" providerId="ADAL" clId="{4FB104A3-D267-43FB-90A3-D1016C15710A}" dt="2021-05-26T13:52:54.773" v="998" actId="26606"/>
          <ac:spMkLst>
            <pc:docMk/>
            <pc:sldMk cId="1801427182" sldId="373"/>
            <ac:spMk id="2" creationId="{983DEFD8-A307-4E66-BC47-836D5F79EED9}"/>
          </ac:spMkLst>
        </pc:spChg>
        <pc:spChg chg="mod">
          <ac:chgData name="Dhanraj, Vijay" userId="89bb059d-c41c-46e0-a1ed-dfb55b3c1aa5" providerId="ADAL" clId="{4FB104A3-D267-43FB-90A3-D1016C15710A}" dt="2021-05-26T13:52:54.773" v="998" actId="26606"/>
          <ac:spMkLst>
            <pc:docMk/>
            <pc:sldMk cId="1801427182" sldId="373"/>
            <ac:spMk id="3" creationId="{DFB4637B-EA3A-4BA1-A786-859A02C71666}"/>
          </ac:spMkLst>
        </pc:spChg>
        <pc:spChg chg="del">
          <ac:chgData name="Dhanraj, Vijay" userId="89bb059d-c41c-46e0-a1ed-dfb55b3c1aa5" providerId="ADAL" clId="{4FB104A3-D267-43FB-90A3-D1016C15710A}" dt="2021-05-26T13:47:08.846" v="986" actId="478"/>
          <ac:spMkLst>
            <pc:docMk/>
            <pc:sldMk cId="1801427182" sldId="373"/>
            <ac:spMk id="4" creationId="{7475E001-88C1-4F02-8578-F805451F8875}"/>
          </ac:spMkLst>
        </pc:spChg>
        <pc:spChg chg="add del mod">
          <ac:chgData name="Dhanraj, Vijay" userId="89bb059d-c41c-46e0-a1ed-dfb55b3c1aa5" providerId="ADAL" clId="{4FB104A3-D267-43FB-90A3-D1016C15710A}" dt="2021-05-26T13:52:30.461" v="987" actId="478"/>
          <ac:spMkLst>
            <pc:docMk/>
            <pc:sldMk cId="1801427182" sldId="373"/>
            <ac:spMk id="6" creationId="{92E22FEF-F738-4242-B34F-FCEB484857C6}"/>
          </ac:spMkLst>
        </pc:spChg>
        <pc:spChg chg="add del mod">
          <ac:chgData name="Dhanraj, Vijay" userId="89bb059d-c41c-46e0-a1ed-dfb55b3c1aa5" providerId="ADAL" clId="{4FB104A3-D267-43FB-90A3-D1016C15710A}" dt="2021-05-26T13:52:45.980" v="992" actId="26606"/>
          <ac:spMkLst>
            <pc:docMk/>
            <pc:sldMk cId="1801427182" sldId="373"/>
            <ac:spMk id="12" creationId="{28DE44B6-AC48-49FD-9B0D-F3613B7A85FA}"/>
          </ac:spMkLst>
        </pc:spChg>
        <pc:graphicFrameChg chg="add mod">
          <ac:chgData name="Dhanraj, Vijay" userId="89bb059d-c41c-46e0-a1ed-dfb55b3c1aa5" providerId="ADAL" clId="{4FB104A3-D267-43FB-90A3-D1016C15710A}" dt="2021-05-26T13:52:47.780" v="993"/>
          <ac:graphicFrameMkLst>
            <pc:docMk/>
            <pc:sldMk cId="1801427182" sldId="373"/>
            <ac:graphicFrameMk id="7" creationId="{1B7EA02D-0615-4EA5-824D-65A36400FAC3}"/>
          </ac:graphicFrameMkLst>
        </pc:graphicFrameChg>
        <pc:graphicFrameChg chg="add mod">
          <ac:chgData name="Dhanraj, Vijay" userId="89bb059d-c41c-46e0-a1ed-dfb55b3c1aa5" providerId="ADAL" clId="{4FB104A3-D267-43FB-90A3-D1016C15710A}" dt="2021-05-26T13:52:56.053" v="999"/>
          <ac:graphicFrameMkLst>
            <pc:docMk/>
            <pc:sldMk cId="1801427182" sldId="373"/>
            <ac:graphicFrameMk id="9" creationId="{1B7EA02D-0615-4EA5-824D-65A36400FAC3}"/>
          </ac:graphicFrameMkLst>
        </pc:graphicFrameChg>
        <pc:graphicFrameChg chg="add mod">
          <ac:chgData name="Dhanraj, Vijay" userId="89bb059d-c41c-46e0-a1ed-dfb55b3c1aa5" providerId="ADAL" clId="{4FB104A3-D267-43FB-90A3-D1016C15710A}" dt="2021-05-26T13:53:01.121" v="1002"/>
          <ac:graphicFrameMkLst>
            <pc:docMk/>
            <pc:sldMk cId="1801427182" sldId="373"/>
            <ac:graphicFrameMk id="10" creationId="{1B7EA02D-0615-4EA5-824D-65A36400FAC3}"/>
          </ac:graphicFrameMkLst>
        </pc:graphicFrameChg>
        <pc:graphicFrameChg chg="add mod">
          <ac:chgData name="Dhanraj, Vijay" userId="89bb059d-c41c-46e0-a1ed-dfb55b3c1aa5" providerId="ADAL" clId="{4FB104A3-D267-43FB-90A3-D1016C15710A}" dt="2021-05-26T13:53:15.321" v="1008"/>
          <ac:graphicFrameMkLst>
            <pc:docMk/>
            <pc:sldMk cId="1801427182" sldId="373"/>
            <ac:graphicFrameMk id="13" creationId="{9938E08F-96BF-46E6-BD7C-27236766012D}"/>
          </ac:graphicFrameMkLst>
        </pc:graphicFrameChg>
        <pc:graphicFrameChg chg="add mod">
          <ac:chgData name="Dhanraj, Vijay" userId="89bb059d-c41c-46e0-a1ed-dfb55b3c1aa5" providerId="ADAL" clId="{4FB104A3-D267-43FB-90A3-D1016C15710A}" dt="2021-05-26T13:54:08.150" v="1016"/>
          <ac:graphicFrameMkLst>
            <pc:docMk/>
            <pc:sldMk cId="1801427182" sldId="373"/>
            <ac:graphicFrameMk id="14" creationId="{9938E08F-96BF-46E6-BD7C-27236766012D}"/>
          </ac:graphicFrameMkLst>
        </pc:graphicFrameChg>
        <pc:picChg chg="add mod">
          <ac:chgData name="Dhanraj, Vijay" userId="89bb059d-c41c-46e0-a1ed-dfb55b3c1aa5" providerId="ADAL" clId="{4FB104A3-D267-43FB-90A3-D1016C15710A}" dt="2021-05-26T13:53:07.411" v="1005" actId="1076"/>
          <ac:picMkLst>
            <pc:docMk/>
            <pc:sldMk cId="1801427182" sldId="373"/>
            <ac:picMk id="8" creationId="{C1560071-D479-435D-BA91-71FEF8624899}"/>
          </ac:picMkLst>
        </pc:picChg>
        <pc:picChg chg="add del mod">
          <ac:chgData name="Dhanraj, Vijay" userId="89bb059d-c41c-46e0-a1ed-dfb55b3c1aa5" providerId="ADAL" clId="{4FB104A3-D267-43FB-90A3-D1016C15710A}" dt="2021-05-26T13:54:03.844" v="1013" actId="478"/>
          <ac:picMkLst>
            <pc:docMk/>
            <pc:sldMk cId="1801427182" sldId="373"/>
            <ac:picMk id="11" creationId="{CE4E1E41-9E00-4AB7-BF52-E66E53062B0B}"/>
          </ac:picMkLst>
        </pc:picChg>
        <pc:picChg chg="add mod">
          <ac:chgData name="Dhanraj, Vijay" userId="89bb059d-c41c-46e0-a1ed-dfb55b3c1aa5" providerId="ADAL" clId="{4FB104A3-D267-43FB-90A3-D1016C15710A}" dt="2021-05-26T13:54:24.865" v="1021" actId="14100"/>
          <ac:picMkLst>
            <pc:docMk/>
            <pc:sldMk cId="1801427182" sldId="373"/>
            <ac:picMk id="15" creationId="{B674895E-CD76-44DE-987C-2A3BD9452870}"/>
          </ac:picMkLst>
        </pc:picChg>
      </pc:sldChg>
      <pc:sldChg chg="modSp new mod ord">
        <pc:chgData name="Dhanraj, Vijay" userId="89bb059d-c41c-46e0-a1ed-dfb55b3c1aa5" providerId="ADAL" clId="{4FB104A3-D267-43FB-90A3-D1016C15710A}" dt="2021-05-26T13:14:40.685" v="682" actId="20577"/>
        <pc:sldMkLst>
          <pc:docMk/>
          <pc:sldMk cId="1925528800" sldId="382"/>
        </pc:sldMkLst>
        <pc:spChg chg="mod">
          <ac:chgData name="Dhanraj, Vijay" userId="89bb059d-c41c-46e0-a1ed-dfb55b3c1aa5" providerId="ADAL" clId="{4FB104A3-D267-43FB-90A3-D1016C15710A}" dt="2021-05-26T12:33:49.632" v="59" actId="20577"/>
          <ac:spMkLst>
            <pc:docMk/>
            <pc:sldMk cId="1925528800" sldId="382"/>
            <ac:spMk id="3" creationId="{4D570948-184C-496F-AE4F-1AD70F0713EB}"/>
          </ac:spMkLst>
        </pc:spChg>
        <pc:spChg chg="mod">
          <ac:chgData name="Dhanraj, Vijay" userId="89bb059d-c41c-46e0-a1ed-dfb55b3c1aa5" providerId="ADAL" clId="{4FB104A3-D267-43FB-90A3-D1016C15710A}" dt="2021-05-26T13:14:40.685" v="682" actId="20577"/>
          <ac:spMkLst>
            <pc:docMk/>
            <pc:sldMk cId="1925528800" sldId="382"/>
            <ac:spMk id="4" creationId="{F65763AB-810B-459B-ABB9-1C7C620878C9}"/>
          </ac:spMkLst>
        </pc:spChg>
      </pc:sldChg>
      <pc:sldChg chg="addSp delSp modSp new mod modClrScheme modAnim chgLayout">
        <pc:chgData name="Dhanraj, Vijay" userId="89bb059d-c41c-46e0-a1ed-dfb55b3c1aa5" providerId="ADAL" clId="{4FB104A3-D267-43FB-90A3-D1016C15710A}" dt="2021-05-26T13:45:59.274" v="958"/>
        <pc:sldMkLst>
          <pc:docMk/>
          <pc:sldMk cId="608482526" sldId="383"/>
        </pc:sldMkLst>
        <pc:spChg chg="mod ord">
          <ac:chgData name="Dhanraj, Vijay" userId="89bb059d-c41c-46e0-a1ed-dfb55b3c1aa5" providerId="ADAL" clId="{4FB104A3-D267-43FB-90A3-D1016C15710A}" dt="2021-05-26T13:16:24.263" v="736" actId="26606"/>
          <ac:spMkLst>
            <pc:docMk/>
            <pc:sldMk cId="608482526" sldId="383"/>
            <ac:spMk id="2" creationId="{DCA29ABF-670B-4614-8C72-04C612C45E59}"/>
          </ac:spMkLst>
        </pc:spChg>
        <pc:spChg chg="mod">
          <ac:chgData name="Dhanraj, Vijay" userId="89bb059d-c41c-46e0-a1ed-dfb55b3c1aa5" providerId="ADAL" clId="{4FB104A3-D267-43FB-90A3-D1016C15710A}" dt="2021-05-26T13:16:24.263" v="736" actId="26606"/>
          <ac:spMkLst>
            <pc:docMk/>
            <pc:sldMk cId="608482526" sldId="383"/>
            <ac:spMk id="3" creationId="{CE541C13-13D9-48E7-A9C4-81E99C24C722}"/>
          </ac:spMkLst>
        </pc:spChg>
        <pc:spChg chg="del">
          <ac:chgData name="Dhanraj, Vijay" userId="89bb059d-c41c-46e0-a1ed-dfb55b3c1aa5" providerId="ADAL" clId="{4FB104A3-D267-43FB-90A3-D1016C15710A}" dt="2021-05-26T13:15:59.405" v="728" actId="478"/>
          <ac:spMkLst>
            <pc:docMk/>
            <pc:sldMk cId="608482526" sldId="383"/>
            <ac:spMk id="4" creationId="{F6C23F35-3AD7-4702-8171-023D35ABD956}"/>
          </ac:spMkLst>
        </pc:spChg>
        <pc:spChg chg="add del mod">
          <ac:chgData name="Dhanraj, Vijay" userId="89bb059d-c41c-46e0-a1ed-dfb55b3c1aa5" providerId="ADAL" clId="{4FB104A3-D267-43FB-90A3-D1016C15710A}" dt="2021-05-26T13:16:19.728" v="733" actId="26606"/>
          <ac:spMkLst>
            <pc:docMk/>
            <pc:sldMk cId="608482526" sldId="383"/>
            <ac:spMk id="10" creationId="{3172B6FD-99C3-4AD4-B72B-0C5E9CBCB81E}"/>
          </ac:spMkLst>
        </pc:spChg>
        <pc:spChg chg="add mod">
          <ac:chgData name="Dhanraj, Vijay" userId="89bb059d-c41c-46e0-a1ed-dfb55b3c1aa5" providerId="ADAL" clId="{4FB104A3-D267-43FB-90A3-D1016C15710A}" dt="2021-05-26T13:28:49.363" v="774" actId="208"/>
          <ac:spMkLst>
            <pc:docMk/>
            <pc:sldMk cId="608482526" sldId="383"/>
            <ac:spMk id="11" creationId="{EACF4D4F-12A6-46E5-926A-87200C96DAF1}"/>
          </ac:spMkLst>
        </pc:spChg>
        <pc:spChg chg="add mod">
          <ac:chgData name="Dhanraj, Vijay" userId="89bb059d-c41c-46e0-a1ed-dfb55b3c1aa5" providerId="ADAL" clId="{4FB104A3-D267-43FB-90A3-D1016C15710A}" dt="2021-05-26T13:30:03.444" v="778" actId="1076"/>
          <ac:spMkLst>
            <pc:docMk/>
            <pc:sldMk cId="608482526" sldId="383"/>
            <ac:spMk id="12" creationId="{C022E444-A604-41F9-AAB4-94F822AA0C0A}"/>
          </ac:spMkLst>
        </pc:spChg>
        <pc:graphicFrameChg chg="add mod">
          <ac:chgData name="Dhanraj, Vijay" userId="89bb059d-c41c-46e0-a1ed-dfb55b3c1aa5" providerId="ADAL" clId="{4FB104A3-D267-43FB-90A3-D1016C15710A}" dt="2021-05-26T13:16:25.405" v="737"/>
          <ac:graphicFrameMkLst>
            <pc:docMk/>
            <pc:sldMk cId="608482526" sldId="383"/>
            <ac:graphicFrameMk id="5" creationId="{173E3BDF-1900-4017-ABF8-6D3095B7A4B3}"/>
          </ac:graphicFrameMkLst>
        </pc:graphicFrameChg>
        <pc:graphicFrameChg chg="add mod">
          <ac:chgData name="Dhanraj, Vijay" userId="89bb059d-c41c-46e0-a1ed-dfb55b3c1aa5" providerId="ADAL" clId="{4FB104A3-D267-43FB-90A3-D1016C15710A}" dt="2021-05-26T13:25:27.992" v="746"/>
          <ac:graphicFrameMkLst>
            <pc:docMk/>
            <pc:sldMk cId="608482526" sldId="383"/>
            <ac:graphicFrameMk id="7" creationId="{1B7EA02D-0615-4EA5-824D-65A36400FAC3}"/>
          </ac:graphicFrameMkLst>
        </pc:graphicFrameChg>
        <pc:graphicFrameChg chg="add mod">
          <ac:chgData name="Dhanraj, Vijay" userId="89bb059d-c41c-46e0-a1ed-dfb55b3c1aa5" providerId="ADAL" clId="{4FB104A3-D267-43FB-90A3-D1016C15710A}" dt="2021-05-26T13:25:44.745" v="752"/>
          <ac:graphicFrameMkLst>
            <pc:docMk/>
            <pc:sldMk cId="608482526" sldId="383"/>
            <ac:graphicFrameMk id="9" creationId="{9938E08F-96BF-46E6-BD7C-27236766012D}"/>
          </ac:graphicFrameMkLst>
        </pc:graphicFrameChg>
        <pc:picChg chg="add mod">
          <ac:chgData name="Dhanraj, Vijay" userId="89bb059d-c41c-46e0-a1ed-dfb55b3c1aa5" providerId="ADAL" clId="{4FB104A3-D267-43FB-90A3-D1016C15710A}" dt="2021-05-26T13:29:57.928" v="777" actId="1076"/>
          <ac:picMkLst>
            <pc:docMk/>
            <pc:sldMk cId="608482526" sldId="383"/>
            <ac:picMk id="6" creationId="{1312B739-E90D-4603-9FA5-E313FE027D7F}"/>
          </ac:picMkLst>
        </pc:picChg>
        <pc:picChg chg="add mod">
          <ac:chgData name="Dhanraj, Vijay" userId="89bb059d-c41c-46e0-a1ed-dfb55b3c1aa5" providerId="ADAL" clId="{4FB104A3-D267-43FB-90A3-D1016C15710A}" dt="2021-05-26T13:26:04.057" v="757" actId="1076"/>
          <ac:picMkLst>
            <pc:docMk/>
            <pc:sldMk cId="608482526" sldId="383"/>
            <ac:picMk id="8" creationId="{A55FE02E-601E-42BD-8C75-FD7146BDBDF3}"/>
          </ac:picMkLst>
        </pc:picChg>
      </pc:sldChg>
      <pc:sldChg chg="addSp delSp modSp new mod modAnim">
        <pc:chgData name="Dhanraj, Vijay" userId="89bb059d-c41c-46e0-a1ed-dfb55b3c1aa5" providerId="ADAL" clId="{4FB104A3-D267-43FB-90A3-D1016C15710A}" dt="2021-05-26T13:45:48.083" v="957"/>
        <pc:sldMkLst>
          <pc:docMk/>
          <pc:sldMk cId="573766003" sldId="384"/>
        </pc:sldMkLst>
        <pc:spChg chg="mod">
          <ac:chgData name="Dhanraj, Vijay" userId="89bb059d-c41c-46e0-a1ed-dfb55b3c1aa5" providerId="ADAL" clId="{4FB104A3-D267-43FB-90A3-D1016C15710A}" dt="2021-05-26T13:42:55.012" v="936" actId="1076"/>
          <ac:spMkLst>
            <pc:docMk/>
            <pc:sldMk cId="573766003" sldId="384"/>
            <ac:spMk id="2" creationId="{01239F45-41A7-4E09-A5A9-850B33116219}"/>
          </ac:spMkLst>
        </pc:spChg>
        <pc:spChg chg="mod">
          <ac:chgData name="Dhanraj, Vijay" userId="89bb059d-c41c-46e0-a1ed-dfb55b3c1aa5" providerId="ADAL" clId="{4FB104A3-D267-43FB-90A3-D1016C15710A}" dt="2021-05-26T13:31:09.856" v="848" actId="20577"/>
          <ac:spMkLst>
            <pc:docMk/>
            <pc:sldMk cId="573766003" sldId="384"/>
            <ac:spMk id="3" creationId="{2061FA7E-361D-40FA-A66A-FF8BF6D5EE8C}"/>
          </ac:spMkLst>
        </pc:spChg>
        <pc:spChg chg="del">
          <ac:chgData name="Dhanraj, Vijay" userId="89bb059d-c41c-46e0-a1ed-dfb55b3c1aa5" providerId="ADAL" clId="{4FB104A3-D267-43FB-90A3-D1016C15710A}" dt="2021-05-26T13:35:51.434" v="849" actId="478"/>
          <ac:spMkLst>
            <pc:docMk/>
            <pc:sldMk cId="573766003" sldId="384"/>
            <ac:spMk id="4" creationId="{6255FAD3-F0BC-4D57-99AB-2ECEC4CC485D}"/>
          </ac:spMkLst>
        </pc:spChg>
        <pc:spChg chg="add del mod">
          <ac:chgData name="Dhanraj, Vijay" userId="89bb059d-c41c-46e0-a1ed-dfb55b3c1aa5" providerId="ADAL" clId="{4FB104A3-D267-43FB-90A3-D1016C15710A}" dt="2021-05-26T13:41:43.903" v="891"/>
          <ac:spMkLst>
            <pc:docMk/>
            <pc:sldMk cId="573766003" sldId="384"/>
            <ac:spMk id="13" creationId="{AA6F3401-1A86-4D86-B086-8B90F270AC04}"/>
          </ac:spMkLst>
        </pc:spChg>
        <pc:spChg chg="add mod">
          <ac:chgData name="Dhanraj, Vijay" userId="89bb059d-c41c-46e0-a1ed-dfb55b3c1aa5" providerId="ADAL" clId="{4FB104A3-D267-43FB-90A3-D1016C15710A}" dt="2021-05-26T13:42:53.331" v="935" actId="20577"/>
          <ac:spMkLst>
            <pc:docMk/>
            <pc:sldMk cId="573766003" sldId="384"/>
            <ac:spMk id="14" creationId="{3881E58B-3CF7-455D-97D0-3E014EC7E64B}"/>
          </ac:spMkLst>
        </pc:spChg>
        <pc:graphicFrameChg chg="add mod">
          <ac:chgData name="Dhanraj, Vijay" userId="89bb059d-c41c-46e0-a1ed-dfb55b3c1aa5" providerId="ADAL" clId="{4FB104A3-D267-43FB-90A3-D1016C15710A}" dt="2021-05-26T13:35:58.961" v="852"/>
          <ac:graphicFrameMkLst>
            <pc:docMk/>
            <pc:sldMk cId="573766003" sldId="384"/>
            <ac:graphicFrameMk id="5" creationId="{577236CA-F01C-46CE-98CF-78DB5DA6743A}"/>
          </ac:graphicFrameMkLst>
        </pc:graphicFrameChg>
        <pc:graphicFrameChg chg="add mod">
          <ac:chgData name="Dhanraj, Vijay" userId="89bb059d-c41c-46e0-a1ed-dfb55b3c1aa5" providerId="ADAL" clId="{4FB104A3-D267-43FB-90A3-D1016C15710A}" dt="2021-05-26T13:36:22.714" v="861"/>
          <ac:graphicFrameMkLst>
            <pc:docMk/>
            <pc:sldMk cId="573766003" sldId="384"/>
            <ac:graphicFrameMk id="7" creationId="{4F6470CE-6734-4529-A191-9EE3C7384B96}"/>
          </ac:graphicFrameMkLst>
        </pc:graphicFrameChg>
        <pc:graphicFrameChg chg="add mod">
          <ac:chgData name="Dhanraj, Vijay" userId="89bb059d-c41c-46e0-a1ed-dfb55b3c1aa5" providerId="ADAL" clId="{4FB104A3-D267-43FB-90A3-D1016C15710A}" dt="2021-05-26T13:40:05.036" v="872"/>
          <ac:graphicFrameMkLst>
            <pc:docMk/>
            <pc:sldMk cId="573766003" sldId="384"/>
            <ac:graphicFrameMk id="9" creationId="{A7523871-1014-440D-BC91-6B92105ED603}"/>
          </ac:graphicFrameMkLst>
        </pc:graphicFrameChg>
        <pc:graphicFrameChg chg="add mod">
          <ac:chgData name="Dhanraj, Vijay" userId="89bb059d-c41c-46e0-a1ed-dfb55b3c1aa5" providerId="ADAL" clId="{4FB104A3-D267-43FB-90A3-D1016C15710A}" dt="2021-05-26T13:40:22.221" v="878"/>
          <ac:graphicFrameMkLst>
            <pc:docMk/>
            <pc:sldMk cId="573766003" sldId="384"/>
            <ac:graphicFrameMk id="11" creationId="{1F73AC7C-AC6F-4354-BDA2-AB89EF76DD9E}"/>
          </ac:graphicFrameMkLst>
        </pc:graphicFrameChg>
        <pc:graphicFrameChg chg="add mod">
          <ac:chgData name="Dhanraj, Vijay" userId="89bb059d-c41c-46e0-a1ed-dfb55b3c1aa5" providerId="ADAL" clId="{4FB104A3-D267-43FB-90A3-D1016C15710A}" dt="2021-05-26T13:44:20.743" v="941"/>
          <ac:graphicFrameMkLst>
            <pc:docMk/>
            <pc:sldMk cId="573766003" sldId="384"/>
            <ac:graphicFrameMk id="15" creationId="{0A1C0A89-0B49-4F98-9EFE-CE92F5F15941}"/>
          </ac:graphicFrameMkLst>
        </pc:graphicFrameChg>
        <pc:graphicFrameChg chg="add mod">
          <ac:chgData name="Dhanraj, Vijay" userId="89bb059d-c41c-46e0-a1ed-dfb55b3c1aa5" providerId="ADAL" clId="{4FB104A3-D267-43FB-90A3-D1016C15710A}" dt="2021-05-26T13:45:12.132" v="949"/>
          <ac:graphicFrameMkLst>
            <pc:docMk/>
            <pc:sldMk cId="573766003" sldId="384"/>
            <ac:graphicFrameMk id="17" creationId="{A7AE3666-D38D-4C55-9527-C92CD5AADFD8}"/>
          </ac:graphicFrameMkLst>
        </pc:graphicFrameChg>
        <pc:picChg chg="add del mod">
          <ac:chgData name="Dhanraj, Vijay" userId="89bb059d-c41c-46e0-a1ed-dfb55b3c1aa5" providerId="ADAL" clId="{4FB104A3-D267-43FB-90A3-D1016C15710A}" dt="2021-05-26T13:38:19.737" v="869" actId="478"/>
          <ac:picMkLst>
            <pc:docMk/>
            <pc:sldMk cId="573766003" sldId="384"/>
            <ac:picMk id="6" creationId="{8D33EA58-C6D7-4E54-A0F2-0BE82A936FBE}"/>
          </ac:picMkLst>
        </pc:picChg>
        <pc:picChg chg="add del mod">
          <ac:chgData name="Dhanraj, Vijay" userId="89bb059d-c41c-46e0-a1ed-dfb55b3c1aa5" providerId="ADAL" clId="{4FB104A3-D267-43FB-90A3-D1016C15710A}" dt="2021-05-26T13:38:19.737" v="869" actId="478"/>
          <ac:picMkLst>
            <pc:docMk/>
            <pc:sldMk cId="573766003" sldId="384"/>
            <ac:picMk id="8" creationId="{7DEA6AFD-8758-47CD-9AC9-531C10310AD7}"/>
          </ac:picMkLst>
        </pc:picChg>
        <pc:picChg chg="add mod">
          <ac:chgData name="Dhanraj, Vijay" userId="89bb059d-c41c-46e0-a1ed-dfb55b3c1aa5" providerId="ADAL" clId="{4FB104A3-D267-43FB-90A3-D1016C15710A}" dt="2021-05-26T13:40:30.132" v="883" actId="1076"/>
          <ac:picMkLst>
            <pc:docMk/>
            <pc:sldMk cId="573766003" sldId="384"/>
            <ac:picMk id="10" creationId="{7152D036-970A-4F49-B8AA-FC037B661143}"/>
          </ac:picMkLst>
        </pc:picChg>
        <pc:picChg chg="add mod">
          <ac:chgData name="Dhanraj, Vijay" userId="89bb059d-c41c-46e0-a1ed-dfb55b3c1aa5" providerId="ADAL" clId="{4FB104A3-D267-43FB-90A3-D1016C15710A}" dt="2021-05-26T13:40:42.580" v="887" actId="1076"/>
          <ac:picMkLst>
            <pc:docMk/>
            <pc:sldMk cId="573766003" sldId="384"/>
            <ac:picMk id="12" creationId="{47EA778B-C014-4A0C-8461-DD44EC1AFE3E}"/>
          </ac:picMkLst>
        </pc:picChg>
        <pc:picChg chg="add mod">
          <ac:chgData name="Dhanraj, Vijay" userId="89bb059d-c41c-46e0-a1ed-dfb55b3c1aa5" providerId="ADAL" clId="{4FB104A3-D267-43FB-90A3-D1016C15710A}" dt="2021-05-26T13:44:29.955" v="944" actId="14100"/>
          <ac:picMkLst>
            <pc:docMk/>
            <pc:sldMk cId="573766003" sldId="384"/>
            <ac:picMk id="16" creationId="{E2E60417-5E89-4127-B5CD-AD87062CEAE6}"/>
          </ac:picMkLst>
        </pc:picChg>
        <pc:picChg chg="add mod">
          <ac:chgData name="Dhanraj, Vijay" userId="89bb059d-c41c-46e0-a1ed-dfb55b3c1aa5" providerId="ADAL" clId="{4FB104A3-D267-43FB-90A3-D1016C15710A}" dt="2021-05-26T13:45:25.389" v="954" actId="14100"/>
          <ac:picMkLst>
            <pc:docMk/>
            <pc:sldMk cId="573766003" sldId="384"/>
            <ac:picMk id="18" creationId="{C62BB2D3-2B7D-4B6D-A676-BE0813DCBA3E}"/>
          </ac:picMkLst>
        </pc:picChg>
      </pc:sldChg>
      <pc:sldChg chg="addSp delSp modSp new mod">
        <pc:chgData name="Dhanraj, Vijay" userId="89bb059d-c41c-46e0-a1ed-dfb55b3c1aa5" providerId="ADAL" clId="{4FB104A3-D267-43FB-90A3-D1016C15710A}" dt="2021-05-26T13:55:17.815" v="1060" actId="1076"/>
        <pc:sldMkLst>
          <pc:docMk/>
          <pc:sldMk cId="3920474565" sldId="385"/>
        </pc:sldMkLst>
        <pc:spChg chg="mod">
          <ac:chgData name="Dhanraj, Vijay" userId="89bb059d-c41c-46e0-a1ed-dfb55b3c1aa5" providerId="ADAL" clId="{4FB104A3-D267-43FB-90A3-D1016C15710A}" dt="2021-05-26T13:54:58.678" v="1053" actId="20577"/>
          <ac:spMkLst>
            <pc:docMk/>
            <pc:sldMk cId="3920474565" sldId="385"/>
            <ac:spMk id="3" creationId="{25FDFBC7-9CDE-4019-A68C-32E676FB45C6}"/>
          </ac:spMkLst>
        </pc:spChg>
        <pc:spChg chg="del">
          <ac:chgData name="Dhanraj, Vijay" userId="89bb059d-c41c-46e0-a1ed-dfb55b3c1aa5" providerId="ADAL" clId="{4FB104A3-D267-43FB-90A3-D1016C15710A}" dt="2021-05-26T13:55:01.309" v="1054" actId="478"/>
          <ac:spMkLst>
            <pc:docMk/>
            <pc:sldMk cId="3920474565" sldId="385"/>
            <ac:spMk id="4" creationId="{F82FD1A5-8CBE-4CE2-8A5E-2731A1D17715}"/>
          </ac:spMkLst>
        </pc:spChg>
        <pc:graphicFrameChg chg="add mod">
          <ac:chgData name="Dhanraj, Vijay" userId="89bb059d-c41c-46e0-a1ed-dfb55b3c1aa5" providerId="ADAL" clId="{4FB104A3-D267-43FB-90A3-D1016C15710A}" dt="2021-05-26T13:55:12.851" v="1057"/>
          <ac:graphicFrameMkLst>
            <pc:docMk/>
            <pc:sldMk cId="3920474565" sldId="385"/>
            <ac:graphicFrameMk id="5" creationId="{861A7049-81B8-411C-9919-CAE58F7B3FC4}"/>
          </ac:graphicFrameMkLst>
        </pc:graphicFrameChg>
        <pc:picChg chg="add mod">
          <ac:chgData name="Dhanraj, Vijay" userId="89bb059d-c41c-46e0-a1ed-dfb55b3c1aa5" providerId="ADAL" clId="{4FB104A3-D267-43FB-90A3-D1016C15710A}" dt="2021-05-26T13:55:17.815" v="1060" actId="1076"/>
          <ac:picMkLst>
            <pc:docMk/>
            <pc:sldMk cId="3920474565" sldId="385"/>
            <ac:picMk id="6" creationId="{EB8B810D-EBDE-4D47-9E82-FADAB3E34489}"/>
          </ac:picMkLst>
        </pc:picChg>
      </pc:sldChg>
      <pc:sldChg chg="modSp new mod">
        <pc:chgData name="Dhanraj, Vijay" userId="89bb059d-c41c-46e0-a1ed-dfb55b3c1aa5" providerId="ADAL" clId="{4FB104A3-D267-43FB-90A3-D1016C15710A}" dt="2021-06-01T14:48:19.493" v="1734" actId="108"/>
        <pc:sldMkLst>
          <pc:docMk/>
          <pc:sldMk cId="1831490433" sldId="386"/>
        </pc:sldMkLst>
        <pc:spChg chg="mod">
          <ac:chgData name="Dhanraj, Vijay" userId="89bb059d-c41c-46e0-a1ed-dfb55b3c1aa5" providerId="ADAL" clId="{4FB104A3-D267-43FB-90A3-D1016C15710A}" dt="2021-05-26T13:56:24.926" v="1074" actId="20577"/>
          <ac:spMkLst>
            <pc:docMk/>
            <pc:sldMk cId="1831490433" sldId="386"/>
            <ac:spMk id="3" creationId="{2EBC4E2A-3AF1-400A-97BD-E77129A92D8E}"/>
          </ac:spMkLst>
        </pc:spChg>
        <pc:spChg chg="mod">
          <ac:chgData name="Dhanraj, Vijay" userId="89bb059d-c41c-46e0-a1ed-dfb55b3c1aa5" providerId="ADAL" clId="{4FB104A3-D267-43FB-90A3-D1016C15710A}" dt="2021-06-01T14:48:19.493" v="1734" actId="108"/>
          <ac:spMkLst>
            <pc:docMk/>
            <pc:sldMk cId="1831490433" sldId="386"/>
            <ac:spMk id="4" creationId="{36FD0D06-B255-4220-A811-56496C503CCD}"/>
          </ac:spMkLst>
        </pc:spChg>
      </pc:sldChg>
      <pc:sldChg chg="addSp delSp modSp new del mod">
        <pc:chgData name="Dhanraj, Vijay" userId="89bb059d-c41c-46e0-a1ed-dfb55b3c1aa5" providerId="ADAL" clId="{4FB104A3-D267-43FB-90A3-D1016C15710A}" dt="2021-05-26T14:05:43.218" v="1682" actId="47"/>
        <pc:sldMkLst>
          <pc:docMk/>
          <pc:sldMk cId="613454375" sldId="387"/>
        </pc:sldMkLst>
        <pc:spChg chg="mod">
          <ac:chgData name="Dhanraj, Vijay" userId="89bb059d-c41c-46e0-a1ed-dfb55b3c1aa5" providerId="ADAL" clId="{4FB104A3-D267-43FB-90A3-D1016C15710A}" dt="2021-05-26T14:00:43.959" v="1558" actId="20577"/>
          <ac:spMkLst>
            <pc:docMk/>
            <pc:sldMk cId="613454375" sldId="387"/>
            <ac:spMk id="3" creationId="{8ED9ACC9-0B83-4731-9707-ADDF7C2C6785}"/>
          </ac:spMkLst>
        </pc:spChg>
        <pc:spChg chg="mod">
          <ac:chgData name="Dhanraj, Vijay" userId="89bb059d-c41c-46e0-a1ed-dfb55b3c1aa5" providerId="ADAL" clId="{4FB104A3-D267-43FB-90A3-D1016C15710A}" dt="2021-05-26T14:04:15.024" v="1666" actId="20577"/>
          <ac:spMkLst>
            <pc:docMk/>
            <pc:sldMk cId="613454375" sldId="387"/>
            <ac:spMk id="4" creationId="{64CAC388-23B7-4F69-93C0-802AF3B5378B}"/>
          </ac:spMkLst>
        </pc:spChg>
        <pc:spChg chg="add del">
          <ac:chgData name="Dhanraj, Vijay" userId="89bb059d-c41c-46e0-a1ed-dfb55b3c1aa5" providerId="ADAL" clId="{4FB104A3-D267-43FB-90A3-D1016C15710A}" dt="2021-05-26T14:03:55.888" v="1662"/>
          <ac:spMkLst>
            <pc:docMk/>
            <pc:sldMk cId="613454375" sldId="387"/>
            <ac:spMk id="5" creationId="{D3370AED-8117-443D-92A0-7F0658BEFBC9}"/>
          </ac:spMkLst>
        </pc:spChg>
      </pc:sldChg>
    </pc:docChg>
  </pc:docChgLst>
  <pc:docChgLst>
    <pc:chgData name="Dhanraj, Vijay" userId="89bb059d-c41c-46e0-a1ed-dfb55b3c1aa5" providerId="ADAL" clId="{7D93B090-A75B-43FD-9E10-9CFBE6B6279A}"/>
    <pc:docChg chg="undo custSel addSld delSld modSld sldOrd modSection">
      <pc:chgData name="Dhanraj, Vijay" userId="89bb059d-c41c-46e0-a1ed-dfb55b3c1aa5" providerId="ADAL" clId="{7D93B090-A75B-43FD-9E10-9CFBE6B6279A}" dt="2021-11-02T00:00:47.300" v="1363"/>
      <pc:docMkLst>
        <pc:docMk/>
      </pc:docMkLst>
      <pc:sldChg chg="modSp mod">
        <pc:chgData name="Dhanraj, Vijay" userId="89bb059d-c41c-46e0-a1ed-dfb55b3c1aa5" providerId="ADAL" clId="{7D93B090-A75B-43FD-9E10-9CFBE6B6279A}" dt="2021-11-01T18:23:57.132" v="1294" actId="1076"/>
        <pc:sldMkLst>
          <pc:docMk/>
          <pc:sldMk cId="1965930173" sldId="366"/>
        </pc:sldMkLst>
        <pc:picChg chg="mod">
          <ac:chgData name="Dhanraj, Vijay" userId="89bb059d-c41c-46e0-a1ed-dfb55b3c1aa5" providerId="ADAL" clId="{7D93B090-A75B-43FD-9E10-9CFBE6B6279A}" dt="2021-11-01T18:23:57.132" v="1294" actId="1076"/>
          <ac:picMkLst>
            <pc:docMk/>
            <pc:sldMk cId="1965930173" sldId="366"/>
            <ac:picMk id="109" creationId="{2425151C-8E74-405D-B4F7-7EBDF0FD4FCF}"/>
          </ac:picMkLst>
        </pc:picChg>
      </pc:sldChg>
      <pc:sldChg chg="modSp mod">
        <pc:chgData name="Dhanraj, Vijay" userId="89bb059d-c41c-46e0-a1ed-dfb55b3c1aa5" providerId="ADAL" clId="{7D93B090-A75B-43FD-9E10-9CFBE6B6279A}" dt="2021-10-19T23:17:52.282" v="40" actId="1076"/>
        <pc:sldMkLst>
          <pc:docMk/>
          <pc:sldMk cId="2683156180" sldId="370"/>
        </pc:sldMkLst>
        <pc:spChg chg="mod">
          <ac:chgData name="Dhanraj, Vijay" userId="89bb059d-c41c-46e0-a1ed-dfb55b3c1aa5" providerId="ADAL" clId="{7D93B090-A75B-43FD-9E10-9CFBE6B6279A}" dt="2021-10-19T23:17:52.282" v="40" actId="1076"/>
          <ac:spMkLst>
            <pc:docMk/>
            <pc:sldMk cId="2683156180" sldId="370"/>
            <ac:spMk id="4" creationId="{C76A3143-DEC8-4BA8-B7B2-3FC7F8433A71}"/>
          </ac:spMkLst>
        </pc:spChg>
      </pc:sldChg>
      <pc:sldChg chg="modSp mod">
        <pc:chgData name="Dhanraj, Vijay" userId="89bb059d-c41c-46e0-a1ed-dfb55b3c1aa5" providerId="ADAL" clId="{7D93B090-A75B-43FD-9E10-9CFBE6B6279A}" dt="2021-11-01T17:58:07.910" v="1289" actId="1035"/>
        <pc:sldMkLst>
          <pc:docMk/>
          <pc:sldMk cId="3501665061" sldId="371"/>
        </pc:sldMkLst>
        <pc:spChg chg="mod">
          <ac:chgData name="Dhanraj, Vijay" userId="89bb059d-c41c-46e0-a1ed-dfb55b3c1aa5" providerId="ADAL" clId="{7D93B090-A75B-43FD-9E10-9CFBE6B6279A}" dt="2021-11-01T17:58:07.910" v="1289" actId="1035"/>
          <ac:spMkLst>
            <pc:docMk/>
            <pc:sldMk cId="3501665061" sldId="371"/>
            <ac:spMk id="60" creationId="{9B707B7B-D150-48FA-93FB-FC3791AF5F34}"/>
          </ac:spMkLst>
        </pc:spChg>
        <pc:spChg chg="mod">
          <ac:chgData name="Dhanraj, Vijay" userId="89bb059d-c41c-46e0-a1ed-dfb55b3c1aa5" providerId="ADAL" clId="{7D93B090-A75B-43FD-9E10-9CFBE6B6279A}" dt="2021-11-01T17:57:26.997" v="1278" actId="1076"/>
          <ac:spMkLst>
            <pc:docMk/>
            <pc:sldMk cId="3501665061" sldId="371"/>
            <ac:spMk id="178" creationId="{92DE8277-B386-4FA0-8DB4-D005C3AC5699}"/>
          </ac:spMkLst>
        </pc:spChg>
        <pc:grpChg chg="mod">
          <ac:chgData name="Dhanraj, Vijay" userId="89bb059d-c41c-46e0-a1ed-dfb55b3c1aa5" providerId="ADAL" clId="{7D93B090-A75B-43FD-9E10-9CFBE6B6279A}" dt="2021-10-25T16:34:50.274" v="1267" actId="1076"/>
          <ac:grpSpMkLst>
            <pc:docMk/>
            <pc:sldMk cId="3501665061" sldId="371"/>
            <ac:grpSpMk id="6" creationId="{BE3F27A2-B973-4F8D-B5FA-B55CB586DEC7}"/>
          </ac:grpSpMkLst>
        </pc:grpChg>
      </pc:sldChg>
      <pc:sldChg chg="addSp delSp modSp new del mod modClrScheme chgLayout">
        <pc:chgData name="Dhanraj, Vijay" userId="89bb059d-c41c-46e0-a1ed-dfb55b3c1aa5" providerId="ADAL" clId="{7D93B090-A75B-43FD-9E10-9CFBE6B6279A}" dt="2021-11-01T23:42:34.865" v="1324" actId="47"/>
        <pc:sldMkLst>
          <pc:docMk/>
          <pc:sldMk cId="2202364121" sldId="387"/>
        </pc:sldMkLst>
        <pc:spChg chg="del mod ord">
          <ac:chgData name="Dhanraj, Vijay" userId="89bb059d-c41c-46e0-a1ed-dfb55b3c1aa5" providerId="ADAL" clId="{7D93B090-A75B-43FD-9E10-9CFBE6B6279A}" dt="2021-10-19T20:24:50.322" v="37" actId="478"/>
          <ac:spMkLst>
            <pc:docMk/>
            <pc:sldMk cId="2202364121" sldId="387"/>
            <ac:spMk id="2" creationId="{E766EBC5-34B8-4285-8231-4E6DB6B5F75F}"/>
          </ac:spMkLst>
        </pc:spChg>
        <pc:spChg chg="del">
          <ac:chgData name="Dhanraj, Vijay" userId="89bb059d-c41c-46e0-a1ed-dfb55b3c1aa5" providerId="ADAL" clId="{7D93B090-A75B-43FD-9E10-9CFBE6B6279A}" dt="2021-10-19T20:16:19.413" v="1" actId="478"/>
          <ac:spMkLst>
            <pc:docMk/>
            <pc:sldMk cId="2202364121" sldId="387"/>
            <ac:spMk id="3" creationId="{ED4A2492-4D80-4CA2-9877-06261A963F84}"/>
          </ac:spMkLst>
        </pc:spChg>
        <pc:spChg chg="del">
          <ac:chgData name="Dhanraj, Vijay" userId="89bb059d-c41c-46e0-a1ed-dfb55b3c1aa5" providerId="ADAL" clId="{7D93B090-A75B-43FD-9E10-9CFBE6B6279A}" dt="2021-10-19T20:17:38.071" v="2" actId="478"/>
          <ac:spMkLst>
            <pc:docMk/>
            <pc:sldMk cId="2202364121" sldId="387"/>
            <ac:spMk id="4" creationId="{388ACCD0-8227-4388-BA7E-657ED3012A9E}"/>
          </ac:spMkLst>
        </pc:spChg>
        <pc:graphicFrameChg chg="add mod">
          <ac:chgData name="Dhanraj, Vijay" userId="89bb059d-c41c-46e0-a1ed-dfb55b3c1aa5" providerId="ADAL" clId="{7D93B090-A75B-43FD-9E10-9CFBE6B6279A}" dt="2021-10-19T20:17:45.681" v="7"/>
          <ac:graphicFrameMkLst>
            <pc:docMk/>
            <pc:sldMk cId="2202364121" sldId="387"/>
            <ac:graphicFrameMk id="5" creationId="{F68C41A6-DD43-4C13-B11A-7C2929655590}"/>
          </ac:graphicFrameMkLst>
        </pc:graphicFrameChg>
        <pc:graphicFrameChg chg="add mod">
          <ac:chgData name="Dhanraj, Vijay" userId="89bb059d-c41c-46e0-a1ed-dfb55b3c1aa5" providerId="ADAL" clId="{7D93B090-A75B-43FD-9E10-9CFBE6B6279A}" dt="2021-10-19T20:22:48.672" v="18"/>
          <ac:graphicFrameMkLst>
            <pc:docMk/>
            <pc:sldMk cId="2202364121" sldId="387"/>
            <ac:graphicFrameMk id="7" creationId="{F68C41A6-DD43-4C13-B11A-7C2929655590}"/>
          </ac:graphicFrameMkLst>
        </pc:graphicFrameChg>
        <pc:graphicFrameChg chg="add mod">
          <ac:chgData name="Dhanraj, Vijay" userId="89bb059d-c41c-46e0-a1ed-dfb55b3c1aa5" providerId="ADAL" clId="{7D93B090-A75B-43FD-9E10-9CFBE6B6279A}" dt="2021-10-19T20:22:48.672" v="18"/>
          <ac:graphicFrameMkLst>
            <pc:docMk/>
            <pc:sldMk cId="2202364121" sldId="387"/>
            <ac:graphicFrameMk id="8" creationId="{B575804A-99D4-4309-9FA2-E783EFC7ADB2}"/>
          </ac:graphicFrameMkLst>
        </pc:graphicFrameChg>
        <pc:graphicFrameChg chg="add mod">
          <ac:chgData name="Dhanraj, Vijay" userId="89bb059d-c41c-46e0-a1ed-dfb55b3c1aa5" providerId="ADAL" clId="{7D93B090-A75B-43FD-9E10-9CFBE6B6279A}" dt="2021-10-19T20:22:48.672" v="18"/>
          <ac:graphicFrameMkLst>
            <pc:docMk/>
            <pc:sldMk cId="2202364121" sldId="387"/>
            <ac:graphicFrameMk id="9" creationId="{F8251ADF-3C2C-4595-93CA-ED1134B5B59B}"/>
          </ac:graphicFrameMkLst>
        </pc:graphicFrameChg>
        <pc:graphicFrameChg chg="add mod">
          <ac:chgData name="Dhanraj, Vijay" userId="89bb059d-c41c-46e0-a1ed-dfb55b3c1aa5" providerId="ADAL" clId="{7D93B090-A75B-43FD-9E10-9CFBE6B6279A}" dt="2021-10-19T20:23:56.372" v="29"/>
          <ac:graphicFrameMkLst>
            <pc:docMk/>
            <pc:sldMk cId="2202364121" sldId="387"/>
            <ac:graphicFrameMk id="11" creationId="{F68C41A6-DD43-4C13-B11A-7C2929655590}"/>
          </ac:graphicFrameMkLst>
        </pc:graphicFrameChg>
        <pc:graphicFrameChg chg="add mod">
          <ac:chgData name="Dhanraj, Vijay" userId="89bb059d-c41c-46e0-a1ed-dfb55b3c1aa5" providerId="ADAL" clId="{7D93B090-A75B-43FD-9E10-9CFBE6B6279A}" dt="2021-10-19T20:23:56.372" v="29"/>
          <ac:graphicFrameMkLst>
            <pc:docMk/>
            <pc:sldMk cId="2202364121" sldId="387"/>
            <ac:graphicFrameMk id="12" creationId="{B575804A-99D4-4309-9FA2-E783EFC7ADB2}"/>
          </ac:graphicFrameMkLst>
        </pc:graphicFrameChg>
        <pc:graphicFrameChg chg="add mod">
          <ac:chgData name="Dhanraj, Vijay" userId="89bb059d-c41c-46e0-a1ed-dfb55b3c1aa5" providerId="ADAL" clId="{7D93B090-A75B-43FD-9E10-9CFBE6B6279A}" dt="2021-10-19T20:23:56.372" v="29"/>
          <ac:graphicFrameMkLst>
            <pc:docMk/>
            <pc:sldMk cId="2202364121" sldId="387"/>
            <ac:graphicFrameMk id="13" creationId="{F8251ADF-3C2C-4595-93CA-ED1134B5B59B}"/>
          </ac:graphicFrameMkLst>
        </pc:graphicFrameChg>
        <pc:graphicFrameChg chg="add mod">
          <ac:chgData name="Dhanraj, Vijay" userId="89bb059d-c41c-46e0-a1ed-dfb55b3c1aa5" providerId="ADAL" clId="{7D93B090-A75B-43FD-9E10-9CFBE6B6279A}" dt="2021-10-20T16:44:00.012" v="1158"/>
          <ac:graphicFrameMkLst>
            <pc:docMk/>
            <pc:sldMk cId="2202364121" sldId="387"/>
            <ac:graphicFrameMk id="15" creationId="{F68C41A6-DD43-4C13-B11A-7C2929655590}"/>
          </ac:graphicFrameMkLst>
        </pc:graphicFrameChg>
        <pc:graphicFrameChg chg="add del mod">
          <ac:chgData name="Dhanraj, Vijay" userId="89bb059d-c41c-46e0-a1ed-dfb55b3c1aa5" providerId="ADAL" clId="{7D93B090-A75B-43FD-9E10-9CFBE6B6279A}" dt="2021-10-20T16:47:09.655" v="1178" actId="478"/>
          <ac:graphicFrameMkLst>
            <pc:docMk/>
            <pc:sldMk cId="2202364121" sldId="387"/>
            <ac:graphicFrameMk id="16" creationId="{F68C41A6-DD43-4C13-B11A-7C2929655590}"/>
          </ac:graphicFrameMkLst>
        </pc:graphicFrameChg>
        <pc:graphicFrameChg chg="add del mod">
          <ac:chgData name="Dhanraj, Vijay" userId="89bb059d-c41c-46e0-a1ed-dfb55b3c1aa5" providerId="ADAL" clId="{7D93B090-A75B-43FD-9E10-9CFBE6B6279A}" dt="2021-10-20T16:47:07.356" v="1177" actId="478"/>
          <ac:graphicFrameMkLst>
            <pc:docMk/>
            <pc:sldMk cId="2202364121" sldId="387"/>
            <ac:graphicFrameMk id="17" creationId="{B575804A-99D4-4309-9FA2-E783EFC7ADB2}"/>
          </ac:graphicFrameMkLst>
        </pc:graphicFrameChg>
        <pc:graphicFrameChg chg="add mod">
          <ac:chgData name="Dhanraj, Vijay" userId="89bb059d-c41c-46e0-a1ed-dfb55b3c1aa5" providerId="ADAL" clId="{7D93B090-A75B-43FD-9E10-9CFBE6B6279A}" dt="2021-10-20T16:47:23.681" v="1187"/>
          <ac:graphicFrameMkLst>
            <pc:docMk/>
            <pc:sldMk cId="2202364121" sldId="387"/>
            <ac:graphicFrameMk id="18" creationId="{F68C41A6-DD43-4C13-B11A-7C2929655590}"/>
          </ac:graphicFrameMkLst>
        </pc:graphicFrameChg>
        <pc:graphicFrameChg chg="add mod">
          <ac:chgData name="Dhanraj, Vijay" userId="89bb059d-c41c-46e0-a1ed-dfb55b3c1aa5" providerId="ADAL" clId="{7D93B090-A75B-43FD-9E10-9CFBE6B6279A}" dt="2021-10-20T16:47:23.681" v="1187"/>
          <ac:graphicFrameMkLst>
            <pc:docMk/>
            <pc:sldMk cId="2202364121" sldId="387"/>
            <ac:graphicFrameMk id="19" creationId="{B575804A-99D4-4309-9FA2-E783EFC7ADB2}"/>
          </ac:graphicFrameMkLst>
        </pc:graphicFrameChg>
        <pc:graphicFrameChg chg="add mod">
          <ac:chgData name="Dhanraj, Vijay" userId="89bb059d-c41c-46e0-a1ed-dfb55b3c1aa5" providerId="ADAL" clId="{7D93B090-A75B-43FD-9E10-9CFBE6B6279A}" dt="2021-10-20T16:47:23.681" v="1187"/>
          <ac:graphicFrameMkLst>
            <pc:docMk/>
            <pc:sldMk cId="2202364121" sldId="387"/>
            <ac:graphicFrameMk id="20" creationId="{F8251ADF-3C2C-4595-93CA-ED1134B5B59B}"/>
          </ac:graphicFrameMkLst>
        </pc:graphicFrameChg>
        <pc:graphicFrameChg chg="add del mod">
          <ac:chgData name="Dhanraj, Vijay" userId="89bb059d-c41c-46e0-a1ed-dfb55b3c1aa5" providerId="ADAL" clId="{7D93B090-A75B-43FD-9E10-9CFBE6B6279A}" dt="2021-10-20T16:48:37.485" v="1195" actId="478"/>
          <ac:graphicFrameMkLst>
            <pc:docMk/>
            <pc:sldMk cId="2202364121" sldId="387"/>
            <ac:graphicFrameMk id="21" creationId="{F68C41A6-DD43-4C13-B11A-7C2929655590}"/>
          </ac:graphicFrameMkLst>
        </pc:graphicFrameChg>
        <pc:graphicFrameChg chg="add del mod">
          <ac:chgData name="Dhanraj, Vijay" userId="89bb059d-c41c-46e0-a1ed-dfb55b3c1aa5" providerId="ADAL" clId="{7D93B090-A75B-43FD-9E10-9CFBE6B6279A}" dt="2021-10-20T16:48:37.485" v="1195" actId="478"/>
          <ac:graphicFrameMkLst>
            <pc:docMk/>
            <pc:sldMk cId="2202364121" sldId="387"/>
            <ac:graphicFrameMk id="22" creationId="{B575804A-99D4-4309-9FA2-E783EFC7ADB2}"/>
          </ac:graphicFrameMkLst>
        </pc:graphicFrameChg>
        <pc:graphicFrameChg chg="add del mod">
          <ac:chgData name="Dhanraj, Vijay" userId="89bb059d-c41c-46e0-a1ed-dfb55b3c1aa5" providerId="ADAL" clId="{7D93B090-A75B-43FD-9E10-9CFBE6B6279A}" dt="2021-10-20T16:48:37.485" v="1195" actId="478"/>
          <ac:graphicFrameMkLst>
            <pc:docMk/>
            <pc:sldMk cId="2202364121" sldId="387"/>
            <ac:graphicFrameMk id="23" creationId="{F8251ADF-3C2C-4595-93CA-ED1134B5B59B}"/>
          </ac:graphicFrameMkLst>
        </pc:graphicFrameChg>
        <pc:graphicFrameChg chg="add mod">
          <ac:chgData name="Dhanraj, Vijay" userId="89bb059d-c41c-46e0-a1ed-dfb55b3c1aa5" providerId="ADAL" clId="{7D93B090-A75B-43FD-9E10-9CFBE6B6279A}" dt="2021-10-20T16:48:48.748" v="1200"/>
          <ac:graphicFrameMkLst>
            <pc:docMk/>
            <pc:sldMk cId="2202364121" sldId="387"/>
            <ac:graphicFrameMk id="24" creationId="{F68C41A6-DD43-4C13-B11A-7C2929655590}"/>
          </ac:graphicFrameMkLst>
        </pc:graphicFrameChg>
        <pc:graphicFrameChg chg="add mod">
          <ac:chgData name="Dhanraj, Vijay" userId="89bb059d-c41c-46e0-a1ed-dfb55b3c1aa5" providerId="ADAL" clId="{7D93B090-A75B-43FD-9E10-9CFBE6B6279A}" dt="2021-10-20T16:48:48.748" v="1200"/>
          <ac:graphicFrameMkLst>
            <pc:docMk/>
            <pc:sldMk cId="2202364121" sldId="387"/>
            <ac:graphicFrameMk id="25" creationId="{B575804A-99D4-4309-9FA2-E783EFC7ADB2}"/>
          </ac:graphicFrameMkLst>
        </pc:graphicFrameChg>
        <pc:graphicFrameChg chg="add mod">
          <ac:chgData name="Dhanraj, Vijay" userId="89bb059d-c41c-46e0-a1ed-dfb55b3c1aa5" providerId="ADAL" clId="{7D93B090-A75B-43FD-9E10-9CFBE6B6279A}" dt="2021-10-20T16:48:48.748" v="1200"/>
          <ac:graphicFrameMkLst>
            <pc:docMk/>
            <pc:sldMk cId="2202364121" sldId="387"/>
            <ac:graphicFrameMk id="26" creationId="{F8251ADF-3C2C-4595-93CA-ED1134B5B59B}"/>
          </ac:graphicFrameMkLst>
        </pc:graphicFrameChg>
        <pc:picChg chg="add del mod">
          <ac:chgData name="Dhanraj, Vijay" userId="89bb059d-c41c-46e0-a1ed-dfb55b3c1aa5" providerId="ADAL" clId="{7D93B090-A75B-43FD-9E10-9CFBE6B6279A}" dt="2021-10-19T20:18:05.672" v="11" actId="478"/>
          <ac:picMkLst>
            <pc:docMk/>
            <pc:sldMk cId="2202364121" sldId="387"/>
            <ac:picMk id="6" creationId="{63299BE1-2C25-4BAA-92D3-622B7E5CF9DA}"/>
          </ac:picMkLst>
        </pc:picChg>
        <pc:picChg chg="add del mod">
          <ac:chgData name="Dhanraj, Vijay" userId="89bb059d-c41c-46e0-a1ed-dfb55b3c1aa5" providerId="ADAL" clId="{7D93B090-A75B-43FD-9E10-9CFBE6B6279A}" dt="2021-10-19T20:23:43.361" v="24" actId="478"/>
          <ac:picMkLst>
            <pc:docMk/>
            <pc:sldMk cId="2202364121" sldId="387"/>
            <ac:picMk id="10" creationId="{6170276E-4A96-4B87-A5A8-D8F43A6B6B30}"/>
          </ac:picMkLst>
        </pc:picChg>
        <pc:picChg chg="add del mod">
          <ac:chgData name="Dhanraj, Vijay" userId="89bb059d-c41c-46e0-a1ed-dfb55b3c1aa5" providerId="ADAL" clId="{7D93B090-A75B-43FD-9E10-9CFBE6B6279A}" dt="2021-10-20T16:43:28.915" v="1153" actId="478"/>
          <ac:picMkLst>
            <pc:docMk/>
            <pc:sldMk cId="2202364121" sldId="387"/>
            <ac:picMk id="14" creationId="{640CF7D6-0A92-449E-8D8D-DFEC3B16B6E3}"/>
          </ac:picMkLst>
        </pc:picChg>
        <pc:picChg chg="add">
          <ac:chgData name="Dhanraj, Vijay" userId="89bb059d-c41c-46e0-a1ed-dfb55b3c1aa5" providerId="ADAL" clId="{7D93B090-A75B-43FD-9E10-9CFBE6B6279A}" dt="2021-10-20T16:48:49.225" v="1201"/>
          <ac:picMkLst>
            <pc:docMk/>
            <pc:sldMk cId="2202364121" sldId="387"/>
            <ac:picMk id="27" creationId="{DA8FE03C-A551-49CD-8CC5-36B9DA33CAC1}"/>
          </ac:picMkLst>
        </pc:picChg>
      </pc:sldChg>
      <pc:sldChg chg="addSp delSp modSp new mod">
        <pc:chgData name="Dhanraj, Vijay" userId="89bb059d-c41c-46e0-a1ed-dfb55b3c1aa5" providerId="ADAL" clId="{7D93B090-A75B-43FD-9E10-9CFBE6B6279A}" dt="2021-10-19T23:18:07.404" v="43" actId="478"/>
        <pc:sldMkLst>
          <pc:docMk/>
          <pc:sldMk cId="1622053520" sldId="388"/>
        </pc:sldMkLst>
        <pc:spChg chg="del">
          <ac:chgData name="Dhanraj, Vijay" userId="89bb059d-c41c-46e0-a1ed-dfb55b3c1aa5" providerId="ADAL" clId="{7D93B090-A75B-43FD-9E10-9CFBE6B6279A}" dt="2021-10-19T23:18:07.404" v="43" actId="478"/>
          <ac:spMkLst>
            <pc:docMk/>
            <pc:sldMk cId="1622053520" sldId="388"/>
            <ac:spMk id="3" creationId="{11D5875E-6F44-41DD-86B7-12BFE85C383B}"/>
          </ac:spMkLst>
        </pc:spChg>
        <pc:spChg chg="del">
          <ac:chgData name="Dhanraj, Vijay" userId="89bb059d-c41c-46e0-a1ed-dfb55b3c1aa5" providerId="ADAL" clId="{7D93B090-A75B-43FD-9E10-9CFBE6B6279A}" dt="2021-10-19T23:18:03.103" v="41" actId="478"/>
          <ac:spMkLst>
            <pc:docMk/>
            <pc:sldMk cId="1622053520" sldId="388"/>
            <ac:spMk id="4" creationId="{DB29071C-F3DC-4A57-931C-1B447F24F93A}"/>
          </ac:spMkLst>
        </pc:spChg>
        <pc:spChg chg="mod">
          <ac:chgData name="Dhanraj, Vijay" userId="89bb059d-c41c-46e0-a1ed-dfb55b3c1aa5" providerId="ADAL" clId="{7D93B090-A75B-43FD-9E10-9CFBE6B6279A}" dt="2021-10-19T23:18:04.190" v="42"/>
          <ac:spMkLst>
            <pc:docMk/>
            <pc:sldMk cId="1622053520" sldId="388"/>
            <ac:spMk id="10" creationId="{783F9AF9-28A9-49E7-8093-15787970AC00}"/>
          </ac:spMkLst>
        </pc:spChg>
        <pc:spChg chg="mod">
          <ac:chgData name="Dhanraj, Vijay" userId="89bb059d-c41c-46e0-a1ed-dfb55b3c1aa5" providerId="ADAL" clId="{7D93B090-A75B-43FD-9E10-9CFBE6B6279A}" dt="2021-10-19T23:18:04.190" v="42"/>
          <ac:spMkLst>
            <pc:docMk/>
            <pc:sldMk cId="1622053520" sldId="388"/>
            <ac:spMk id="11" creationId="{397ABA02-F884-4EF5-99AB-F0CAAE828480}"/>
          </ac:spMkLst>
        </pc:spChg>
        <pc:spChg chg="mod">
          <ac:chgData name="Dhanraj, Vijay" userId="89bb059d-c41c-46e0-a1ed-dfb55b3c1aa5" providerId="ADAL" clId="{7D93B090-A75B-43FD-9E10-9CFBE6B6279A}" dt="2021-10-19T23:18:04.190" v="42"/>
          <ac:spMkLst>
            <pc:docMk/>
            <pc:sldMk cId="1622053520" sldId="388"/>
            <ac:spMk id="12" creationId="{768B4863-ED79-4D6D-9C0E-1DB6CD158AA1}"/>
          </ac:spMkLst>
        </pc:spChg>
        <pc:spChg chg="mod">
          <ac:chgData name="Dhanraj, Vijay" userId="89bb059d-c41c-46e0-a1ed-dfb55b3c1aa5" providerId="ADAL" clId="{7D93B090-A75B-43FD-9E10-9CFBE6B6279A}" dt="2021-10-19T23:18:04.190" v="42"/>
          <ac:spMkLst>
            <pc:docMk/>
            <pc:sldMk cId="1622053520" sldId="388"/>
            <ac:spMk id="13" creationId="{030D0F7C-8097-4DCD-BA7B-96FF0FD7CFF8}"/>
          </ac:spMkLst>
        </pc:spChg>
        <pc:spChg chg="mod">
          <ac:chgData name="Dhanraj, Vijay" userId="89bb059d-c41c-46e0-a1ed-dfb55b3c1aa5" providerId="ADAL" clId="{7D93B090-A75B-43FD-9E10-9CFBE6B6279A}" dt="2021-10-19T23:18:04.190" v="42"/>
          <ac:spMkLst>
            <pc:docMk/>
            <pc:sldMk cId="1622053520" sldId="388"/>
            <ac:spMk id="14" creationId="{D5FD34BE-A2FF-459E-BA10-D4A6B464F0CF}"/>
          </ac:spMkLst>
        </pc:spChg>
        <pc:spChg chg="mod">
          <ac:chgData name="Dhanraj, Vijay" userId="89bb059d-c41c-46e0-a1ed-dfb55b3c1aa5" providerId="ADAL" clId="{7D93B090-A75B-43FD-9E10-9CFBE6B6279A}" dt="2021-10-19T23:18:04.190" v="42"/>
          <ac:spMkLst>
            <pc:docMk/>
            <pc:sldMk cId="1622053520" sldId="388"/>
            <ac:spMk id="15" creationId="{558B15BB-0EDE-4F7F-AF19-A14D7D1BAB2D}"/>
          </ac:spMkLst>
        </pc:spChg>
        <pc:spChg chg="mod">
          <ac:chgData name="Dhanraj, Vijay" userId="89bb059d-c41c-46e0-a1ed-dfb55b3c1aa5" providerId="ADAL" clId="{7D93B090-A75B-43FD-9E10-9CFBE6B6279A}" dt="2021-10-19T23:18:04.190" v="42"/>
          <ac:spMkLst>
            <pc:docMk/>
            <pc:sldMk cId="1622053520" sldId="388"/>
            <ac:spMk id="17" creationId="{0BAED34E-F579-442C-B26B-43085EC43A6C}"/>
          </ac:spMkLst>
        </pc:spChg>
        <pc:spChg chg="mod">
          <ac:chgData name="Dhanraj, Vijay" userId="89bb059d-c41c-46e0-a1ed-dfb55b3c1aa5" providerId="ADAL" clId="{7D93B090-A75B-43FD-9E10-9CFBE6B6279A}" dt="2021-10-19T23:18:04.190" v="42"/>
          <ac:spMkLst>
            <pc:docMk/>
            <pc:sldMk cId="1622053520" sldId="388"/>
            <ac:spMk id="18" creationId="{846AAF65-4066-49D2-9596-643DCC7DD66D}"/>
          </ac:spMkLst>
        </pc:spChg>
        <pc:spChg chg="mod">
          <ac:chgData name="Dhanraj, Vijay" userId="89bb059d-c41c-46e0-a1ed-dfb55b3c1aa5" providerId="ADAL" clId="{7D93B090-A75B-43FD-9E10-9CFBE6B6279A}" dt="2021-10-19T23:18:04.190" v="42"/>
          <ac:spMkLst>
            <pc:docMk/>
            <pc:sldMk cId="1622053520" sldId="388"/>
            <ac:spMk id="19" creationId="{8F46C5B3-E5DD-462E-B682-F87E647F282C}"/>
          </ac:spMkLst>
        </pc:spChg>
        <pc:spChg chg="mod">
          <ac:chgData name="Dhanraj, Vijay" userId="89bb059d-c41c-46e0-a1ed-dfb55b3c1aa5" providerId="ADAL" clId="{7D93B090-A75B-43FD-9E10-9CFBE6B6279A}" dt="2021-10-19T23:18:04.190" v="42"/>
          <ac:spMkLst>
            <pc:docMk/>
            <pc:sldMk cId="1622053520" sldId="388"/>
            <ac:spMk id="20" creationId="{D3916519-EAF9-4121-84A8-6147567E02AA}"/>
          </ac:spMkLst>
        </pc:spChg>
        <pc:spChg chg="mod">
          <ac:chgData name="Dhanraj, Vijay" userId="89bb059d-c41c-46e0-a1ed-dfb55b3c1aa5" providerId="ADAL" clId="{7D93B090-A75B-43FD-9E10-9CFBE6B6279A}" dt="2021-10-19T23:18:04.190" v="42"/>
          <ac:spMkLst>
            <pc:docMk/>
            <pc:sldMk cId="1622053520" sldId="388"/>
            <ac:spMk id="21" creationId="{7DE67FEC-5F15-4E1A-BAE2-47E1B383852C}"/>
          </ac:spMkLst>
        </pc:spChg>
        <pc:spChg chg="mod">
          <ac:chgData name="Dhanraj, Vijay" userId="89bb059d-c41c-46e0-a1ed-dfb55b3c1aa5" providerId="ADAL" clId="{7D93B090-A75B-43FD-9E10-9CFBE6B6279A}" dt="2021-10-19T23:18:04.190" v="42"/>
          <ac:spMkLst>
            <pc:docMk/>
            <pc:sldMk cId="1622053520" sldId="388"/>
            <ac:spMk id="22" creationId="{56522D51-E916-4136-879E-5A2D5C88E273}"/>
          </ac:spMkLst>
        </pc:spChg>
        <pc:spChg chg="mod">
          <ac:chgData name="Dhanraj, Vijay" userId="89bb059d-c41c-46e0-a1ed-dfb55b3c1aa5" providerId="ADAL" clId="{7D93B090-A75B-43FD-9E10-9CFBE6B6279A}" dt="2021-10-19T23:18:04.190" v="42"/>
          <ac:spMkLst>
            <pc:docMk/>
            <pc:sldMk cId="1622053520" sldId="388"/>
            <ac:spMk id="23" creationId="{829A0D68-9227-4ED3-8052-F05352810D0F}"/>
          </ac:spMkLst>
        </pc:spChg>
        <pc:spChg chg="mod">
          <ac:chgData name="Dhanraj, Vijay" userId="89bb059d-c41c-46e0-a1ed-dfb55b3c1aa5" providerId="ADAL" clId="{7D93B090-A75B-43FD-9E10-9CFBE6B6279A}" dt="2021-10-19T23:18:04.190" v="42"/>
          <ac:spMkLst>
            <pc:docMk/>
            <pc:sldMk cId="1622053520" sldId="388"/>
            <ac:spMk id="24" creationId="{AA719966-96CB-499B-A073-6F0D539383A8}"/>
          </ac:spMkLst>
        </pc:spChg>
        <pc:spChg chg="mod">
          <ac:chgData name="Dhanraj, Vijay" userId="89bb059d-c41c-46e0-a1ed-dfb55b3c1aa5" providerId="ADAL" clId="{7D93B090-A75B-43FD-9E10-9CFBE6B6279A}" dt="2021-10-19T23:18:04.190" v="42"/>
          <ac:spMkLst>
            <pc:docMk/>
            <pc:sldMk cId="1622053520" sldId="388"/>
            <ac:spMk id="25" creationId="{57273588-9D12-4B5B-92E3-CD98C6A5A46E}"/>
          </ac:spMkLst>
        </pc:spChg>
        <pc:spChg chg="mod">
          <ac:chgData name="Dhanraj, Vijay" userId="89bb059d-c41c-46e0-a1ed-dfb55b3c1aa5" providerId="ADAL" clId="{7D93B090-A75B-43FD-9E10-9CFBE6B6279A}" dt="2021-10-19T23:18:04.190" v="42"/>
          <ac:spMkLst>
            <pc:docMk/>
            <pc:sldMk cId="1622053520" sldId="388"/>
            <ac:spMk id="26" creationId="{9B56FD5A-16CD-4779-9236-529FCECD3D25}"/>
          </ac:spMkLst>
        </pc:spChg>
        <pc:spChg chg="mod">
          <ac:chgData name="Dhanraj, Vijay" userId="89bb059d-c41c-46e0-a1ed-dfb55b3c1aa5" providerId="ADAL" clId="{7D93B090-A75B-43FD-9E10-9CFBE6B6279A}" dt="2021-10-19T23:18:04.190" v="42"/>
          <ac:spMkLst>
            <pc:docMk/>
            <pc:sldMk cId="1622053520" sldId="388"/>
            <ac:spMk id="27" creationId="{8E8A82F0-8AFA-4F88-8088-F2BE1FA8F35B}"/>
          </ac:spMkLst>
        </pc:spChg>
        <pc:spChg chg="mod">
          <ac:chgData name="Dhanraj, Vijay" userId="89bb059d-c41c-46e0-a1ed-dfb55b3c1aa5" providerId="ADAL" clId="{7D93B090-A75B-43FD-9E10-9CFBE6B6279A}" dt="2021-10-19T23:18:04.190" v="42"/>
          <ac:spMkLst>
            <pc:docMk/>
            <pc:sldMk cId="1622053520" sldId="388"/>
            <ac:spMk id="28" creationId="{BB67D3C8-5C1F-4F71-A48E-8CB3A9E73D21}"/>
          </ac:spMkLst>
        </pc:spChg>
        <pc:spChg chg="mod">
          <ac:chgData name="Dhanraj, Vijay" userId="89bb059d-c41c-46e0-a1ed-dfb55b3c1aa5" providerId="ADAL" clId="{7D93B090-A75B-43FD-9E10-9CFBE6B6279A}" dt="2021-10-19T23:18:04.190" v="42"/>
          <ac:spMkLst>
            <pc:docMk/>
            <pc:sldMk cId="1622053520" sldId="388"/>
            <ac:spMk id="29" creationId="{3589C53D-2335-4E3D-BE15-88ACF661D5C2}"/>
          </ac:spMkLst>
        </pc:spChg>
        <pc:spChg chg="mod">
          <ac:chgData name="Dhanraj, Vijay" userId="89bb059d-c41c-46e0-a1ed-dfb55b3c1aa5" providerId="ADAL" clId="{7D93B090-A75B-43FD-9E10-9CFBE6B6279A}" dt="2021-10-19T23:18:04.190" v="42"/>
          <ac:spMkLst>
            <pc:docMk/>
            <pc:sldMk cId="1622053520" sldId="388"/>
            <ac:spMk id="30" creationId="{D26EE38C-7DDE-4031-97B7-6A22BCCC88AA}"/>
          </ac:spMkLst>
        </pc:spChg>
        <pc:spChg chg="mod">
          <ac:chgData name="Dhanraj, Vijay" userId="89bb059d-c41c-46e0-a1ed-dfb55b3c1aa5" providerId="ADAL" clId="{7D93B090-A75B-43FD-9E10-9CFBE6B6279A}" dt="2021-10-19T23:18:04.190" v="42"/>
          <ac:spMkLst>
            <pc:docMk/>
            <pc:sldMk cId="1622053520" sldId="388"/>
            <ac:spMk id="31" creationId="{B3C0396F-02C8-47AD-83EA-5E5C0F2B15AF}"/>
          </ac:spMkLst>
        </pc:spChg>
        <pc:spChg chg="mod">
          <ac:chgData name="Dhanraj, Vijay" userId="89bb059d-c41c-46e0-a1ed-dfb55b3c1aa5" providerId="ADAL" clId="{7D93B090-A75B-43FD-9E10-9CFBE6B6279A}" dt="2021-10-19T23:18:04.190" v="42"/>
          <ac:spMkLst>
            <pc:docMk/>
            <pc:sldMk cId="1622053520" sldId="388"/>
            <ac:spMk id="32" creationId="{6473F750-AFFC-4E30-824C-07825B456AFD}"/>
          </ac:spMkLst>
        </pc:spChg>
        <pc:spChg chg="mod">
          <ac:chgData name="Dhanraj, Vijay" userId="89bb059d-c41c-46e0-a1ed-dfb55b3c1aa5" providerId="ADAL" clId="{7D93B090-A75B-43FD-9E10-9CFBE6B6279A}" dt="2021-10-19T23:18:04.190" v="42"/>
          <ac:spMkLst>
            <pc:docMk/>
            <pc:sldMk cId="1622053520" sldId="388"/>
            <ac:spMk id="33" creationId="{12C5794C-15AC-4289-9B0A-BE7A1C01ED31}"/>
          </ac:spMkLst>
        </pc:spChg>
        <pc:spChg chg="mod">
          <ac:chgData name="Dhanraj, Vijay" userId="89bb059d-c41c-46e0-a1ed-dfb55b3c1aa5" providerId="ADAL" clId="{7D93B090-A75B-43FD-9E10-9CFBE6B6279A}" dt="2021-10-19T23:18:04.190" v="42"/>
          <ac:spMkLst>
            <pc:docMk/>
            <pc:sldMk cId="1622053520" sldId="388"/>
            <ac:spMk id="34" creationId="{9ECE3A14-16ED-495C-B643-8BA4E6DE4343}"/>
          </ac:spMkLst>
        </pc:spChg>
        <pc:spChg chg="mod">
          <ac:chgData name="Dhanraj, Vijay" userId="89bb059d-c41c-46e0-a1ed-dfb55b3c1aa5" providerId="ADAL" clId="{7D93B090-A75B-43FD-9E10-9CFBE6B6279A}" dt="2021-10-19T23:18:04.190" v="42"/>
          <ac:spMkLst>
            <pc:docMk/>
            <pc:sldMk cId="1622053520" sldId="388"/>
            <ac:spMk id="35" creationId="{A900DAD7-D6AB-412D-80AB-BED4203C1930}"/>
          </ac:spMkLst>
        </pc:spChg>
        <pc:spChg chg="mod">
          <ac:chgData name="Dhanraj, Vijay" userId="89bb059d-c41c-46e0-a1ed-dfb55b3c1aa5" providerId="ADAL" clId="{7D93B090-A75B-43FD-9E10-9CFBE6B6279A}" dt="2021-10-19T23:18:04.190" v="42"/>
          <ac:spMkLst>
            <pc:docMk/>
            <pc:sldMk cId="1622053520" sldId="388"/>
            <ac:spMk id="36" creationId="{E9624169-D7DC-4635-860F-1C16A86814B1}"/>
          </ac:spMkLst>
        </pc:spChg>
        <pc:grpChg chg="add mod">
          <ac:chgData name="Dhanraj, Vijay" userId="89bb059d-c41c-46e0-a1ed-dfb55b3c1aa5" providerId="ADAL" clId="{7D93B090-A75B-43FD-9E10-9CFBE6B6279A}" dt="2021-10-19T23:18:04.190" v="42"/>
          <ac:grpSpMkLst>
            <pc:docMk/>
            <pc:sldMk cId="1622053520" sldId="388"/>
            <ac:grpSpMk id="5" creationId="{F1F48FB2-523C-4A45-8AE1-C0EECDC614A8}"/>
          </ac:grpSpMkLst>
        </pc:grpChg>
        <pc:grpChg chg="mod">
          <ac:chgData name="Dhanraj, Vijay" userId="89bb059d-c41c-46e0-a1ed-dfb55b3c1aa5" providerId="ADAL" clId="{7D93B090-A75B-43FD-9E10-9CFBE6B6279A}" dt="2021-10-19T23:18:04.190" v="42"/>
          <ac:grpSpMkLst>
            <pc:docMk/>
            <pc:sldMk cId="1622053520" sldId="388"/>
            <ac:grpSpMk id="6" creationId="{66A93898-8106-474B-889D-A80C075DA6F2}"/>
          </ac:grpSpMkLst>
        </pc:grpChg>
        <pc:grpChg chg="mod">
          <ac:chgData name="Dhanraj, Vijay" userId="89bb059d-c41c-46e0-a1ed-dfb55b3c1aa5" providerId="ADAL" clId="{7D93B090-A75B-43FD-9E10-9CFBE6B6279A}" dt="2021-10-19T23:18:04.190" v="42"/>
          <ac:grpSpMkLst>
            <pc:docMk/>
            <pc:sldMk cId="1622053520" sldId="388"/>
            <ac:grpSpMk id="7" creationId="{0139A179-3F9E-45F2-9960-8A9D77D25BB4}"/>
          </ac:grpSpMkLst>
        </pc:grpChg>
        <pc:grpChg chg="mod">
          <ac:chgData name="Dhanraj, Vijay" userId="89bb059d-c41c-46e0-a1ed-dfb55b3c1aa5" providerId="ADAL" clId="{7D93B090-A75B-43FD-9E10-9CFBE6B6279A}" dt="2021-10-19T23:18:04.190" v="42"/>
          <ac:grpSpMkLst>
            <pc:docMk/>
            <pc:sldMk cId="1622053520" sldId="388"/>
            <ac:grpSpMk id="8" creationId="{096C8588-00AE-452C-81C6-331C0AD640CA}"/>
          </ac:grpSpMkLst>
        </pc:grpChg>
        <pc:grpChg chg="mod">
          <ac:chgData name="Dhanraj, Vijay" userId="89bb059d-c41c-46e0-a1ed-dfb55b3c1aa5" providerId="ADAL" clId="{7D93B090-A75B-43FD-9E10-9CFBE6B6279A}" dt="2021-10-19T23:18:04.190" v="42"/>
          <ac:grpSpMkLst>
            <pc:docMk/>
            <pc:sldMk cId="1622053520" sldId="388"/>
            <ac:grpSpMk id="9" creationId="{C98DFF85-6FCE-48E9-BC33-A27005A6A75D}"/>
          </ac:grpSpMkLst>
        </pc:grpChg>
        <pc:grpChg chg="mod">
          <ac:chgData name="Dhanraj, Vijay" userId="89bb059d-c41c-46e0-a1ed-dfb55b3c1aa5" providerId="ADAL" clId="{7D93B090-A75B-43FD-9E10-9CFBE6B6279A}" dt="2021-10-19T23:18:04.190" v="42"/>
          <ac:grpSpMkLst>
            <pc:docMk/>
            <pc:sldMk cId="1622053520" sldId="388"/>
            <ac:grpSpMk id="16" creationId="{93FC963C-ECC7-4488-98EC-1C80F32B2323}"/>
          </ac:grpSpMkLst>
        </pc:grpChg>
      </pc:sldChg>
      <pc:sldChg chg="addSp delSp modSp new mod">
        <pc:chgData name="Dhanraj, Vijay" userId="89bb059d-c41c-46e0-a1ed-dfb55b3c1aa5" providerId="ADAL" clId="{7D93B090-A75B-43FD-9E10-9CFBE6B6279A}" dt="2021-10-20T17:40:31.078" v="1211" actId="20577"/>
        <pc:sldMkLst>
          <pc:docMk/>
          <pc:sldMk cId="3515574428" sldId="389"/>
        </pc:sldMkLst>
        <pc:spChg chg="del">
          <ac:chgData name="Dhanraj, Vijay" userId="89bb059d-c41c-46e0-a1ed-dfb55b3c1aa5" providerId="ADAL" clId="{7D93B090-A75B-43FD-9E10-9CFBE6B6279A}" dt="2021-10-19T23:23:54.088" v="46" actId="478"/>
          <ac:spMkLst>
            <pc:docMk/>
            <pc:sldMk cId="3515574428" sldId="389"/>
            <ac:spMk id="3" creationId="{2E6FCE45-8851-4B18-B895-91EFFC704AE5}"/>
          </ac:spMkLst>
        </pc:spChg>
        <pc:spChg chg="del">
          <ac:chgData name="Dhanraj, Vijay" userId="89bb059d-c41c-46e0-a1ed-dfb55b3c1aa5" providerId="ADAL" clId="{7D93B090-A75B-43FD-9E10-9CFBE6B6279A}" dt="2021-10-19T23:23:47.496" v="45" actId="478"/>
          <ac:spMkLst>
            <pc:docMk/>
            <pc:sldMk cId="3515574428" sldId="389"/>
            <ac:spMk id="4" creationId="{D13386B2-6DF1-4BC5-9173-863E1F1D7C88}"/>
          </ac:spMkLst>
        </pc:spChg>
        <pc:spChg chg="add mod topLvl">
          <ac:chgData name="Dhanraj, Vijay" userId="89bb059d-c41c-46e0-a1ed-dfb55b3c1aa5" providerId="ADAL" clId="{7D93B090-A75B-43FD-9E10-9CFBE6B6279A}" dt="2021-10-20T16:32:46.635" v="1152" actId="164"/>
          <ac:spMkLst>
            <pc:docMk/>
            <pc:sldMk cId="3515574428" sldId="389"/>
            <ac:spMk id="5" creationId="{F64C0B35-0110-4369-9F3D-623D8181B66E}"/>
          </ac:spMkLst>
        </pc:spChg>
        <pc:spChg chg="add mod topLvl">
          <ac:chgData name="Dhanraj, Vijay" userId="89bb059d-c41c-46e0-a1ed-dfb55b3c1aa5" providerId="ADAL" clId="{7D93B090-A75B-43FD-9E10-9CFBE6B6279A}" dt="2021-10-20T16:32:46.635" v="1152" actId="164"/>
          <ac:spMkLst>
            <pc:docMk/>
            <pc:sldMk cId="3515574428" sldId="389"/>
            <ac:spMk id="6" creationId="{1406AA39-6EDA-49EA-A31F-8E6931D46DC5}"/>
          </ac:spMkLst>
        </pc:spChg>
        <pc:spChg chg="add mod topLvl">
          <ac:chgData name="Dhanraj, Vijay" userId="89bb059d-c41c-46e0-a1ed-dfb55b3c1aa5" providerId="ADAL" clId="{7D93B090-A75B-43FD-9E10-9CFBE6B6279A}" dt="2021-10-20T16:32:46.635" v="1152" actId="164"/>
          <ac:spMkLst>
            <pc:docMk/>
            <pc:sldMk cId="3515574428" sldId="389"/>
            <ac:spMk id="14" creationId="{DEBB640E-BD1F-4BB7-81D7-367A2A77315D}"/>
          </ac:spMkLst>
        </pc:spChg>
        <pc:spChg chg="add mod topLvl">
          <ac:chgData name="Dhanraj, Vijay" userId="89bb059d-c41c-46e0-a1ed-dfb55b3c1aa5" providerId="ADAL" clId="{7D93B090-A75B-43FD-9E10-9CFBE6B6279A}" dt="2021-10-20T16:32:46.635" v="1152" actId="164"/>
          <ac:spMkLst>
            <pc:docMk/>
            <pc:sldMk cId="3515574428" sldId="389"/>
            <ac:spMk id="15" creationId="{85589F70-4EC2-433C-81BE-5885AC3E4637}"/>
          </ac:spMkLst>
        </pc:spChg>
        <pc:spChg chg="add mod topLvl">
          <ac:chgData name="Dhanraj, Vijay" userId="89bb059d-c41c-46e0-a1ed-dfb55b3c1aa5" providerId="ADAL" clId="{7D93B090-A75B-43FD-9E10-9CFBE6B6279A}" dt="2021-10-20T16:32:46.635" v="1152" actId="164"/>
          <ac:spMkLst>
            <pc:docMk/>
            <pc:sldMk cId="3515574428" sldId="389"/>
            <ac:spMk id="22" creationId="{481C0110-AE6F-4C09-B4BA-D945A6B585DF}"/>
          </ac:spMkLst>
        </pc:spChg>
        <pc:spChg chg="add mod topLvl">
          <ac:chgData name="Dhanraj, Vijay" userId="89bb059d-c41c-46e0-a1ed-dfb55b3c1aa5" providerId="ADAL" clId="{7D93B090-A75B-43FD-9E10-9CFBE6B6279A}" dt="2021-10-20T16:32:46.635" v="1152" actId="164"/>
          <ac:spMkLst>
            <pc:docMk/>
            <pc:sldMk cId="3515574428" sldId="389"/>
            <ac:spMk id="24" creationId="{F17698C0-76D9-4054-9CDA-2BAA20245C16}"/>
          </ac:spMkLst>
        </pc:spChg>
        <pc:spChg chg="add mod topLvl">
          <ac:chgData name="Dhanraj, Vijay" userId="89bb059d-c41c-46e0-a1ed-dfb55b3c1aa5" providerId="ADAL" clId="{7D93B090-A75B-43FD-9E10-9CFBE6B6279A}" dt="2021-10-20T16:32:46.635" v="1152" actId="164"/>
          <ac:spMkLst>
            <pc:docMk/>
            <pc:sldMk cId="3515574428" sldId="389"/>
            <ac:spMk id="25" creationId="{39700811-1AB3-41CC-905C-A1BA12275CC0}"/>
          </ac:spMkLst>
        </pc:spChg>
        <pc:spChg chg="add mod topLvl">
          <ac:chgData name="Dhanraj, Vijay" userId="89bb059d-c41c-46e0-a1ed-dfb55b3c1aa5" providerId="ADAL" clId="{7D93B090-A75B-43FD-9E10-9CFBE6B6279A}" dt="2021-10-20T16:32:46.635" v="1152" actId="164"/>
          <ac:spMkLst>
            <pc:docMk/>
            <pc:sldMk cId="3515574428" sldId="389"/>
            <ac:spMk id="26" creationId="{704FA63A-362D-4BC9-B842-CE49D201C76C}"/>
          </ac:spMkLst>
        </pc:spChg>
        <pc:spChg chg="add mod topLvl">
          <ac:chgData name="Dhanraj, Vijay" userId="89bb059d-c41c-46e0-a1ed-dfb55b3c1aa5" providerId="ADAL" clId="{7D93B090-A75B-43FD-9E10-9CFBE6B6279A}" dt="2021-10-20T16:32:46.635" v="1152" actId="164"/>
          <ac:spMkLst>
            <pc:docMk/>
            <pc:sldMk cId="3515574428" sldId="389"/>
            <ac:spMk id="27" creationId="{A3E29397-BB7A-4109-AA84-FD21FB5CDC94}"/>
          </ac:spMkLst>
        </pc:spChg>
        <pc:spChg chg="add del">
          <ac:chgData name="Dhanraj, Vijay" userId="89bb059d-c41c-46e0-a1ed-dfb55b3c1aa5" providerId="ADAL" clId="{7D93B090-A75B-43FD-9E10-9CFBE6B6279A}" dt="2021-10-20T12:58:03.398" v="151" actId="478"/>
          <ac:spMkLst>
            <pc:docMk/>
            <pc:sldMk cId="3515574428" sldId="389"/>
            <ac:spMk id="28" creationId="{C0A8C682-191F-4C12-BB1A-8238794BFB92}"/>
          </ac:spMkLst>
        </pc:spChg>
        <pc:spChg chg="add mod topLvl">
          <ac:chgData name="Dhanraj, Vijay" userId="89bb059d-c41c-46e0-a1ed-dfb55b3c1aa5" providerId="ADAL" clId="{7D93B090-A75B-43FD-9E10-9CFBE6B6279A}" dt="2021-10-20T16:32:46.635" v="1152" actId="164"/>
          <ac:spMkLst>
            <pc:docMk/>
            <pc:sldMk cId="3515574428" sldId="389"/>
            <ac:spMk id="29" creationId="{463A9E52-41F0-4B79-AE42-329B21A8F930}"/>
          </ac:spMkLst>
        </pc:spChg>
        <pc:spChg chg="add mod topLvl">
          <ac:chgData name="Dhanraj, Vijay" userId="89bb059d-c41c-46e0-a1ed-dfb55b3c1aa5" providerId="ADAL" clId="{7D93B090-A75B-43FD-9E10-9CFBE6B6279A}" dt="2021-10-20T16:32:46.635" v="1152" actId="164"/>
          <ac:spMkLst>
            <pc:docMk/>
            <pc:sldMk cId="3515574428" sldId="389"/>
            <ac:spMk id="31" creationId="{EB9D9895-C4C1-4ABE-BD32-AD2222B077BB}"/>
          </ac:spMkLst>
        </pc:spChg>
        <pc:spChg chg="add mod topLvl">
          <ac:chgData name="Dhanraj, Vijay" userId="89bb059d-c41c-46e0-a1ed-dfb55b3c1aa5" providerId="ADAL" clId="{7D93B090-A75B-43FD-9E10-9CFBE6B6279A}" dt="2021-10-20T16:32:46.635" v="1152" actId="164"/>
          <ac:spMkLst>
            <pc:docMk/>
            <pc:sldMk cId="3515574428" sldId="389"/>
            <ac:spMk id="33" creationId="{2795C3A0-DA95-49E0-9A7E-C8DB7AFC203A}"/>
          </ac:spMkLst>
        </pc:spChg>
        <pc:spChg chg="add del mod">
          <ac:chgData name="Dhanraj, Vijay" userId="89bb059d-c41c-46e0-a1ed-dfb55b3c1aa5" providerId="ADAL" clId="{7D93B090-A75B-43FD-9E10-9CFBE6B6279A}" dt="2021-10-20T13:10:29.395" v="244"/>
          <ac:spMkLst>
            <pc:docMk/>
            <pc:sldMk cId="3515574428" sldId="389"/>
            <ac:spMk id="53" creationId="{EAD235FF-8277-4BF1-9E7C-82139875988B}"/>
          </ac:spMkLst>
        </pc:spChg>
        <pc:spChg chg="add mod topLvl">
          <ac:chgData name="Dhanraj, Vijay" userId="89bb059d-c41c-46e0-a1ed-dfb55b3c1aa5" providerId="ADAL" clId="{7D93B090-A75B-43FD-9E10-9CFBE6B6279A}" dt="2021-10-20T16:32:46.635" v="1152" actId="164"/>
          <ac:spMkLst>
            <pc:docMk/>
            <pc:sldMk cId="3515574428" sldId="389"/>
            <ac:spMk id="54" creationId="{C5DDB5BD-D8F6-4B69-BFE4-09AB8B4EA999}"/>
          </ac:spMkLst>
        </pc:spChg>
        <pc:spChg chg="add mod topLvl">
          <ac:chgData name="Dhanraj, Vijay" userId="89bb059d-c41c-46e0-a1ed-dfb55b3c1aa5" providerId="ADAL" clId="{7D93B090-A75B-43FD-9E10-9CFBE6B6279A}" dt="2021-10-20T16:32:46.635" v="1152" actId="164"/>
          <ac:spMkLst>
            <pc:docMk/>
            <pc:sldMk cId="3515574428" sldId="389"/>
            <ac:spMk id="59" creationId="{8211DAF4-EE4A-48B2-B034-0D9E1967F3D2}"/>
          </ac:spMkLst>
        </pc:spChg>
        <pc:spChg chg="add mod topLvl">
          <ac:chgData name="Dhanraj, Vijay" userId="89bb059d-c41c-46e0-a1ed-dfb55b3c1aa5" providerId="ADAL" clId="{7D93B090-A75B-43FD-9E10-9CFBE6B6279A}" dt="2021-10-20T17:40:31.078" v="1211" actId="20577"/>
          <ac:spMkLst>
            <pc:docMk/>
            <pc:sldMk cId="3515574428" sldId="389"/>
            <ac:spMk id="60" creationId="{265BF77C-5C6B-4853-93C8-49B44DADD052}"/>
          </ac:spMkLst>
        </pc:spChg>
        <pc:spChg chg="add mod topLvl">
          <ac:chgData name="Dhanraj, Vijay" userId="89bb059d-c41c-46e0-a1ed-dfb55b3c1aa5" providerId="ADAL" clId="{7D93B090-A75B-43FD-9E10-9CFBE6B6279A}" dt="2021-10-20T17:36:01.724" v="1209" actId="20577"/>
          <ac:spMkLst>
            <pc:docMk/>
            <pc:sldMk cId="3515574428" sldId="389"/>
            <ac:spMk id="61" creationId="{0246F4C4-C059-437C-9AAE-48FB9DD4C543}"/>
          </ac:spMkLst>
        </pc:spChg>
        <pc:spChg chg="add mod topLvl">
          <ac:chgData name="Dhanraj, Vijay" userId="89bb059d-c41c-46e0-a1ed-dfb55b3c1aa5" providerId="ADAL" clId="{7D93B090-A75B-43FD-9E10-9CFBE6B6279A}" dt="2021-10-20T16:32:46.635" v="1152" actId="164"/>
          <ac:spMkLst>
            <pc:docMk/>
            <pc:sldMk cId="3515574428" sldId="389"/>
            <ac:spMk id="62" creationId="{EE5256F6-5DB3-494B-8DEB-72035A8E57F8}"/>
          </ac:spMkLst>
        </pc:spChg>
        <pc:spChg chg="add mod topLvl">
          <ac:chgData name="Dhanraj, Vijay" userId="89bb059d-c41c-46e0-a1ed-dfb55b3c1aa5" providerId="ADAL" clId="{7D93B090-A75B-43FD-9E10-9CFBE6B6279A}" dt="2021-10-20T16:32:46.635" v="1152" actId="164"/>
          <ac:spMkLst>
            <pc:docMk/>
            <pc:sldMk cId="3515574428" sldId="389"/>
            <ac:spMk id="66" creationId="{E21A9890-705C-4615-9B29-545B737362F7}"/>
          </ac:spMkLst>
        </pc:spChg>
        <pc:spChg chg="add mod topLvl">
          <ac:chgData name="Dhanraj, Vijay" userId="89bb059d-c41c-46e0-a1ed-dfb55b3c1aa5" providerId="ADAL" clId="{7D93B090-A75B-43FD-9E10-9CFBE6B6279A}" dt="2021-10-20T16:32:46.635" v="1152" actId="164"/>
          <ac:spMkLst>
            <pc:docMk/>
            <pc:sldMk cId="3515574428" sldId="389"/>
            <ac:spMk id="67" creationId="{94A1B741-210E-4124-9CD1-51B33904A2F1}"/>
          </ac:spMkLst>
        </pc:spChg>
        <pc:spChg chg="add mod topLvl">
          <ac:chgData name="Dhanraj, Vijay" userId="89bb059d-c41c-46e0-a1ed-dfb55b3c1aa5" providerId="ADAL" clId="{7D93B090-A75B-43FD-9E10-9CFBE6B6279A}" dt="2021-10-20T16:32:46.635" v="1152" actId="164"/>
          <ac:spMkLst>
            <pc:docMk/>
            <pc:sldMk cId="3515574428" sldId="389"/>
            <ac:spMk id="68" creationId="{A80F714E-2B62-4683-AB66-92098FD70351}"/>
          </ac:spMkLst>
        </pc:spChg>
        <pc:spChg chg="add mod topLvl">
          <ac:chgData name="Dhanraj, Vijay" userId="89bb059d-c41c-46e0-a1ed-dfb55b3c1aa5" providerId="ADAL" clId="{7D93B090-A75B-43FD-9E10-9CFBE6B6279A}" dt="2021-10-20T16:32:46.635" v="1152" actId="164"/>
          <ac:spMkLst>
            <pc:docMk/>
            <pc:sldMk cId="3515574428" sldId="389"/>
            <ac:spMk id="69" creationId="{70AAD74D-44FF-48D6-96B3-ECB6DC1316B4}"/>
          </ac:spMkLst>
        </pc:spChg>
        <pc:spChg chg="add mod topLvl">
          <ac:chgData name="Dhanraj, Vijay" userId="89bb059d-c41c-46e0-a1ed-dfb55b3c1aa5" providerId="ADAL" clId="{7D93B090-A75B-43FD-9E10-9CFBE6B6279A}" dt="2021-10-20T16:32:46.635" v="1152" actId="164"/>
          <ac:spMkLst>
            <pc:docMk/>
            <pc:sldMk cId="3515574428" sldId="389"/>
            <ac:spMk id="70" creationId="{DB9B8C07-9EDB-4756-BCEB-BF3D78089E9B}"/>
          </ac:spMkLst>
        </pc:spChg>
        <pc:spChg chg="add del mod">
          <ac:chgData name="Dhanraj, Vijay" userId="89bb059d-c41c-46e0-a1ed-dfb55b3c1aa5" providerId="ADAL" clId="{7D93B090-A75B-43FD-9E10-9CFBE6B6279A}" dt="2021-10-20T13:43:18.383" v="982" actId="478"/>
          <ac:spMkLst>
            <pc:docMk/>
            <pc:sldMk cId="3515574428" sldId="389"/>
            <ac:spMk id="89" creationId="{811C9C45-1D4F-4D2B-B83E-035F9344A89A}"/>
          </ac:spMkLst>
        </pc:spChg>
        <pc:spChg chg="add mod topLvl">
          <ac:chgData name="Dhanraj, Vijay" userId="89bb059d-c41c-46e0-a1ed-dfb55b3c1aa5" providerId="ADAL" clId="{7D93B090-A75B-43FD-9E10-9CFBE6B6279A}" dt="2021-10-20T16:32:46.635" v="1152" actId="164"/>
          <ac:spMkLst>
            <pc:docMk/>
            <pc:sldMk cId="3515574428" sldId="389"/>
            <ac:spMk id="90" creationId="{0DDE2312-42B3-491E-A3EB-93DAFE20519A}"/>
          </ac:spMkLst>
        </pc:spChg>
        <pc:spChg chg="add mod topLvl">
          <ac:chgData name="Dhanraj, Vijay" userId="89bb059d-c41c-46e0-a1ed-dfb55b3c1aa5" providerId="ADAL" clId="{7D93B090-A75B-43FD-9E10-9CFBE6B6279A}" dt="2021-10-20T16:32:46.635" v="1152" actId="164"/>
          <ac:spMkLst>
            <pc:docMk/>
            <pc:sldMk cId="3515574428" sldId="389"/>
            <ac:spMk id="91" creationId="{9F88452F-E5C4-4984-8831-EC850E9C64BD}"/>
          </ac:spMkLst>
        </pc:spChg>
        <pc:spChg chg="add mod topLvl">
          <ac:chgData name="Dhanraj, Vijay" userId="89bb059d-c41c-46e0-a1ed-dfb55b3c1aa5" providerId="ADAL" clId="{7D93B090-A75B-43FD-9E10-9CFBE6B6279A}" dt="2021-10-20T16:32:46.635" v="1152" actId="164"/>
          <ac:spMkLst>
            <pc:docMk/>
            <pc:sldMk cId="3515574428" sldId="389"/>
            <ac:spMk id="92" creationId="{CC021440-F6E8-42AC-8353-CCEF8B414708}"/>
          </ac:spMkLst>
        </pc:spChg>
        <pc:spChg chg="add mod topLvl">
          <ac:chgData name="Dhanraj, Vijay" userId="89bb059d-c41c-46e0-a1ed-dfb55b3c1aa5" providerId="ADAL" clId="{7D93B090-A75B-43FD-9E10-9CFBE6B6279A}" dt="2021-10-20T16:32:46.635" v="1152" actId="164"/>
          <ac:spMkLst>
            <pc:docMk/>
            <pc:sldMk cId="3515574428" sldId="389"/>
            <ac:spMk id="93" creationId="{CABFB0F9-4688-40EF-9B9E-C28842B6075C}"/>
          </ac:spMkLst>
        </pc:spChg>
        <pc:grpChg chg="add del mod">
          <ac:chgData name="Dhanraj, Vijay" userId="89bb059d-c41c-46e0-a1ed-dfb55b3c1aa5" providerId="ADAL" clId="{7D93B090-A75B-43FD-9E10-9CFBE6B6279A}" dt="2021-10-20T13:59:10.457" v="1106" actId="164"/>
          <ac:grpSpMkLst>
            <pc:docMk/>
            <pc:sldMk cId="3515574428" sldId="389"/>
            <ac:grpSpMk id="94" creationId="{8CF2D69D-C437-4BBA-AE55-41DCEE59CD2B}"/>
          </ac:grpSpMkLst>
        </pc:grpChg>
        <pc:grpChg chg="add del mod">
          <ac:chgData name="Dhanraj, Vijay" userId="89bb059d-c41c-46e0-a1ed-dfb55b3c1aa5" providerId="ADAL" clId="{7D93B090-A75B-43FD-9E10-9CFBE6B6279A}" dt="2021-10-20T15:01:18.801" v="1112" actId="165"/>
          <ac:grpSpMkLst>
            <pc:docMk/>
            <pc:sldMk cId="3515574428" sldId="389"/>
            <ac:grpSpMk id="95" creationId="{89D14708-09E2-4EEE-9BCD-5AFFF78A56E1}"/>
          </ac:grpSpMkLst>
        </pc:grpChg>
        <pc:grpChg chg="add del mod">
          <ac:chgData name="Dhanraj, Vijay" userId="89bb059d-c41c-46e0-a1ed-dfb55b3c1aa5" providerId="ADAL" clId="{7D93B090-A75B-43FD-9E10-9CFBE6B6279A}" dt="2021-10-20T16:32:35.852" v="1151" actId="165"/>
          <ac:grpSpMkLst>
            <pc:docMk/>
            <pc:sldMk cId="3515574428" sldId="389"/>
            <ac:grpSpMk id="96" creationId="{1E6D338E-4F2E-4276-B667-E207D6788957}"/>
          </ac:grpSpMkLst>
        </pc:grpChg>
        <pc:grpChg chg="add mod">
          <ac:chgData name="Dhanraj, Vijay" userId="89bb059d-c41c-46e0-a1ed-dfb55b3c1aa5" providerId="ADAL" clId="{7D93B090-A75B-43FD-9E10-9CFBE6B6279A}" dt="2021-10-20T16:32:46.635" v="1152" actId="164"/>
          <ac:grpSpMkLst>
            <pc:docMk/>
            <pc:sldMk cId="3515574428" sldId="389"/>
            <ac:grpSpMk id="97" creationId="{47C38485-0B6D-4FAF-B2F5-85F5703E9C73}"/>
          </ac:grpSpMkLst>
        </pc:grpChg>
        <pc:cxnChg chg="add mod topLvl">
          <ac:chgData name="Dhanraj, Vijay" userId="89bb059d-c41c-46e0-a1ed-dfb55b3c1aa5" providerId="ADAL" clId="{7D93B090-A75B-43FD-9E10-9CFBE6B6279A}" dt="2021-10-20T16:32:46.635" v="1152" actId="164"/>
          <ac:cxnSpMkLst>
            <pc:docMk/>
            <pc:sldMk cId="3515574428" sldId="389"/>
            <ac:cxnSpMk id="8" creationId="{A25131AC-F332-449D-94DE-3B32CD40511E}"/>
          </ac:cxnSpMkLst>
        </pc:cxnChg>
        <pc:cxnChg chg="add mod topLvl">
          <ac:chgData name="Dhanraj, Vijay" userId="89bb059d-c41c-46e0-a1ed-dfb55b3c1aa5" providerId="ADAL" clId="{7D93B090-A75B-43FD-9E10-9CFBE6B6279A}" dt="2021-10-20T16:32:46.635" v="1152" actId="164"/>
          <ac:cxnSpMkLst>
            <pc:docMk/>
            <pc:sldMk cId="3515574428" sldId="389"/>
            <ac:cxnSpMk id="17" creationId="{44D12F0E-4DDC-4B83-BA45-417533DF8CDA}"/>
          </ac:cxnSpMkLst>
        </pc:cxnChg>
        <pc:cxnChg chg="add mod topLvl">
          <ac:chgData name="Dhanraj, Vijay" userId="89bb059d-c41c-46e0-a1ed-dfb55b3c1aa5" providerId="ADAL" clId="{7D93B090-A75B-43FD-9E10-9CFBE6B6279A}" dt="2021-10-20T16:32:46.635" v="1152" actId="164"/>
          <ac:cxnSpMkLst>
            <pc:docMk/>
            <pc:sldMk cId="3515574428" sldId="389"/>
            <ac:cxnSpMk id="18" creationId="{D711D9A7-1061-4AD3-8AEE-83CF4D374D9F}"/>
          </ac:cxnSpMkLst>
        </pc:cxnChg>
        <pc:cxnChg chg="add mod topLvl">
          <ac:chgData name="Dhanraj, Vijay" userId="89bb059d-c41c-46e0-a1ed-dfb55b3c1aa5" providerId="ADAL" clId="{7D93B090-A75B-43FD-9E10-9CFBE6B6279A}" dt="2021-10-20T16:32:46.635" v="1152" actId="164"/>
          <ac:cxnSpMkLst>
            <pc:docMk/>
            <pc:sldMk cId="3515574428" sldId="389"/>
            <ac:cxnSpMk id="19" creationId="{2C0E44CD-1C8F-41A3-95C2-1B076E808522}"/>
          </ac:cxnSpMkLst>
        </pc:cxnChg>
        <pc:cxnChg chg="add mod topLvl">
          <ac:chgData name="Dhanraj, Vijay" userId="89bb059d-c41c-46e0-a1ed-dfb55b3c1aa5" providerId="ADAL" clId="{7D93B090-A75B-43FD-9E10-9CFBE6B6279A}" dt="2021-10-20T16:32:46.635" v="1152" actId="164"/>
          <ac:cxnSpMkLst>
            <pc:docMk/>
            <pc:sldMk cId="3515574428" sldId="389"/>
            <ac:cxnSpMk id="21" creationId="{7CFC99D1-4EB6-4733-A08E-A70D03C934E3}"/>
          </ac:cxnSpMkLst>
        </pc:cxnChg>
        <pc:cxnChg chg="add del mod">
          <ac:chgData name="Dhanraj, Vijay" userId="89bb059d-c41c-46e0-a1ed-dfb55b3c1aa5" providerId="ADAL" clId="{7D93B090-A75B-43FD-9E10-9CFBE6B6279A}" dt="2021-10-20T12:54:57.884" v="116" actId="478"/>
          <ac:cxnSpMkLst>
            <pc:docMk/>
            <pc:sldMk cId="3515574428" sldId="389"/>
            <ac:cxnSpMk id="23" creationId="{5BBB1955-AE06-4BC2-8114-4CEA87D03EFC}"/>
          </ac:cxnSpMkLst>
        </pc:cxnChg>
        <pc:cxnChg chg="add del mod">
          <ac:chgData name="Dhanraj, Vijay" userId="89bb059d-c41c-46e0-a1ed-dfb55b3c1aa5" providerId="ADAL" clId="{7D93B090-A75B-43FD-9E10-9CFBE6B6279A}" dt="2021-10-20T13:01:09.744" v="215" actId="478"/>
          <ac:cxnSpMkLst>
            <pc:docMk/>
            <pc:sldMk cId="3515574428" sldId="389"/>
            <ac:cxnSpMk id="35" creationId="{0D48AD3E-DAFA-470B-AFD9-F60EBFED7B06}"/>
          </ac:cxnSpMkLst>
        </pc:cxnChg>
        <pc:cxnChg chg="add mod topLvl">
          <ac:chgData name="Dhanraj, Vijay" userId="89bb059d-c41c-46e0-a1ed-dfb55b3c1aa5" providerId="ADAL" clId="{7D93B090-A75B-43FD-9E10-9CFBE6B6279A}" dt="2021-10-20T16:32:46.635" v="1152" actId="164"/>
          <ac:cxnSpMkLst>
            <pc:docMk/>
            <pc:sldMk cId="3515574428" sldId="389"/>
            <ac:cxnSpMk id="39" creationId="{45FD7615-D6BE-4B7F-BE7E-036989424C41}"/>
          </ac:cxnSpMkLst>
        </pc:cxnChg>
        <pc:cxnChg chg="add del">
          <ac:chgData name="Dhanraj, Vijay" userId="89bb059d-c41c-46e0-a1ed-dfb55b3c1aa5" providerId="ADAL" clId="{7D93B090-A75B-43FD-9E10-9CFBE6B6279A}" dt="2021-10-20T13:03:03.326" v="219" actId="478"/>
          <ac:cxnSpMkLst>
            <pc:docMk/>
            <pc:sldMk cId="3515574428" sldId="389"/>
            <ac:cxnSpMk id="41" creationId="{C7A0B6E2-B2DE-44F5-B5D6-350A1BDDF507}"/>
          </ac:cxnSpMkLst>
        </pc:cxnChg>
        <pc:cxnChg chg="add del mod">
          <ac:chgData name="Dhanraj, Vijay" userId="89bb059d-c41c-46e0-a1ed-dfb55b3c1aa5" providerId="ADAL" clId="{7D93B090-A75B-43FD-9E10-9CFBE6B6279A}" dt="2021-10-20T13:34:58.938" v="746" actId="478"/>
          <ac:cxnSpMkLst>
            <pc:docMk/>
            <pc:sldMk cId="3515574428" sldId="389"/>
            <ac:cxnSpMk id="43" creationId="{27D892CD-0D6A-4955-A513-DA8D87B1531F}"/>
          </ac:cxnSpMkLst>
        </pc:cxnChg>
        <pc:cxnChg chg="add del mod">
          <ac:chgData name="Dhanraj, Vijay" userId="89bb059d-c41c-46e0-a1ed-dfb55b3c1aa5" providerId="ADAL" clId="{7D93B090-A75B-43FD-9E10-9CFBE6B6279A}" dt="2021-10-20T13:42:01.380" v="967" actId="478"/>
          <ac:cxnSpMkLst>
            <pc:docMk/>
            <pc:sldMk cId="3515574428" sldId="389"/>
            <ac:cxnSpMk id="64" creationId="{EC8B67FB-97A2-40D3-A68E-E59B73747863}"/>
          </ac:cxnSpMkLst>
        </pc:cxnChg>
        <pc:cxnChg chg="add mod topLvl">
          <ac:chgData name="Dhanraj, Vijay" userId="89bb059d-c41c-46e0-a1ed-dfb55b3c1aa5" providerId="ADAL" clId="{7D93B090-A75B-43FD-9E10-9CFBE6B6279A}" dt="2021-10-20T16:32:46.635" v="1152" actId="164"/>
          <ac:cxnSpMkLst>
            <pc:docMk/>
            <pc:sldMk cId="3515574428" sldId="389"/>
            <ac:cxnSpMk id="74" creationId="{F55EA749-9DB3-457F-B6DB-629619DBFE5F}"/>
          </ac:cxnSpMkLst>
        </pc:cxnChg>
        <pc:cxnChg chg="add mod topLvl">
          <ac:chgData name="Dhanraj, Vijay" userId="89bb059d-c41c-46e0-a1ed-dfb55b3c1aa5" providerId="ADAL" clId="{7D93B090-A75B-43FD-9E10-9CFBE6B6279A}" dt="2021-10-20T16:32:46.635" v="1152" actId="164"/>
          <ac:cxnSpMkLst>
            <pc:docMk/>
            <pc:sldMk cId="3515574428" sldId="389"/>
            <ac:cxnSpMk id="76" creationId="{24A2CA23-C248-4E59-A076-5B162279168E}"/>
          </ac:cxnSpMkLst>
        </pc:cxnChg>
      </pc:sldChg>
      <pc:sldChg chg="add">
        <pc:chgData name="Dhanraj, Vijay" userId="89bb059d-c41c-46e0-a1ed-dfb55b3c1aa5" providerId="ADAL" clId="{7D93B090-A75B-43FD-9E10-9CFBE6B6279A}" dt="2021-10-19T23:30:06.546" v="48"/>
        <pc:sldMkLst>
          <pc:docMk/>
          <pc:sldMk cId="4270763577" sldId="390"/>
        </pc:sldMkLst>
      </pc:sldChg>
      <pc:sldChg chg="addSp delSp modSp new mod ord modClrScheme chgLayout">
        <pc:chgData name="Dhanraj, Vijay" userId="89bb059d-c41c-46e0-a1ed-dfb55b3c1aa5" providerId="ADAL" clId="{7D93B090-A75B-43FD-9E10-9CFBE6B6279A}" dt="2021-11-01T23:42:52.482" v="1326"/>
        <pc:sldMkLst>
          <pc:docMk/>
          <pc:sldMk cId="1207820612" sldId="391"/>
        </pc:sldMkLst>
        <pc:spChg chg="del mod ord">
          <ac:chgData name="Dhanraj, Vijay" userId="89bb059d-c41c-46e0-a1ed-dfb55b3c1aa5" providerId="ADAL" clId="{7D93B090-A75B-43FD-9E10-9CFBE6B6279A}" dt="2021-10-20T22:05:49.242" v="1237" actId="478"/>
          <ac:spMkLst>
            <pc:docMk/>
            <pc:sldMk cId="1207820612" sldId="391"/>
            <ac:spMk id="2" creationId="{B2288AFF-5577-4CAB-BC4B-65D4AD7F75CC}"/>
          </ac:spMkLst>
        </pc:spChg>
        <pc:spChg chg="del">
          <ac:chgData name="Dhanraj, Vijay" userId="89bb059d-c41c-46e0-a1ed-dfb55b3c1aa5" providerId="ADAL" clId="{7D93B090-A75B-43FD-9E10-9CFBE6B6279A}" dt="2021-10-20T22:03:11.498" v="1214" actId="478"/>
          <ac:spMkLst>
            <pc:docMk/>
            <pc:sldMk cId="1207820612" sldId="391"/>
            <ac:spMk id="3" creationId="{F61073DB-56AF-416E-BD1C-A1B13DADD6D4}"/>
          </ac:spMkLst>
        </pc:spChg>
        <pc:spChg chg="del">
          <ac:chgData name="Dhanraj, Vijay" userId="89bb059d-c41c-46e0-a1ed-dfb55b3c1aa5" providerId="ADAL" clId="{7D93B090-A75B-43FD-9E10-9CFBE6B6279A}" dt="2021-10-20T22:03:09.163" v="1213" actId="478"/>
          <ac:spMkLst>
            <pc:docMk/>
            <pc:sldMk cId="1207820612" sldId="391"/>
            <ac:spMk id="4" creationId="{6B9906CF-C869-4125-B517-575B0873BA81}"/>
          </ac:spMkLst>
        </pc:spChg>
        <pc:spChg chg="add del mod">
          <ac:chgData name="Dhanraj, Vijay" userId="89bb059d-c41c-46e0-a1ed-dfb55b3c1aa5" providerId="ADAL" clId="{7D93B090-A75B-43FD-9E10-9CFBE6B6279A}" dt="2021-10-20T22:04:59.512" v="1236" actId="26606"/>
          <ac:spMkLst>
            <pc:docMk/>
            <pc:sldMk cId="1207820612" sldId="391"/>
            <ac:spMk id="15" creationId="{8A36F913-6B44-422F-A964-1EF90E0A9438}"/>
          </ac:spMkLst>
        </pc:spChg>
        <pc:spChg chg="add del mod">
          <ac:chgData name="Dhanraj, Vijay" userId="89bb059d-c41c-46e0-a1ed-dfb55b3c1aa5" providerId="ADAL" clId="{7D93B090-A75B-43FD-9E10-9CFBE6B6279A}" dt="2021-10-20T22:04:41.558" v="1232" actId="26606"/>
          <ac:spMkLst>
            <pc:docMk/>
            <pc:sldMk cId="1207820612" sldId="391"/>
            <ac:spMk id="18" creationId="{5D8472B2-DAD2-4ED3-8365-8E35E7B7F6E4}"/>
          </ac:spMkLst>
        </pc:spChg>
        <pc:spChg chg="add del mod">
          <ac:chgData name="Dhanraj, Vijay" userId="89bb059d-c41c-46e0-a1ed-dfb55b3c1aa5" providerId="ADAL" clId="{7D93B090-A75B-43FD-9E10-9CFBE6B6279A}" dt="2021-10-20T22:04:59.512" v="1236" actId="26606"/>
          <ac:spMkLst>
            <pc:docMk/>
            <pc:sldMk cId="1207820612" sldId="391"/>
            <ac:spMk id="20" creationId="{25A634AF-06C4-4702-8A4D-89A7A12A2F1E}"/>
          </ac:spMkLst>
        </pc:spChg>
        <pc:grpChg chg="add mod">
          <ac:chgData name="Dhanraj, Vijay" userId="89bb059d-c41c-46e0-a1ed-dfb55b3c1aa5" providerId="ADAL" clId="{7D93B090-A75B-43FD-9E10-9CFBE6B6279A}" dt="2021-10-20T22:03:32.786" v="1221"/>
          <ac:grpSpMkLst>
            <pc:docMk/>
            <pc:sldMk cId="1207820612" sldId="391"/>
            <ac:grpSpMk id="5" creationId="{C48E61E0-E32D-4F4D-AFEA-C68AB5C5DE88}"/>
          </ac:grpSpMkLst>
        </pc:grpChg>
        <pc:grpChg chg="add del mod">
          <ac:chgData name="Dhanraj, Vijay" userId="89bb059d-c41c-46e0-a1ed-dfb55b3c1aa5" providerId="ADAL" clId="{7D93B090-A75B-43FD-9E10-9CFBE6B6279A}" dt="2021-10-20T22:04:12.544" v="1229" actId="478"/>
          <ac:grpSpMkLst>
            <pc:docMk/>
            <pc:sldMk cId="1207820612" sldId="391"/>
            <ac:grpSpMk id="9" creationId="{C48E61E0-E32D-4F4D-AFEA-C68AB5C5DE88}"/>
          </ac:grpSpMkLst>
        </pc:grpChg>
        <pc:graphicFrameChg chg="add mod">
          <ac:chgData name="Dhanraj, Vijay" userId="89bb059d-c41c-46e0-a1ed-dfb55b3c1aa5" providerId="ADAL" clId="{7D93B090-A75B-43FD-9E10-9CFBE6B6279A}" dt="2021-10-20T22:03:32.786" v="1221"/>
          <ac:graphicFrameMkLst>
            <pc:docMk/>
            <pc:sldMk cId="1207820612" sldId="391"/>
            <ac:graphicFrameMk id="6" creationId="{F68C41A6-DD43-4C13-B11A-7C2929655590}"/>
          </ac:graphicFrameMkLst>
        </pc:graphicFrameChg>
        <pc:graphicFrameChg chg="add mod">
          <ac:chgData name="Dhanraj, Vijay" userId="89bb059d-c41c-46e0-a1ed-dfb55b3c1aa5" providerId="ADAL" clId="{7D93B090-A75B-43FD-9E10-9CFBE6B6279A}" dt="2021-10-20T22:03:32.786" v="1221"/>
          <ac:graphicFrameMkLst>
            <pc:docMk/>
            <pc:sldMk cId="1207820612" sldId="391"/>
            <ac:graphicFrameMk id="7" creationId="{B575804A-99D4-4309-9FA2-E783EFC7ADB2}"/>
          </ac:graphicFrameMkLst>
        </pc:graphicFrameChg>
        <pc:graphicFrameChg chg="add mod">
          <ac:chgData name="Dhanraj, Vijay" userId="89bb059d-c41c-46e0-a1ed-dfb55b3c1aa5" providerId="ADAL" clId="{7D93B090-A75B-43FD-9E10-9CFBE6B6279A}" dt="2021-10-20T22:03:32.786" v="1221"/>
          <ac:graphicFrameMkLst>
            <pc:docMk/>
            <pc:sldMk cId="1207820612" sldId="391"/>
            <ac:graphicFrameMk id="8" creationId="{F8251ADF-3C2C-4595-93CA-ED1134B5B59B}"/>
          </ac:graphicFrameMkLst>
        </pc:graphicFrameChg>
        <pc:graphicFrameChg chg="add mod">
          <ac:chgData name="Dhanraj, Vijay" userId="89bb059d-c41c-46e0-a1ed-dfb55b3c1aa5" providerId="ADAL" clId="{7D93B090-A75B-43FD-9E10-9CFBE6B6279A}" dt="2021-10-20T22:03:33.060" v="1225"/>
          <ac:graphicFrameMkLst>
            <pc:docMk/>
            <pc:sldMk cId="1207820612" sldId="391"/>
            <ac:graphicFrameMk id="10" creationId="{F68C41A6-DD43-4C13-B11A-7C2929655590}"/>
          </ac:graphicFrameMkLst>
        </pc:graphicFrameChg>
        <pc:graphicFrameChg chg="add mod">
          <ac:chgData name="Dhanraj, Vijay" userId="89bb059d-c41c-46e0-a1ed-dfb55b3c1aa5" providerId="ADAL" clId="{7D93B090-A75B-43FD-9E10-9CFBE6B6279A}" dt="2021-10-20T22:03:33.060" v="1225"/>
          <ac:graphicFrameMkLst>
            <pc:docMk/>
            <pc:sldMk cId="1207820612" sldId="391"/>
            <ac:graphicFrameMk id="11" creationId="{B575804A-99D4-4309-9FA2-E783EFC7ADB2}"/>
          </ac:graphicFrameMkLst>
        </pc:graphicFrameChg>
        <pc:graphicFrameChg chg="add mod">
          <ac:chgData name="Dhanraj, Vijay" userId="89bb059d-c41c-46e0-a1ed-dfb55b3c1aa5" providerId="ADAL" clId="{7D93B090-A75B-43FD-9E10-9CFBE6B6279A}" dt="2021-10-20T22:03:33.060" v="1225"/>
          <ac:graphicFrameMkLst>
            <pc:docMk/>
            <pc:sldMk cId="1207820612" sldId="391"/>
            <ac:graphicFrameMk id="12" creationId="{F8251ADF-3C2C-4595-93CA-ED1134B5B59B}"/>
          </ac:graphicFrameMkLst>
        </pc:graphicFrameChg>
        <pc:picChg chg="add del mod">
          <ac:chgData name="Dhanraj, Vijay" userId="89bb059d-c41c-46e0-a1ed-dfb55b3c1aa5" providerId="ADAL" clId="{7D93B090-A75B-43FD-9E10-9CFBE6B6279A}" dt="2021-10-20T22:07:40.329" v="1238" actId="478"/>
          <ac:picMkLst>
            <pc:docMk/>
            <pc:sldMk cId="1207820612" sldId="391"/>
            <ac:picMk id="13" creationId="{38E0597D-FD48-4A2D-AFD9-A6206F2C4DE1}"/>
          </ac:picMkLst>
        </pc:picChg>
        <pc:picChg chg="add">
          <ac:chgData name="Dhanraj, Vijay" userId="89bb059d-c41c-46e0-a1ed-dfb55b3c1aa5" providerId="ADAL" clId="{7D93B090-A75B-43FD-9E10-9CFBE6B6279A}" dt="2021-10-20T22:07:43.217" v="1239"/>
          <ac:picMkLst>
            <pc:docMk/>
            <pc:sldMk cId="1207820612" sldId="391"/>
            <ac:picMk id="14" creationId="{ECFB15B1-0E69-4FEB-8056-9B7CDE39E024}"/>
          </ac:picMkLst>
        </pc:picChg>
      </pc:sldChg>
      <pc:sldChg chg="addSp delSp modSp new mod ord">
        <pc:chgData name="Dhanraj, Vijay" userId="89bb059d-c41c-46e0-a1ed-dfb55b3c1aa5" providerId="ADAL" clId="{7D93B090-A75B-43FD-9E10-9CFBE6B6279A}" dt="2021-11-01T23:42:55.760" v="1328"/>
        <pc:sldMkLst>
          <pc:docMk/>
          <pc:sldMk cId="1335075799" sldId="392"/>
        </pc:sldMkLst>
        <pc:spChg chg="del">
          <ac:chgData name="Dhanraj, Vijay" userId="89bb059d-c41c-46e0-a1ed-dfb55b3c1aa5" providerId="ADAL" clId="{7D93B090-A75B-43FD-9E10-9CFBE6B6279A}" dt="2021-10-21T00:59:53.870" v="1243" actId="478"/>
          <ac:spMkLst>
            <pc:docMk/>
            <pc:sldMk cId="1335075799" sldId="392"/>
            <ac:spMk id="2" creationId="{3DE44005-72C7-4EFB-8B8F-78121CF7A91E}"/>
          </ac:spMkLst>
        </pc:spChg>
        <pc:spChg chg="del">
          <ac:chgData name="Dhanraj, Vijay" userId="89bb059d-c41c-46e0-a1ed-dfb55b3c1aa5" providerId="ADAL" clId="{7D93B090-A75B-43FD-9E10-9CFBE6B6279A}" dt="2021-10-21T00:59:50.720" v="1242" actId="478"/>
          <ac:spMkLst>
            <pc:docMk/>
            <pc:sldMk cId="1335075799" sldId="392"/>
            <ac:spMk id="3" creationId="{3E54AC37-EA65-48D0-9E06-2A84F5C26354}"/>
          </ac:spMkLst>
        </pc:spChg>
        <pc:spChg chg="del">
          <ac:chgData name="Dhanraj, Vijay" userId="89bb059d-c41c-46e0-a1ed-dfb55b3c1aa5" providerId="ADAL" clId="{7D93B090-A75B-43FD-9E10-9CFBE6B6279A}" dt="2021-10-21T00:59:48.673" v="1241" actId="478"/>
          <ac:spMkLst>
            <pc:docMk/>
            <pc:sldMk cId="1335075799" sldId="392"/>
            <ac:spMk id="4" creationId="{2B085C7D-AF7D-4933-9551-A3A35296B7CF}"/>
          </ac:spMkLst>
        </pc:spChg>
        <pc:graphicFrameChg chg="add mod">
          <ac:chgData name="Dhanraj, Vijay" userId="89bb059d-c41c-46e0-a1ed-dfb55b3c1aa5" providerId="ADAL" clId="{7D93B090-A75B-43FD-9E10-9CFBE6B6279A}" dt="2021-10-21T01:00:28.783" v="1248"/>
          <ac:graphicFrameMkLst>
            <pc:docMk/>
            <pc:sldMk cId="1335075799" sldId="392"/>
            <ac:graphicFrameMk id="5" creationId="{F68C41A6-DD43-4C13-B11A-7C2929655590}"/>
          </ac:graphicFrameMkLst>
        </pc:graphicFrameChg>
        <pc:graphicFrameChg chg="add mod">
          <ac:chgData name="Dhanraj, Vijay" userId="89bb059d-c41c-46e0-a1ed-dfb55b3c1aa5" providerId="ADAL" clId="{7D93B090-A75B-43FD-9E10-9CFBE6B6279A}" dt="2021-10-21T01:00:28.783" v="1248"/>
          <ac:graphicFrameMkLst>
            <pc:docMk/>
            <pc:sldMk cId="1335075799" sldId="392"/>
            <ac:graphicFrameMk id="6" creationId="{B575804A-99D4-4309-9FA2-E783EFC7ADB2}"/>
          </ac:graphicFrameMkLst>
        </pc:graphicFrameChg>
        <pc:graphicFrameChg chg="add mod">
          <ac:chgData name="Dhanraj, Vijay" userId="89bb059d-c41c-46e0-a1ed-dfb55b3c1aa5" providerId="ADAL" clId="{7D93B090-A75B-43FD-9E10-9CFBE6B6279A}" dt="2021-10-21T01:00:28.783" v="1248"/>
          <ac:graphicFrameMkLst>
            <pc:docMk/>
            <pc:sldMk cId="1335075799" sldId="392"/>
            <ac:graphicFrameMk id="7" creationId="{F8251ADF-3C2C-4595-93CA-ED1134B5B59B}"/>
          </ac:graphicFrameMkLst>
        </pc:graphicFrameChg>
        <pc:picChg chg="add">
          <ac:chgData name="Dhanraj, Vijay" userId="89bb059d-c41c-46e0-a1ed-dfb55b3c1aa5" providerId="ADAL" clId="{7D93B090-A75B-43FD-9E10-9CFBE6B6279A}" dt="2021-10-21T01:00:29.293" v="1249"/>
          <ac:picMkLst>
            <pc:docMk/>
            <pc:sldMk cId="1335075799" sldId="392"/>
            <ac:picMk id="8" creationId="{76300557-9262-4D8F-ABAF-AB80D11CAE1F}"/>
          </ac:picMkLst>
        </pc:picChg>
      </pc:sldChg>
      <pc:sldChg chg="addSp delSp modSp new mod ord">
        <pc:chgData name="Dhanraj, Vijay" userId="89bb059d-c41c-46e0-a1ed-dfb55b3c1aa5" providerId="ADAL" clId="{7D93B090-A75B-43FD-9E10-9CFBE6B6279A}" dt="2021-11-01T23:42:58.293" v="1330"/>
        <pc:sldMkLst>
          <pc:docMk/>
          <pc:sldMk cId="2647259845" sldId="393"/>
        </pc:sldMkLst>
        <pc:spChg chg="del">
          <ac:chgData name="Dhanraj, Vijay" userId="89bb059d-c41c-46e0-a1ed-dfb55b3c1aa5" providerId="ADAL" clId="{7D93B090-A75B-43FD-9E10-9CFBE6B6279A}" dt="2021-10-21T01:31:52.461" v="1253" actId="478"/>
          <ac:spMkLst>
            <pc:docMk/>
            <pc:sldMk cId="2647259845" sldId="393"/>
            <ac:spMk id="2" creationId="{6DCD168B-8510-4BFA-A7A2-CCBEBF9DBE93}"/>
          </ac:spMkLst>
        </pc:spChg>
        <pc:spChg chg="del">
          <ac:chgData name="Dhanraj, Vijay" userId="89bb059d-c41c-46e0-a1ed-dfb55b3c1aa5" providerId="ADAL" clId="{7D93B090-A75B-43FD-9E10-9CFBE6B6279A}" dt="2021-10-21T01:30:02.863" v="1252" actId="478"/>
          <ac:spMkLst>
            <pc:docMk/>
            <pc:sldMk cId="2647259845" sldId="393"/>
            <ac:spMk id="3" creationId="{2017EC16-B78F-4162-9ADE-4E1BD1692EAC}"/>
          </ac:spMkLst>
        </pc:spChg>
        <pc:spChg chg="del">
          <ac:chgData name="Dhanraj, Vijay" userId="89bb059d-c41c-46e0-a1ed-dfb55b3c1aa5" providerId="ADAL" clId="{7D93B090-A75B-43FD-9E10-9CFBE6B6279A}" dt="2021-10-21T01:30:01.266" v="1251" actId="478"/>
          <ac:spMkLst>
            <pc:docMk/>
            <pc:sldMk cId="2647259845" sldId="393"/>
            <ac:spMk id="4" creationId="{14589EEB-4567-401E-A7BB-54F5B5D6FC74}"/>
          </ac:spMkLst>
        </pc:spChg>
        <pc:graphicFrameChg chg="add mod">
          <ac:chgData name="Dhanraj, Vijay" userId="89bb059d-c41c-46e0-a1ed-dfb55b3c1aa5" providerId="ADAL" clId="{7D93B090-A75B-43FD-9E10-9CFBE6B6279A}" dt="2021-10-21T01:31:59.282" v="1260"/>
          <ac:graphicFrameMkLst>
            <pc:docMk/>
            <pc:sldMk cId="2647259845" sldId="393"/>
            <ac:graphicFrameMk id="5" creationId="{F68C41A6-DD43-4C13-B11A-7C2929655590}"/>
          </ac:graphicFrameMkLst>
        </pc:graphicFrameChg>
        <pc:graphicFrameChg chg="add mod">
          <ac:chgData name="Dhanraj, Vijay" userId="89bb059d-c41c-46e0-a1ed-dfb55b3c1aa5" providerId="ADAL" clId="{7D93B090-A75B-43FD-9E10-9CFBE6B6279A}" dt="2021-10-21T01:31:59.282" v="1260"/>
          <ac:graphicFrameMkLst>
            <pc:docMk/>
            <pc:sldMk cId="2647259845" sldId="393"/>
            <ac:graphicFrameMk id="6" creationId="{B575804A-99D4-4309-9FA2-E783EFC7ADB2}"/>
          </ac:graphicFrameMkLst>
        </pc:graphicFrameChg>
        <pc:graphicFrameChg chg="add mod">
          <ac:chgData name="Dhanraj, Vijay" userId="89bb059d-c41c-46e0-a1ed-dfb55b3c1aa5" providerId="ADAL" clId="{7D93B090-A75B-43FD-9E10-9CFBE6B6279A}" dt="2021-10-21T01:31:59.282" v="1260"/>
          <ac:graphicFrameMkLst>
            <pc:docMk/>
            <pc:sldMk cId="2647259845" sldId="393"/>
            <ac:graphicFrameMk id="7" creationId="{F8251ADF-3C2C-4595-93CA-ED1134B5B59B}"/>
          </ac:graphicFrameMkLst>
        </pc:graphicFrameChg>
        <pc:picChg chg="add">
          <ac:chgData name="Dhanraj, Vijay" userId="89bb059d-c41c-46e0-a1ed-dfb55b3c1aa5" providerId="ADAL" clId="{7D93B090-A75B-43FD-9E10-9CFBE6B6279A}" dt="2021-10-21T01:31:59.735" v="1261"/>
          <ac:picMkLst>
            <pc:docMk/>
            <pc:sldMk cId="2647259845" sldId="393"/>
            <ac:picMk id="8" creationId="{60FD79F3-A6B9-4F5B-BFBF-ED366303E746}"/>
          </ac:picMkLst>
        </pc:picChg>
      </pc:sldChg>
      <pc:sldChg chg="addSp delSp modSp new mod">
        <pc:chgData name="Dhanraj, Vijay" userId="89bb059d-c41c-46e0-a1ed-dfb55b3c1aa5" providerId="ADAL" clId="{7D93B090-A75B-43FD-9E10-9CFBE6B6279A}" dt="2021-11-01T23:22:15.915" v="1323"/>
        <pc:sldMkLst>
          <pc:docMk/>
          <pc:sldMk cId="3347231886" sldId="394"/>
        </pc:sldMkLst>
        <pc:spChg chg="del">
          <ac:chgData name="Dhanraj, Vijay" userId="89bb059d-c41c-46e0-a1ed-dfb55b3c1aa5" providerId="ADAL" clId="{7D93B090-A75B-43FD-9E10-9CFBE6B6279A}" dt="2021-11-01T23:20:45.386" v="1306" actId="478"/>
          <ac:spMkLst>
            <pc:docMk/>
            <pc:sldMk cId="3347231886" sldId="394"/>
            <ac:spMk id="2" creationId="{FDB0BF2F-6862-427C-9B37-1A67224BCA8F}"/>
          </ac:spMkLst>
        </pc:spChg>
        <pc:spChg chg="del">
          <ac:chgData name="Dhanraj, Vijay" userId="89bb059d-c41c-46e0-a1ed-dfb55b3c1aa5" providerId="ADAL" clId="{7D93B090-A75B-43FD-9E10-9CFBE6B6279A}" dt="2021-10-25T21:38:09.671" v="1271" actId="478"/>
          <ac:spMkLst>
            <pc:docMk/>
            <pc:sldMk cId="3347231886" sldId="394"/>
            <ac:spMk id="3" creationId="{D9CFCD73-5B8C-4434-BA57-242DBA80E5BB}"/>
          </ac:spMkLst>
        </pc:spChg>
        <pc:spChg chg="del">
          <ac:chgData name="Dhanraj, Vijay" userId="89bb059d-c41c-46e0-a1ed-dfb55b3c1aa5" providerId="ADAL" clId="{7D93B090-A75B-43FD-9E10-9CFBE6B6279A}" dt="2021-10-25T21:38:08.124" v="1270" actId="478"/>
          <ac:spMkLst>
            <pc:docMk/>
            <pc:sldMk cId="3347231886" sldId="394"/>
            <ac:spMk id="4" creationId="{5A381648-AFA7-4BF9-9BD1-70B5C96BF7C1}"/>
          </ac:spMkLst>
        </pc:spChg>
        <pc:graphicFrameChg chg="add mod">
          <ac:chgData name="Dhanraj, Vijay" userId="89bb059d-c41c-46e0-a1ed-dfb55b3c1aa5" providerId="ADAL" clId="{7D93B090-A75B-43FD-9E10-9CFBE6B6279A}" dt="2021-11-01T20:55:37.471" v="1302"/>
          <ac:graphicFrameMkLst>
            <pc:docMk/>
            <pc:sldMk cId="3347231886" sldId="394"/>
            <ac:graphicFrameMk id="4" creationId="{A1078086-6183-467D-8CDF-0F2AAEB91479}"/>
          </ac:graphicFrameMkLst>
        </pc:graphicFrameChg>
        <pc:graphicFrameChg chg="add mod">
          <ac:chgData name="Dhanraj, Vijay" userId="89bb059d-c41c-46e0-a1ed-dfb55b3c1aa5" providerId="ADAL" clId="{7D93B090-A75B-43FD-9E10-9CFBE6B6279A}" dt="2021-11-01T20:55:37.471" v="1302"/>
          <ac:graphicFrameMkLst>
            <pc:docMk/>
            <pc:sldMk cId="3347231886" sldId="394"/>
            <ac:graphicFrameMk id="5" creationId="{4578AD04-B185-42A4-BC9C-3BDEA928A30E}"/>
          </ac:graphicFrameMkLst>
        </pc:graphicFrameChg>
        <pc:graphicFrameChg chg="add mod">
          <ac:chgData name="Dhanraj, Vijay" userId="89bb059d-c41c-46e0-a1ed-dfb55b3c1aa5" providerId="ADAL" clId="{7D93B090-A75B-43FD-9E10-9CFBE6B6279A}" dt="2021-10-25T21:38:14.107" v="1276"/>
          <ac:graphicFrameMkLst>
            <pc:docMk/>
            <pc:sldMk cId="3347231886" sldId="394"/>
            <ac:graphicFrameMk id="5" creationId="{F68C41A6-DD43-4C13-B11A-7C2929655590}"/>
          </ac:graphicFrameMkLst>
        </pc:graphicFrameChg>
        <pc:graphicFrameChg chg="add mod">
          <ac:chgData name="Dhanraj, Vijay" userId="89bb059d-c41c-46e0-a1ed-dfb55b3c1aa5" providerId="ADAL" clId="{7D93B090-A75B-43FD-9E10-9CFBE6B6279A}" dt="2021-11-01T20:55:37.471" v="1302"/>
          <ac:graphicFrameMkLst>
            <pc:docMk/>
            <pc:sldMk cId="3347231886" sldId="394"/>
            <ac:graphicFrameMk id="6" creationId="{7D4E94E7-60B1-4359-AE09-6CF1A38CE22D}"/>
          </ac:graphicFrameMkLst>
        </pc:graphicFrameChg>
        <pc:graphicFrameChg chg="add mod">
          <ac:chgData name="Dhanraj, Vijay" userId="89bb059d-c41c-46e0-a1ed-dfb55b3c1aa5" providerId="ADAL" clId="{7D93B090-A75B-43FD-9E10-9CFBE6B6279A}" dt="2021-10-25T21:38:14.107" v="1276"/>
          <ac:graphicFrameMkLst>
            <pc:docMk/>
            <pc:sldMk cId="3347231886" sldId="394"/>
            <ac:graphicFrameMk id="6" creationId="{B575804A-99D4-4309-9FA2-E783EFC7ADB2}"/>
          </ac:graphicFrameMkLst>
        </pc:graphicFrameChg>
        <pc:graphicFrameChg chg="add mod">
          <ac:chgData name="Dhanraj, Vijay" userId="89bb059d-c41c-46e0-a1ed-dfb55b3c1aa5" providerId="ADAL" clId="{7D93B090-A75B-43FD-9E10-9CFBE6B6279A}" dt="2021-10-25T21:38:14.107" v="1276"/>
          <ac:graphicFrameMkLst>
            <pc:docMk/>
            <pc:sldMk cId="3347231886" sldId="394"/>
            <ac:graphicFrameMk id="7" creationId="{F8251ADF-3C2C-4595-93CA-ED1134B5B59B}"/>
          </ac:graphicFrameMkLst>
        </pc:graphicFrameChg>
        <pc:graphicFrameChg chg="add mod">
          <ac:chgData name="Dhanraj, Vijay" userId="89bb059d-c41c-46e0-a1ed-dfb55b3c1aa5" providerId="ADAL" clId="{7D93B090-A75B-43FD-9E10-9CFBE6B6279A}" dt="2021-11-01T23:20:54.744" v="1315"/>
          <ac:graphicFrameMkLst>
            <pc:docMk/>
            <pc:sldMk cId="3347231886" sldId="394"/>
            <ac:graphicFrameMk id="9" creationId="{A1078086-6183-467D-8CDF-0F2AAEB91479}"/>
          </ac:graphicFrameMkLst>
        </pc:graphicFrameChg>
        <pc:graphicFrameChg chg="add mod">
          <ac:chgData name="Dhanraj, Vijay" userId="89bb059d-c41c-46e0-a1ed-dfb55b3c1aa5" providerId="ADAL" clId="{7D93B090-A75B-43FD-9E10-9CFBE6B6279A}" dt="2021-11-01T23:20:54.744" v="1315"/>
          <ac:graphicFrameMkLst>
            <pc:docMk/>
            <pc:sldMk cId="3347231886" sldId="394"/>
            <ac:graphicFrameMk id="10" creationId="{4578AD04-B185-42A4-BC9C-3BDEA928A30E}"/>
          </ac:graphicFrameMkLst>
        </pc:graphicFrameChg>
        <pc:graphicFrameChg chg="add mod">
          <ac:chgData name="Dhanraj, Vijay" userId="89bb059d-c41c-46e0-a1ed-dfb55b3c1aa5" providerId="ADAL" clId="{7D93B090-A75B-43FD-9E10-9CFBE6B6279A}" dt="2021-11-01T23:20:54.744" v="1315"/>
          <ac:graphicFrameMkLst>
            <pc:docMk/>
            <pc:sldMk cId="3347231886" sldId="394"/>
            <ac:graphicFrameMk id="11" creationId="{7D4E94E7-60B1-4359-AE09-6CF1A38CE22D}"/>
          </ac:graphicFrameMkLst>
        </pc:graphicFrameChg>
        <pc:graphicFrameChg chg="add mod">
          <ac:chgData name="Dhanraj, Vijay" userId="89bb059d-c41c-46e0-a1ed-dfb55b3c1aa5" providerId="ADAL" clId="{7D93B090-A75B-43FD-9E10-9CFBE6B6279A}" dt="2021-11-01T23:22:15.256" v="1322"/>
          <ac:graphicFrameMkLst>
            <pc:docMk/>
            <pc:sldMk cId="3347231886" sldId="394"/>
            <ac:graphicFrameMk id="12" creationId="{A1078086-6183-467D-8CDF-0F2AAEB91479}"/>
          </ac:graphicFrameMkLst>
        </pc:graphicFrameChg>
        <pc:graphicFrameChg chg="add mod">
          <ac:chgData name="Dhanraj, Vijay" userId="89bb059d-c41c-46e0-a1ed-dfb55b3c1aa5" providerId="ADAL" clId="{7D93B090-A75B-43FD-9E10-9CFBE6B6279A}" dt="2021-11-01T23:22:15.256" v="1322"/>
          <ac:graphicFrameMkLst>
            <pc:docMk/>
            <pc:sldMk cId="3347231886" sldId="394"/>
            <ac:graphicFrameMk id="13" creationId="{4578AD04-B185-42A4-BC9C-3BDEA928A30E}"/>
          </ac:graphicFrameMkLst>
        </pc:graphicFrameChg>
        <pc:graphicFrameChg chg="add mod">
          <ac:chgData name="Dhanraj, Vijay" userId="89bb059d-c41c-46e0-a1ed-dfb55b3c1aa5" providerId="ADAL" clId="{7D93B090-A75B-43FD-9E10-9CFBE6B6279A}" dt="2021-11-01T23:22:15.256" v="1322"/>
          <ac:graphicFrameMkLst>
            <pc:docMk/>
            <pc:sldMk cId="3347231886" sldId="394"/>
            <ac:graphicFrameMk id="14" creationId="{7D4E94E7-60B1-4359-AE09-6CF1A38CE22D}"/>
          </ac:graphicFrameMkLst>
        </pc:graphicFrameChg>
        <pc:picChg chg="add del mod">
          <ac:chgData name="Dhanraj, Vijay" userId="89bb059d-c41c-46e0-a1ed-dfb55b3c1aa5" providerId="ADAL" clId="{7D93B090-A75B-43FD-9E10-9CFBE6B6279A}" dt="2021-11-01T23:20:45.386" v="1306" actId="478"/>
          <ac:picMkLst>
            <pc:docMk/>
            <pc:sldMk cId="3347231886" sldId="394"/>
            <ac:picMk id="3" creationId="{8ADC853E-70FF-4318-AC68-351295B44E5A}"/>
          </ac:picMkLst>
        </pc:picChg>
        <pc:picChg chg="add del">
          <ac:chgData name="Dhanraj, Vijay" userId="89bb059d-c41c-46e0-a1ed-dfb55b3c1aa5" providerId="ADAL" clId="{7D93B090-A75B-43FD-9E10-9CFBE6B6279A}" dt="2021-11-01T23:21:57.814" v="1317" actId="478"/>
          <ac:picMkLst>
            <pc:docMk/>
            <pc:sldMk cId="3347231886" sldId="394"/>
            <ac:picMk id="7" creationId="{6347CBCB-2DFE-4D0D-9346-CD247778CDFE}"/>
          </ac:picMkLst>
        </pc:picChg>
        <pc:picChg chg="add del">
          <ac:chgData name="Dhanraj, Vijay" userId="89bb059d-c41c-46e0-a1ed-dfb55b3c1aa5" providerId="ADAL" clId="{7D93B090-A75B-43FD-9E10-9CFBE6B6279A}" dt="2021-11-01T20:55:20.793" v="1295" actId="478"/>
          <ac:picMkLst>
            <pc:docMk/>
            <pc:sldMk cId="3347231886" sldId="394"/>
            <ac:picMk id="8" creationId="{54A8E1AF-A28C-4BA2-8E6C-1CFDDF9BBB17}"/>
          </ac:picMkLst>
        </pc:picChg>
        <pc:picChg chg="add">
          <ac:chgData name="Dhanraj, Vijay" userId="89bb059d-c41c-46e0-a1ed-dfb55b3c1aa5" providerId="ADAL" clId="{7D93B090-A75B-43FD-9E10-9CFBE6B6279A}" dt="2021-11-01T23:22:15.915" v="1323"/>
          <ac:picMkLst>
            <pc:docMk/>
            <pc:sldMk cId="3347231886" sldId="394"/>
            <ac:picMk id="15" creationId="{C2322F24-770D-4098-9D49-5E788DED737F}"/>
          </ac:picMkLst>
        </pc:picChg>
      </pc:sldChg>
      <pc:sldChg chg="addSp delSp modSp new mod">
        <pc:chgData name="Dhanraj, Vijay" userId="89bb059d-c41c-46e0-a1ed-dfb55b3c1aa5" providerId="ADAL" clId="{7D93B090-A75B-43FD-9E10-9CFBE6B6279A}" dt="2021-11-01T23:44:34.667" v="1341"/>
        <pc:sldMkLst>
          <pc:docMk/>
          <pc:sldMk cId="2294428614" sldId="395"/>
        </pc:sldMkLst>
        <pc:spChg chg="del">
          <ac:chgData name="Dhanraj, Vijay" userId="89bb059d-c41c-46e0-a1ed-dfb55b3c1aa5" providerId="ADAL" clId="{7D93B090-A75B-43FD-9E10-9CFBE6B6279A}" dt="2021-11-01T23:43:06.618" v="1333" actId="478"/>
          <ac:spMkLst>
            <pc:docMk/>
            <pc:sldMk cId="2294428614" sldId="395"/>
            <ac:spMk id="3" creationId="{1E5CC2BB-86A8-4FEE-9469-C8D1B66F3F21}"/>
          </ac:spMkLst>
        </pc:spChg>
        <pc:spChg chg="del">
          <ac:chgData name="Dhanraj, Vijay" userId="89bb059d-c41c-46e0-a1ed-dfb55b3c1aa5" providerId="ADAL" clId="{7D93B090-A75B-43FD-9E10-9CFBE6B6279A}" dt="2021-11-01T23:43:05.220" v="1332" actId="478"/>
          <ac:spMkLst>
            <pc:docMk/>
            <pc:sldMk cId="2294428614" sldId="395"/>
            <ac:spMk id="4" creationId="{058A2A10-8BD7-4A2C-93D9-EB03FA3F3F9B}"/>
          </ac:spMkLst>
        </pc:spChg>
        <pc:graphicFrameChg chg="add mod">
          <ac:chgData name="Dhanraj, Vijay" userId="89bb059d-c41c-46e0-a1ed-dfb55b3c1aa5" providerId="ADAL" clId="{7D93B090-A75B-43FD-9E10-9CFBE6B6279A}" dt="2021-11-01T23:44:34.035" v="1340"/>
          <ac:graphicFrameMkLst>
            <pc:docMk/>
            <pc:sldMk cId="2294428614" sldId="395"/>
            <ac:graphicFrameMk id="5" creationId="{F68C41A6-DD43-4C13-B11A-7C2929655590}"/>
          </ac:graphicFrameMkLst>
        </pc:graphicFrameChg>
        <pc:graphicFrameChg chg="add mod">
          <ac:chgData name="Dhanraj, Vijay" userId="89bb059d-c41c-46e0-a1ed-dfb55b3c1aa5" providerId="ADAL" clId="{7D93B090-A75B-43FD-9E10-9CFBE6B6279A}" dt="2021-11-01T23:44:34.035" v="1340"/>
          <ac:graphicFrameMkLst>
            <pc:docMk/>
            <pc:sldMk cId="2294428614" sldId="395"/>
            <ac:graphicFrameMk id="6" creationId="{F8251ADF-3C2C-4595-93CA-ED1134B5B59B}"/>
          </ac:graphicFrameMkLst>
        </pc:graphicFrameChg>
        <pc:graphicFrameChg chg="add mod">
          <ac:chgData name="Dhanraj, Vijay" userId="89bb059d-c41c-46e0-a1ed-dfb55b3c1aa5" providerId="ADAL" clId="{7D93B090-A75B-43FD-9E10-9CFBE6B6279A}" dt="2021-11-01T23:44:34.035" v="1340"/>
          <ac:graphicFrameMkLst>
            <pc:docMk/>
            <pc:sldMk cId="2294428614" sldId="395"/>
            <ac:graphicFrameMk id="7" creationId="{E64494DC-950B-41DD-8904-A3017FBCC1C5}"/>
          </ac:graphicFrameMkLst>
        </pc:graphicFrameChg>
        <pc:picChg chg="add">
          <ac:chgData name="Dhanraj, Vijay" userId="89bb059d-c41c-46e0-a1ed-dfb55b3c1aa5" providerId="ADAL" clId="{7D93B090-A75B-43FD-9E10-9CFBE6B6279A}" dt="2021-11-01T23:44:34.667" v="1341"/>
          <ac:picMkLst>
            <pc:docMk/>
            <pc:sldMk cId="2294428614" sldId="395"/>
            <ac:picMk id="8" creationId="{7CFCF1B1-A229-4F29-A0B3-B143C7D48538}"/>
          </ac:picMkLst>
        </pc:picChg>
      </pc:sldChg>
      <pc:sldChg chg="addSp delSp modSp new mod">
        <pc:chgData name="Dhanraj, Vijay" userId="89bb059d-c41c-46e0-a1ed-dfb55b3c1aa5" providerId="ADAL" clId="{7D93B090-A75B-43FD-9E10-9CFBE6B6279A}" dt="2021-11-01T23:49:21.312" v="1350"/>
        <pc:sldMkLst>
          <pc:docMk/>
          <pc:sldMk cId="189556117" sldId="396"/>
        </pc:sldMkLst>
        <pc:spChg chg="del">
          <ac:chgData name="Dhanraj, Vijay" userId="89bb059d-c41c-46e0-a1ed-dfb55b3c1aa5" providerId="ADAL" clId="{7D93B090-A75B-43FD-9E10-9CFBE6B6279A}" dt="2021-11-01T23:49:15.258" v="1344" actId="478"/>
          <ac:spMkLst>
            <pc:docMk/>
            <pc:sldMk cId="189556117" sldId="396"/>
            <ac:spMk id="3" creationId="{B419C813-9796-4B22-9AF3-E31CB5DF8E3D}"/>
          </ac:spMkLst>
        </pc:spChg>
        <pc:spChg chg="del">
          <ac:chgData name="Dhanraj, Vijay" userId="89bb059d-c41c-46e0-a1ed-dfb55b3c1aa5" providerId="ADAL" clId="{7D93B090-A75B-43FD-9E10-9CFBE6B6279A}" dt="2021-11-01T23:49:13.571" v="1343" actId="478"/>
          <ac:spMkLst>
            <pc:docMk/>
            <pc:sldMk cId="189556117" sldId="396"/>
            <ac:spMk id="4" creationId="{7C7BAE49-2BCA-424F-89BF-C807A67D3455}"/>
          </ac:spMkLst>
        </pc:spChg>
        <pc:graphicFrameChg chg="add mod">
          <ac:chgData name="Dhanraj, Vijay" userId="89bb059d-c41c-46e0-a1ed-dfb55b3c1aa5" providerId="ADAL" clId="{7D93B090-A75B-43FD-9E10-9CFBE6B6279A}" dt="2021-11-01T23:49:20.642" v="1349"/>
          <ac:graphicFrameMkLst>
            <pc:docMk/>
            <pc:sldMk cId="189556117" sldId="396"/>
            <ac:graphicFrameMk id="5" creationId="{F68C41A6-DD43-4C13-B11A-7C2929655590}"/>
          </ac:graphicFrameMkLst>
        </pc:graphicFrameChg>
        <pc:graphicFrameChg chg="add mod">
          <ac:chgData name="Dhanraj, Vijay" userId="89bb059d-c41c-46e0-a1ed-dfb55b3c1aa5" providerId="ADAL" clId="{7D93B090-A75B-43FD-9E10-9CFBE6B6279A}" dt="2021-11-01T23:49:20.642" v="1349"/>
          <ac:graphicFrameMkLst>
            <pc:docMk/>
            <pc:sldMk cId="189556117" sldId="396"/>
            <ac:graphicFrameMk id="6" creationId="{F8251ADF-3C2C-4595-93CA-ED1134B5B59B}"/>
          </ac:graphicFrameMkLst>
        </pc:graphicFrameChg>
        <pc:graphicFrameChg chg="add mod">
          <ac:chgData name="Dhanraj, Vijay" userId="89bb059d-c41c-46e0-a1ed-dfb55b3c1aa5" providerId="ADAL" clId="{7D93B090-A75B-43FD-9E10-9CFBE6B6279A}" dt="2021-11-01T23:49:20.642" v="1349"/>
          <ac:graphicFrameMkLst>
            <pc:docMk/>
            <pc:sldMk cId="189556117" sldId="396"/>
            <ac:graphicFrameMk id="7" creationId="{E64494DC-950B-41DD-8904-A3017FBCC1C5}"/>
          </ac:graphicFrameMkLst>
        </pc:graphicFrameChg>
        <pc:picChg chg="add">
          <ac:chgData name="Dhanraj, Vijay" userId="89bb059d-c41c-46e0-a1ed-dfb55b3c1aa5" providerId="ADAL" clId="{7D93B090-A75B-43FD-9E10-9CFBE6B6279A}" dt="2021-11-01T23:49:21.312" v="1350"/>
          <ac:picMkLst>
            <pc:docMk/>
            <pc:sldMk cId="189556117" sldId="396"/>
            <ac:picMk id="8" creationId="{030F4E31-AE61-4293-8FAD-8DBD41A2E02A}"/>
          </ac:picMkLst>
        </pc:picChg>
      </pc:sldChg>
      <pc:sldChg chg="addSp delSp new mod">
        <pc:chgData name="Dhanraj, Vijay" userId="89bb059d-c41c-46e0-a1ed-dfb55b3c1aa5" providerId="ADAL" clId="{7D93B090-A75B-43FD-9E10-9CFBE6B6279A}" dt="2021-11-01T23:53:53.020" v="1354"/>
        <pc:sldMkLst>
          <pc:docMk/>
          <pc:sldMk cId="2419279753" sldId="397"/>
        </pc:sldMkLst>
        <pc:spChg chg="del">
          <ac:chgData name="Dhanraj, Vijay" userId="89bb059d-c41c-46e0-a1ed-dfb55b3c1aa5" providerId="ADAL" clId="{7D93B090-A75B-43FD-9E10-9CFBE6B6279A}" dt="2021-11-01T23:53:38.107" v="1352" actId="478"/>
          <ac:spMkLst>
            <pc:docMk/>
            <pc:sldMk cId="2419279753" sldId="397"/>
            <ac:spMk id="3" creationId="{DD6D838B-C4EB-40C7-B7CB-8BEF0EDDCF30}"/>
          </ac:spMkLst>
        </pc:spChg>
        <pc:spChg chg="del">
          <ac:chgData name="Dhanraj, Vijay" userId="89bb059d-c41c-46e0-a1ed-dfb55b3c1aa5" providerId="ADAL" clId="{7D93B090-A75B-43FD-9E10-9CFBE6B6279A}" dt="2021-11-01T23:53:39.747" v="1353" actId="478"/>
          <ac:spMkLst>
            <pc:docMk/>
            <pc:sldMk cId="2419279753" sldId="397"/>
            <ac:spMk id="4" creationId="{CA9733D9-B3EE-4155-B093-5ADF32034F65}"/>
          </ac:spMkLst>
        </pc:spChg>
        <pc:picChg chg="add">
          <ac:chgData name="Dhanraj, Vijay" userId="89bb059d-c41c-46e0-a1ed-dfb55b3c1aa5" providerId="ADAL" clId="{7D93B090-A75B-43FD-9E10-9CFBE6B6279A}" dt="2021-11-01T23:53:53.020" v="1354"/>
          <ac:picMkLst>
            <pc:docMk/>
            <pc:sldMk cId="2419279753" sldId="397"/>
            <ac:picMk id="5" creationId="{0B73A7E2-89D3-40E6-829F-134312FD3D70}"/>
          </ac:picMkLst>
        </pc:picChg>
      </pc:sldChg>
      <pc:sldChg chg="addSp delSp modSp new mod">
        <pc:chgData name="Dhanraj, Vijay" userId="89bb059d-c41c-46e0-a1ed-dfb55b3c1aa5" providerId="ADAL" clId="{7D93B090-A75B-43FD-9E10-9CFBE6B6279A}" dt="2021-11-02T00:00:47.300" v="1363"/>
        <pc:sldMkLst>
          <pc:docMk/>
          <pc:sldMk cId="3290567180" sldId="398"/>
        </pc:sldMkLst>
        <pc:spChg chg="del">
          <ac:chgData name="Dhanraj, Vijay" userId="89bb059d-c41c-46e0-a1ed-dfb55b3c1aa5" providerId="ADAL" clId="{7D93B090-A75B-43FD-9E10-9CFBE6B6279A}" dt="2021-11-02T00:00:41.989" v="1357" actId="478"/>
          <ac:spMkLst>
            <pc:docMk/>
            <pc:sldMk cId="3290567180" sldId="398"/>
            <ac:spMk id="3" creationId="{6141B704-816C-403B-BA78-4AC00772563C}"/>
          </ac:spMkLst>
        </pc:spChg>
        <pc:spChg chg="del">
          <ac:chgData name="Dhanraj, Vijay" userId="89bb059d-c41c-46e0-a1ed-dfb55b3c1aa5" providerId="ADAL" clId="{7D93B090-A75B-43FD-9E10-9CFBE6B6279A}" dt="2021-11-02T00:00:41.043" v="1356" actId="478"/>
          <ac:spMkLst>
            <pc:docMk/>
            <pc:sldMk cId="3290567180" sldId="398"/>
            <ac:spMk id="4" creationId="{2733F41B-4618-4C41-8ABF-0A3C08A4124F}"/>
          </ac:spMkLst>
        </pc:spChg>
        <pc:graphicFrameChg chg="add mod">
          <ac:chgData name="Dhanraj, Vijay" userId="89bb059d-c41c-46e0-a1ed-dfb55b3c1aa5" providerId="ADAL" clId="{7D93B090-A75B-43FD-9E10-9CFBE6B6279A}" dt="2021-11-02T00:00:46.640" v="1362"/>
          <ac:graphicFrameMkLst>
            <pc:docMk/>
            <pc:sldMk cId="3290567180" sldId="398"/>
            <ac:graphicFrameMk id="5" creationId="{F68C41A6-DD43-4C13-B11A-7C2929655590}"/>
          </ac:graphicFrameMkLst>
        </pc:graphicFrameChg>
        <pc:graphicFrameChg chg="add mod">
          <ac:chgData name="Dhanraj, Vijay" userId="89bb059d-c41c-46e0-a1ed-dfb55b3c1aa5" providerId="ADAL" clId="{7D93B090-A75B-43FD-9E10-9CFBE6B6279A}" dt="2021-11-02T00:00:46.640" v="1362"/>
          <ac:graphicFrameMkLst>
            <pc:docMk/>
            <pc:sldMk cId="3290567180" sldId="398"/>
            <ac:graphicFrameMk id="6" creationId="{F8251ADF-3C2C-4595-93CA-ED1134B5B59B}"/>
          </ac:graphicFrameMkLst>
        </pc:graphicFrameChg>
        <pc:graphicFrameChg chg="add mod">
          <ac:chgData name="Dhanraj, Vijay" userId="89bb059d-c41c-46e0-a1ed-dfb55b3c1aa5" providerId="ADAL" clId="{7D93B090-A75B-43FD-9E10-9CFBE6B6279A}" dt="2021-11-02T00:00:46.640" v="1362"/>
          <ac:graphicFrameMkLst>
            <pc:docMk/>
            <pc:sldMk cId="3290567180" sldId="398"/>
            <ac:graphicFrameMk id="7" creationId="{E64494DC-950B-41DD-8904-A3017FBCC1C5}"/>
          </ac:graphicFrameMkLst>
        </pc:graphicFrameChg>
        <pc:picChg chg="add">
          <ac:chgData name="Dhanraj, Vijay" userId="89bb059d-c41c-46e0-a1ed-dfb55b3c1aa5" providerId="ADAL" clId="{7D93B090-A75B-43FD-9E10-9CFBE6B6279A}" dt="2021-11-02T00:00:47.300" v="1363"/>
          <ac:picMkLst>
            <pc:docMk/>
            <pc:sldMk cId="3290567180" sldId="398"/>
            <ac:picMk id="8" creationId="{3A9991D3-09A5-485B-9D7B-38CF169C015E}"/>
          </ac:picMkLst>
        </pc:picChg>
      </pc:sldChg>
    </pc:docChg>
  </pc:docChgLst>
  <pc:docChgLst>
    <pc:chgData name="Dhanraj, Vijay" userId="89bb059d-c41c-46e0-a1ed-dfb55b3c1aa5" providerId="ADAL" clId="{319D48C9-92C7-4E30-A0CE-5845981299AB}"/>
    <pc:docChg chg="undo custSel mod addSld delSld modSld sldOrd modSection">
      <pc:chgData name="Dhanraj, Vijay" userId="89bb059d-c41c-46e0-a1ed-dfb55b3c1aa5" providerId="ADAL" clId="{319D48C9-92C7-4E30-A0CE-5845981299AB}" dt="2021-03-05T21:01:20.904" v="5370" actId="20577"/>
      <pc:docMkLst>
        <pc:docMk/>
      </pc:docMkLst>
      <pc:sldChg chg="delSp modSp mod">
        <pc:chgData name="Dhanraj, Vijay" userId="89bb059d-c41c-46e0-a1ed-dfb55b3c1aa5" providerId="ADAL" clId="{319D48C9-92C7-4E30-A0CE-5845981299AB}" dt="2021-02-09T00:40:10.729" v="33" actId="478"/>
        <pc:sldMkLst>
          <pc:docMk/>
          <pc:sldMk cId="4020823155" sldId="331"/>
        </pc:sldMkLst>
        <pc:spChg chg="mod">
          <ac:chgData name="Dhanraj, Vijay" userId="89bb059d-c41c-46e0-a1ed-dfb55b3c1aa5" providerId="ADAL" clId="{319D48C9-92C7-4E30-A0CE-5845981299AB}" dt="2021-02-09T00:39:55.536" v="32" actId="20577"/>
          <ac:spMkLst>
            <pc:docMk/>
            <pc:sldMk cId="4020823155" sldId="331"/>
            <ac:spMk id="2" creationId="{00000000-0000-0000-0000-000000000000}"/>
          </ac:spMkLst>
        </pc:spChg>
        <pc:spChg chg="del">
          <ac:chgData name="Dhanraj, Vijay" userId="89bb059d-c41c-46e0-a1ed-dfb55b3c1aa5" providerId="ADAL" clId="{319D48C9-92C7-4E30-A0CE-5845981299AB}" dt="2021-02-09T00:40:10.729" v="33" actId="478"/>
          <ac:spMkLst>
            <pc:docMk/>
            <pc:sldMk cId="4020823155" sldId="331"/>
            <ac:spMk id="3" creationId="{00000000-0000-0000-0000-000000000000}"/>
          </ac:spMkLst>
        </pc:spChg>
      </pc:sldChg>
      <pc:sldChg chg="del">
        <pc:chgData name="Dhanraj, Vijay" userId="89bb059d-c41c-46e0-a1ed-dfb55b3c1aa5" providerId="ADAL" clId="{319D48C9-92C7-4E30-A0CE-5845981299AB}" dt="2021-02-09T00:39:44.220" v="14" actId="47"/>
        <pc:sldMkLst>
          <pc:docMk/>
          <pc:sldMk cId="3154986429" sldId="334"/>
        </pc:sldMkLst>
      </pc:sldChg>
      <pc:sldChg chg="del">
        <pc:chgData name="Dhanraj, Vijay" userId="89bb059d-c41c-46e0-a1ed-dfb55b3c1aa5" providerId="ADAL" clId="{319D48C9-92C7-4E30-A0CE-5845981299AB}" dt="2021-02-09T00:39:45.095" v="15" actId="47"/>
        <pc:sldMkLst>
          <pc:docMk/>
          <pc:sldMk cId="4158241478" sldId="336"/>
        </pc:sldMkLst>
      </pc:sldChg>
      <pc:sldChg chg="del">
        <pc:chgData name="Dhanraj, Vijay" userId="89bb059d-c41c-46e0-a1ed-dfb55b3c1aa5" providerId="ADAL" clId="{319D48C9-92C7-4E30-A0CE-5845981299AB}" dt="2021-02-09T00:39:45.118" v="16" actId="47"/>
        <pc:sldMkLst>
          <pc:docMk/>
          <pc:sldMk cId="251918269" sldId="357"/>
        </pc:sldMkLst>
      </pc:sldChg>
      <pc:sldChg chg="modSp mod addCm delCm">
        <pc:chgData name="Dhanraj, Vijay" userId="89bb059d-c41c-46e0-a1ed-dfb55b3c1aa5" providerId="ADAL" clId="{319D48C9-92C7-4E30-A0CE-5845981299AB}" dt="2021-02-22T16:26:27.872" v="2413" actId="20577"/>
        <pc:sldMkLst>
          <pc:docMk/>
          <pc:sldMk cId="797879700" sldId="358"/>
        </pc:sldMkLst>
        <pc:spChg chg="mod">
          <ac:chgData name="Dhanraj, Vijay" userId="89bb059d-c41c-46e0-a1ed-dfb55b3c1aa5" providerId="ADAL" clId="{319D48C9-92C7-4E30-A0CE-5845981299AB}" dt="2021-02-22T16:26:27.872" v="2413" actId="20577"/>
          <ac:spMkLst>
            <pc:docMk/>
            <pc:sldMk cId="797879700" sldId="358"/>
            <ac:spMk id="4" creationId="{00000000-0000-0000-0000-000000000000}"/>
          </ac:spMkLst>
        </pc:spChg>
      </pc:sldChg>
      <pc:sldChg chg="del">
        <pc:chgData name="Dhanraj, Vijay" userId="89bb059d-c41c-46e0-a1ed-dfb55b3c1aa5" providerId="ADAL" clId="{319D48C9-92C7-4E30-A0CE-5845981299AB}" dt="2021-02-09T00:39:43.502" v="13" actId="47"/>
        <pc:sldMkLst>
          <pc:docMk/>
          <pc:sldMk cId="3268540192" sldId="359"/>
        </pc:sldMkLst>
      </pc:sldChg>
      <pc:sldChg chg="del">
        <pc:chgData name="Dhanraj, Vijay" userId="89bb059d-c41c-46e0-a1ed-dfb55b3c1aa5" providerId="ADAL" clId="{319D48C9-92C7-4E30-A0CE-5845981299AB}" dt="2021-02-09T00:39:40.265" v="2" actId="47"/>
        <pc:sldMkLst>
          <pc:docMk/>
          <pc:sldMk cId="1018823152" sldId="361"/>
        </pc:sldMkLst>
      </pc:sldChg>
      <pc:sldChg chg="modSp new mod">
        <pc:chgData name="Dhanraj, Vijay" userId="89bb059d-c41c-46e0-a1ed-dfb55b3c1aa5" providerId="ADAL" clId="{319D48C9-92C7-4E30-A0CE-5845981299AB}" dt="2021-02-09T21:13:38.988" v="2077" actId="20577"/>
        <pc:sldMkLst>
          <pc:docMk/>
          <pc:sldMk cId="4048986667" sldId="361"/>
        </pc:sldMkLst>
        <pc:spChg chg="mod">
          <ac:chgData name="Dhanraj, Vijay" userId="89bb059d-c41c-46e0-a1ed-dfb55b3c1aa5" providerId="ADAL" clId="{319D48C9-92C7-4E30-A0CE-5845981299AB}" dt="2021-02-09T00:42:49.873" v="352" actId="20577"/>
          <ac:spMkLst>
            <pc:docMk/>
            <pc:sldMk cId="4048986667" sldId="361"/>
            <ac:spMk id="3" creationId="{DAF51D49-009E-4C48-BD55-E7E0D1BBEE1E}"/>
          </ac:spMkLst>
        </pc:spChg>
        <pc:spChg chg="mod">
          <ac:chgData name="Dhanraj, Vijay" userId="89bb059d-c41c-46e0-a1ed-dfb55b3c1aa5" providerId="ADAL" clId="{319D48C9-92C7-4E30-A0CE-5845981299AB}" dt="2021-02-09T21:13:38.988" v="2077" actId="20577"/>
          <ac:spMkLst>
            <pc:docMk/>
            <pc:sldMk cId="4048986667" sldId="361"/>
            <ac:spMk id="4" creationId="{9FB65707-2546-4356-AE01-EDE97831BC65}"/>
          </ac:spMkLst>
        </pc:spChg>
      </pc:sldChg>
      <pc:sldChg chg="addSp delSp modSp new mod ord">
        <pc:chgData name="Dhanraj, Vijay" userId="89bb059d-c41c-46e0-a1ed-dfb55b3c1aa5" providerId="ADAL" clId="{319D48C9-92C7-4E30-A0CE-5845981299AB}" dt="2021-02-09T04:46:04.985" v="1416" actId="13926"/>
        <pc:sldMkLst>
          <pc:docMk/>
          <pc:sldMk cId="1010844556" sldId="362"/>
        </pc:sldMkLst>
        <pc:spChg chg="mod">
          <ac:chgData name="Dhanraj, Vijay" userId="89bb059d-c41c-46e0-a1ed-dfb55b3c1aa5" providerId="ADAL" clId="{319D48C9-92C7-4E30-A0CE-5845981299AB}" dt="2021-02-09T00:49:14.084" v="390" actId="20577"/>
          <ac:spMkLst>
            <pc:docMk/>
            <pc:sldMk cId="1010844556" sldId="362"/>
            <ac:spMk id="3" creationId="{0271C013-B373-4012-9466-CED0CB2DA7E4}"/>
          </ac:spMkLst>
        </pc:spChg>
        <pc:spChg chg="del">
          <ac:chgData name="Dhanraj, Vijay" userId="89bb059d-c41c-46e0-a1ed-dfb55b3c1aa5" providerId="ADAL" clId="{319D48C9-92C7-4E30-A0CE-5845981299AB}" dt="2021-02-09T00:49:27.709" v="391"/>
          <ac:spMkLst>
            <pc:docMk/>
            <pc:sldMk cId="1010844556" sldId="362"/>
            <ac:spMk id="4" creationId="{8AE9CB46-688D-4F68-8F38-AFC3D00758DE}"/>
          </ac:spMkLst>
        </pc:spChg>
        <pc:spChg chg="add">
          <ac:chgData name="Dhanraj, Vijay" userId="89bb059d-c41c-46e0-a1ed-dfb55b3c1aa5" providerId="ADAL" clId="{319D48C9-92C7-4E30-A0CE-5845981299AB}" dt="2021-02-09T00:49:27.709" v="391"/>
          <ac:spMkLst>
            <pc:docMk/>
            <pc:sldMk cId="1010844556" sldId="362"/>
            <ac:spMk id="6" creationId="{6CF08443-4017-4710-8786-CC5E7325B664}"/>
          </ac:spMkLst>
        </pc:spChg>
        <pc:spChg chg="add del mod">
          <ac:chgData name="Dhanraj, Vijay" userId="89bb059d-c41c-46e0-a1ed-dfb55b3c1aa5" providerId="ADAL" clId="{319D48C9-92C7-4E30-A0CE-5845981299AB}" dt="2021-02-09T02:14:59.835" v="560"/>
          <ac:spMkLst>
            <pc:docMk/>
            <pc:sldMk cId="1010844556" sldId="362"/>
            <ac:spMk id="7" creationId="{07A9E1FF-6302-4FEF-985C-5BB1014937FE}"/>
          </ac:spMkLst>
        </pc:spChg>
        <pc:spChg chg="add del mod">
          <ac:chgData name="Dhanraj, Vijay" userId="89bb059d-c41c-46e0-a1ed-dfb55b3c1aa5" providerId="ADAL" clId="{319D48C9-92C7-4E30-A0CE-5845981299AB}" dt="2021-02-09T02:15:16.227" v="566"/>
          <ac:spMkLst>
            <pc:docMk/>
            <pc:sldMk cId="1010844556" sldId="362"/>
            <ac:spMk id="8" creationId="{65906582-7282-4612-839D-F0B421EF6364}"/>
          </ac:spMkLst>
        </pc:spChg>
        <pc:graphicFrameChg chg="add mod modGraphic">
          <ac:chgData name="Dhanraj, Vijay" userId="89bb059d-c41c-46e0-a1ed-dfb55b3c1aa5" providerId="ADAL" clId="{319D48C9-92C7-4E30-A0CE-5845981299AB}" dt="2021-02-09T04:46:04.985" v="1416" actId="13926"/>
          <ac:graphicFrameMkLst>
            <pc:docMk/>
            <pc:sldMk cId="1010844556" sldId="362"/>
            <ac:graphicFrameMk id="5" creationId="{C1CBF353-F9D9-4A57-BCB8-C2248D918107}"/>
          </ac:graphicFrameMkLst>
        </pc:graphicFrameChg>
      </pc:sldChg>
      <pc:sldChg chg="del">
        <pc:chgData name="Dhanraj, Vijay" userId="89bb059d-c41c-46e0-a1ed-dfb55b3c1aa5" providerId="ADAL" clId="{319D48C9-92C7-4E30-A0CE-5845981299AB}" dt="2021-02-09T00:39:39.625" v="0" actId="47"/>
        <pc:sldMkLst>
          <pc:docMk/>
          <pc:sldMk cId="2574540633" sldId="362"/>
        </pc:sldMkLst>
      </pc:sldChg>
      <pc:sldChg chg="addSp delSp modSp new mod">
        <pc:chgData name="Dhanraj, Vijay" userId="89bb059d-c41c-46e0-a1ed-dfb55b3c1aa5" providerId="ADAL" clId="{319D48C9-92C7-4E30-A0CE-5845981299AB}" dt="2021-02-22T15:40:31.588" v="2245" actId="20577"/>
        <pc:sldMkLst>
          <pc:docMk/>
          <pc:sldMk cId="2153536266" sldId="363"/>
        </pc:sldMkLst>
        <pc:spChg chg="mod">
          <ac:chgData name="Dhanraj, Vijay" userId="89bb059d-c41c-46e0-a1ed-dfb55b3c1aa5" providerId="ADAL" clId="{319D48C9-92C7-4E30-A0CE-5845981299AB}" dt="2021-02-09T02:04:31.827" v="545" actId="20577"/>
          <ac:spMkLst>
            <pc:docMk/>
            <pc:sldMk cId="2153536266" sldId="363"/>
            <ac:spMk id="3" creationId="{6B101B56-529A-4ADF-A5B2-156796632BD7}"/>
          </ac:spMkLst>
        </pc:spChg>
        <pc:spChg chg="mod">
          <ac:chgData name="Dhanraj, Vijay" userId="89bb059d-c41c-46e0-a1ed-dfb55b3c1aa5" providerId="ADAL" clId="{319D48C9-92C7-4E30-A0CE-5845981299AB}" dt="2021-02-22T15:40:31.588" v="2245" actId="20577"/>
          <ac:spMkLst>
            <pc:docMk/>
            <pc:sldMk cId="2153536266" sldId="363"/>
            <ac:spMk id="4" creationId="{F34D517D-748B-4A69-B784-0A3DE616F326}"/>
          </ac:spMkLst>
        </pc:spChg>
        <pc:spChg chg="add del">
          <ac:chgData name="Dhanraj, Vijay" userId="89bb059d-c41c-46e0-a1ed-dfb55b3c1aa5" providerId="ADAL" clId="{319D48C9-92C7-4E30-A0CE-5845981299AB}" dt="2021-02-09T03:34:38.062" v="637"/>
          <ac:spMkLst>
            <pc:docMk/>
            <pc:sldMk cId="2153536266" sldId="363"/>
            <ac:spMk id="5" creationId="{5E1FD91C-6AED-4ABD-B315-D44A3B91D2A7}"/>
          </ac:spMkLst>
        </pc:spChg>
        <pc:spChg chg="add del">
          <ac:chgData name="Dhanraj, Vijay" userId="89bb059d-c41c-46e0-a1ed-dfb55b3c1aa5" providerId="ADAL" clId="{319D48C9-92C7-4E30-A0CE-5845981299AB}" dt="2021-02-09T03:34:46.937" v="639"/>
          <ac:spMkLst>
            <pc:docMk/>
            <pc:sldMk cId="2153536266" sldId="363"/>
            <ac:spMk id="6" creationId="{A11E4E67-909E-429A-8932-E06FC9181F3F}"/>
          </ac:spMkLst>
        </pc:spChg>
      </pc:sldChg>
      <pc:sldChg chg="del">
        <pc:chgData name="Dhanraj, Vijay" userId="89bb059d-c41c-46e0-a1ed-dfb55b3c1aa5" providerId="ADAL" clId="{319D48C9-92C7-4E30-A0CE-5845981299AB}" dt="2021-02-09T00:39:39.885" v="1" actId="47"/>
        <pc:sldMkLst>
          <pc:docMk/>
          <pc:sldMk cId="2623319323" sldId="363"/>
        </pc:sldMkLst>
      </pc:sldChg>
      <pc:sldChg chg="modSp new mod">
        <pc:chgData name="Dhanraj, Vijay" userId="89bb059d-c41c-46e0-a1ed-dfb55b3c1aa5" providerId="ADAL" clId="{319D48C9-92C7-4E30-A0CE-5845981299AB}" dt="2021-02-22T17:22:53.897" v="2724" actId="12"/>
        <pc:sldMkLst>
          <pc:docMk/>
          <pc:sldMk cId="1921550301" sldId="364"/>
        </pc:sldMkLst>
        <pc:spChg chg="mod">
          <ac:chgData name="Dhanraj, Vijay" userId="89bb059d-c41c-46e0-a1ed-dfb55b3c1aa5" providerId="ADAL" clId="{319D48C9-92C7-4E30-A0CE-5845981299AB}" dt="2021-02-22T16:06:07.368" v="2257" actId="20577"/>
          <ac:spMkLst>
            <pc:docMk/>
            <pc:sldMk cId="1921550301" sldId="364"/>
            <ac:spMk id="3" creationId="{4EC58E53-FAE7-4127-BB65-7AF21ADEF1EB}"/>
          </ac:spMkLst>
        </pc:spChg>
        <pc:spChg chg="mod">
          <ac:chgData name="Dhanraj, Vijay" userId="89bb059d-c41c-46e0-a1ed-dfb55b3c1aa5" providerId="ADAL" clId="{319D48C9-92C7-4E30-A0CE-5845981299AB}" dt="2021-02-22T17:22:53.897" v="2724" actId="12"/>
          <ac:spMkLst>
            <pc:docMk/>
            <pc:sldMk cId="1921550301" sldId="364"/>
            <ac:spMk id="4" creationId="{EFC73382-E65A-4480-8393-A1B586FD855F}"/>
          </ac:spMkLst>
        </pc:spChg>
      </pc:sldChg>
      <pc:sldChg chg="del">
        <pc:chgData name="Dhanraj, Vijay" userId="89bb059d-c41c-46e0-a1ed-dfb55b3c1aa5" providerId="ADAL" clId="{319D48C9-92C7-4E30-A0CE-5845981299AB}" dt="2021-02-09T00:39:41.001" v="4" actId="47"/>
        <pc:sldMkLst>
          <pc:docMk/>
          <pc:sldMk cId="2413379843" sldId="364"/>
        </pc:sldMkLst>
      </pc:sldChg>
      <pc:sldChg chg="addSp delSp modSp new del mod">
        <pc:chgData name="Dhanraj, Vijay" userId="89bb059d-c41c-46e0-a1ed-dfb55b3c1aa5" providerId="ADAL" clId="{319D48C9-92C7-4E30-A0CE-5845981299AB}" dt="2021-02-22T17:21:21.720" v="2702" actId="47"/>
        <pc:sldMkLst>
          <pc:docMk/>
          <pc:sldMk cId="1916672647" sldId="365"/>
        </pc:sldMkLst>
        <pc:spChg chg="add del mod">
          <ac:chgData name="Dhanraj, Vijay" userId="89bb059d-c41c-46e0-a1ed-dfb55b3c1aa5" providerId="ADAL" clId="{319D48C9-92C7-4E30-A0CE-5845981299AB}" dt="2021-02-09T04:09:05.282" v="1202" actId="20577"/>
          <ac:spMkLst>
            <pc:docMk/>
            <pc:sldMk cId="1916672647" sldId="365"/>
            <ac:spMk id="3" creationId="{FDAFB77C-C995-403C-860F-8F35E944C202}"/>
          </ac:spMkLst>
        </pc:spChg>
        <pc:spChg chg="add del mod">
          <ac:chgData name="Dhanraj, Vijay" userId="89bb059d-c41c-46e0-a1ed-dfb55b3c1aa5" providerId="ADAL" clId="{319D48C9-92C7-4E30-A0CE-5845981299AB}" dt="2021-02-09T04:09:01.558" v="1185"/>
          <ac:spMkLst>
            <pc:docMk/>
            <pc:sldMk cId="1916672647" sldId="365"/>
            <ac:spMk id="5" creationId="{9EFAB84A-D642-4BBA-B3A7-526AF4356105}"/>
          </ac:spMkLst>
        </pc:spChg>
      </pc:sldChg>
      <pc:sldChg chg="del">
        <pc:chgData name="Dhanraj, Vijay" userId="89bb059d-c41c-46e0-a1ed-dfb55b3c1aa5" providerId="ADAL" clId="{319D48C9-92C7-4E30-A0CE-5845981299AB}" dt="2021-02-09T00:39:41.125" v="5" actId="47"/>
        <pc:sldMkLst>
          <pc:docMk/>
          <pc:sldMk cId="3366845541" sldId="365"/>
        </pc:sldMkLst>
      </pc:sldChg>
      <pc:sldChg chg="addSp delSp modSp new mod modClrScheme chgLayout modNotesTx">
        <pc:chgData name="Dhanraj, Vijay" userId="89bb059d-c41c-46e0-a1ed-dfb55b3c1aa5" providerId="ADAL" clId="{319D48C9-92C7-4E30-A0CE-5845981299AB}" dt="2021-02-22T18:46:07.589" v="4553" actId="20577"/>
        <pc:sldMkLst>
          <pc:docMk/>
          <pc:sldMk cId="1965930173" sldId="366"/>
        </pc:sldMkLst>
        <pc:spChg chg="mod ord">
          <ac:chgData name="Dhanraj, Vijay" userId="89bb059d-c41c-46e0-a1ed-dfb55b3c1aa5" providerId="ADAL" clId="{319D48C9-92C7-4E30-A0CE-5845981299AB}" dt="2021-02-22T17:31:16.524" v="2803" actId="26606"/>
          <ac:spMkLst>
            <pc:docMk/>
            <pc:sldMk cId="1965930173" sldId="366"/>
            <ac:spMk id="2" creationId="{ABACDE97-5259-4C3E-8F6D-B753189443FB}"/>
          </ac:spMkLst>
        </pc:spChg>
        <pc:spChg chg="mod">
          <ac:chgData name="Dhanraj, Vijay" userId="89bb059d-c41c-46e0-a1ed-dfb55b3c1aa5" providerId="ADAL" clId="{319D48C9-92C7-4E30-A0CE-5845981299AB}" dt="2021-02-22T17:34:30.233" v="2907" actId="255"/>
          <ac:spMkLst>
            <pc:docMk/>
            <pc:sldMk cId="1965930173" sldId="366"/>
            <ac:spMk id="3" creationId="{17DDC04F-007A-4CC0-9333-3C8FEA20B3F9}"/>
          </ac:spMkLst>
        </pc:spChg>
        <pc:spChg chg="mod ord">
          <ac:chgData name="Dhanraj, Vijay" userId="89bb059d-c41c-46e0-a1ed-dfb55b3c1aa5" providerId="ADAL" clId="{319D48C9-92C7-4E30-A0CE-5845981299AB}" dt="2021-02-22T18:46:07.589" v="4553" actId="20577"/>
          <ac:spMkLst>
            <pc:docMk/>
            <pc:sldMk cId="1965930173" sldId="366"/>
            <ac:spMk id="4" creationId="{C76A3143-DEC8-4BA8-B7B2-3FC7F8433A71}"/>
          </ac:spMkLst>
        </pc:spChg>
        <pc:spChg chg="mod">
          <ac:chgData name="Dhanraj, Vijay" userId="89bb059d-c41c-46e0-a1ed-dfb55b3c1aa5" providerId="ADAL" clId="{319D48C9-92C7-4E30-A0CE-5845981299AB}" dt="2021-02-22T17:25:41.567" v="2733" actId="27803"/>
          <ac:spMkLst>
            <pc:docMk/>
            <pc:sldMk cId="1965930173" sldId="366"/>
            <ac:spMk id="9" creationId="{80BF78D0-EF72-4FDE-8A04-0DBF8FDA2867}"/>
          </ac:spMkLst>
        </pc:spChg>
        <pc:spChg chg="mod">
          <ac:chgData name="Dhanraj, Vijay" userId="89bb059d-c41c-46e0-a1ed-dfb55b3c1aa5" providerId="ADAL" clId="{319D48C9-92C7-4E30-A0CE-5845981299AB}" dt="2021-02-22T17:25:41.567" v="2733" actId="27803"/>
          <ac:spMkLst>
            <pc:docMk/>
            <pc:sldMk cId="1965930173" sldId="366"/>
            <ac:spMk id="10" creationId="{60E8B422-5440-4A2B-9913-66420B16F2D2}"/>
          </ac:spMkLst>
        </pc:spChg>
        <pc:spChg chg="mod">
          <ac:chgData name="Dhanraj, Vijay" userId="89bb059d-c41c-46e0-a1ed-dfb55b3c1aa5" providerId="ADAL" clId="{319D48C9-92C7-4E30-A0CE-5845981299AB}" dt="2021-02-22T17:25:41.567" v="2733" actId="27803"/>
          <ac:spMkLst>
            <pc:docMk/>
            <pc:sldMk cId="1965930173" sldId="366"/>
            <ac:spMk id="11" creationId="{96A20A33-900D-4FEA-B954-1BE77E110587}"/>
          </ac:spMkLst>
        </pc:spChg>
        <pc:spChg chg="mod">
          <ac:chgData name="Dhanraj, Vijay" userId="89bb059d-c41c-46e0-a1ed-dfb55b3c1aa5" providerId="ADAL" clId="{319D48C9-92C7-4E30-A0CE-5845981299AB}" dt="2021-02-22T17:25:41.567" v="2733" actId="27803"/>
          <ac:spMkLst>
            <pc:docMk/>
            <pc:sldMk cId="1965930173" sldId="366"/>
            <ac:spMk id="12" creationId="{0E88C285-CB2D-476C-B66E-96B16C4A7E21}"/>
          </ac:spMkLst>
        </pc:spChg>
        <pc:spChg chg="mod">
          <ac:chgData name="Dhanraj, Vijay" userId="89bb059d-c41c-46e0-a1ed-dfb55b3c1aa5" providerId="ADAL" clId="{319D48C9-92C7-4E30-A0CE-5845981299AB}" dt="2021-02-22T17:25:41.567" v="2733" actId="27803"/>
          <ac:spMkLst>
            <pc:docMk/>
            <pc:sldMk cId="1965930173" sldId="366"/>
            <ac:spMk id="14" creationId="{201303D6-B570-4EB0-B543-DBEBA1FB14A7}"/>
          </ac:spMkLst>
        </pc:spChg>
        <pc:spChg chg="mod">
          <ac:chgData name="Dhanraj, Vijay" userId="89bb059d-c41c-46e0-a1ed-dfb55b3c1aa5" providerId="ADAL" clId="{319D48C9-92C7-4E30-A0CE-5845981299AB}" dt="2021-02-22T17:25:41.567" v="2733" actId="27803"/>
          <ac:spMkLst>
            <pc:docMk/>
            <pc:sldMk cId="1965930173" sldId="366"/>
            <ac:spMk id="15" creationId="{0BB19BD2-9531-4E9F-96AE-48F09B4B3A42}"/>
          </ac:spMkLst>
        </pc:spChg>
        <pc:spChg chg="mod">
          <ac:chgData name="Dhanraj, Vijay" userId="89bb059d-c41c-46e0-a1ed-dfb55b3c1aa5" providerId="ADAL" clId="{319D48C9-92C7-4E30-A0CE-5845981299AB}" dt="2021-02-22T17:25:41.567" v="2733" actId="27803"/>
          <ac:spMkLst>
            <pc:docMk/>
            <pc:sldMk cId="1965930173" sldId="366"/>
            <ac:spMk id="17" creationId="{D0EE4B1B-B8BD-4E2C-B0E4-83D37A908B9B}"/>
          </ac:spMkLst>
        </pc:spChg>
        <pc:spChg chg="mod">
          <ac:chgData name="Dhanraj, Vijay" userId="89bb059d-c41c-46e0-a1ed-dfb55b3c1aa5" providerId="ADAL" clId="{319D48C9-92C7-4E30-A0CE-5845981299AB}" dt="2021-02-22T17:25:41.567" v="2733" actId="27803"/>
          <ac:spMkLst>
            <pc:docMk/>
            <pc:sldMk cId="1965930173" sldId="366"/>
            <ac:spMk id="18" creationId="{96B84980-0D7F-4B3F-8D3F-3E71AC8D5A5D}"/>
          </ac:spMkLst>
        </pc:spChg>
        <pc:spChg chg="mod">
          <ac:chgData name="Dhanraj, Vijay" userId="89bb059d-c41c-46e0-a1ed-dfb55b3c1aa5" providerId="ADAL" clId="{319D48C9-92C7-4E30-A0CE-5845981299AB}" dt="2021-02-22T17:25:41.567" v="2733" actId="27803"/>
          <ac:spMkLst>
            <pc:docMk/>
            <pc:sldMk cId="1965930173" sldId="366"/>
            <ac:spMk id="19" creationId="{F7F7E5FC-8D73-469C-BE55-9B55D3EC9222}"/>
          </ac:spMkLst>
        </pc:spChg>
        <pc:spChg chg="mod">
          <ac:chgData name="Dhanraj, Vijay" userId="89bb059d-c41c-46e0-a1ed-dfb55b3c1aa5" providerId="ADAL" clId="{319D48C9-92C7-4E30-A0CE-5845981299AB}" dt="2021-02-22T17:25:41.567" v="2733" actId="27803"/>
          <ac:spMkLst>
            <pc:docMk/>
            <pc:sldMk cId="1965930173" sldId="366"/>
            <ac:spMk id="20" creationId="{BDE6537C-F87B-46BD-B4E3-D706923385AF}"/>
          </ac:spMkLst>
        </pc:spChg>
        <pc:spChg chg="mod">
          <ac:chgData name="Dhanraj, Vijay" userId="89bb059d-c41c-46e0-a1ed-dfb55b3c1aa5" providerId="ADAL" clId="{319D48C9-92C7-4E30-A0CE-5845981299AB}" dt="2021-02-22T17:25:41.567" v="2733" actId="27803"/>
          <ac:spMkLst>
            <pc:docMk/>
            <pc:sldMk cId="1965930173" sldId="366"/>
            <ac:spMk id="22" creationId="{2B1DE921-2E40-42E0-BD32-FCD443671381}"/>
          </ac:spMkLst>
        </pc:spChg>
        <pc:spChg chg="mod">
          <ac:chgData name="Dhanraj, Vijay" userId="89bb059d-c41c-46e0-a1ed-dfb55b3c1aa5" providerId="ADAL" clId="{319D48C9-92C7-4E30-A0CE-5845981299AB}" dt="2021-02-22T17:25:41.567" v="2733" actId="27803"/>
          <ac:spMkLst>
            <pc:docMk/>
            <pc:sldMk cId="1965930173" sldId="366"/>
            <ac:spMk id="23" creationId="{A1CF655E-F775-4E8D-A821-7D433719D8DA}"/>
          </ac:spMkLst>
        </pc:spChg>
        <pc:spChg chg="mod">
          <ac:chgData name="Dhanraj, Vijay" userId="89bb059d-c41c-46e0-a1ed-dfb55b3c1aa5" providerId="ADAL" clId="{319D48C9-92C7-4E30-A0CE-5845981299AB}" dt="2021-02-22T17:25:41.567" v="2733" actId="27803"/>
          <ac:spMkLst>
            <pc:docMk/>
            <pc:sldMk cId="1965930173" sldId="366"/>
            <ac:spMk id="25" creationId="{5FF93CC1-28A6-4529-BD6A-157C36157781}"/>
          </ac:spMkLst>
        </pc:spChg>
        <pc:spChg chg="mod">
          <ac:chgData name="Dhanraj, Vijay" userId="89bb059d-c41c-46e0-a1ed-dfb55b3c1aa5" providerId="ADAL" clId="{319D48C9-92C7-4E30-A0CE-5845981299AB}" dt="2021-02-22T17:25:41.567" v="2733" actId="27803"/>
          <ac:spMkLst>
            <pc:docMk/>
            <pc:sldMk cId="1965930173" sldId="366"/>
            <ac:spMk id="26" creationId="{2B660CC4-2313-491F-B5E1-8179550256E2}"/>
          </ac:spMkLst>
        </pc:spChg>
        <pc:spChg chg="mod">
          <ac:chgData name="Dhanraj, Vijay" userId="89bb059d-c41c-46e0-a1ed-dfb55b3c1aa5" providerId="ADAL" clId="{319D48C9-92C7-4E30-A0CE-5845981299AB}" dt="2021-02-22T17:25:41.567" v="2733" actId="27803"/>
          <ac:spMkLst>
            <pc:docMk/>
            <pc:sldMk cId="1965930173" sldId="366"/>
            <ac:spMk id="28" creationId="{93E40BA9-520B-4674-9F2C-D697825C58FD}"/>
          </ac:spMkLst>
        </pc:spChg>
        <pc:spChg chg="mod">
          <ac:chgData name="Dhanraj, Vijay" userId="89bb059d-c41c-46e0-a1ed-dfb55b3c1aa5" providerId="ADAL" clId="{319D48C9-92C7-4E30-A0CE-5845981299AB}" dt="2021-02-22T17:25:41.567" v="2733" actId="27803"/>
          <ac:spMkLst>
            <pc:docMk/>
            <pc:sldMk cId="1965930173" sldId="366"/>
            <ac:spMk id="29" creationId="{769AC835-D630-4E89-B6FA-69C36035DFFB}"/>
          </ac:spMkLst>
        </pc:spChg>
        <pc:spChg chg="mod">
          <ac:chgData name="Dhanraj, Vijay" userId="89bb059d-c41c-46e0-a1ed-dfb55b3c1aa5" providerId="ADAL" clId="{319D48C9-92C7-4E30-A0CE-5845981299AB}" dt="2021-02-22T17:25:41.567" v="2733" actId="27803"/>
          <ac:spMkLst>
            <pc:docMk/>
            <pc:sldMk cId="1965930173" sldId="366"/>
            <ac:spMk id="31" creationId="{4076F90A-F116-4229-B6BC-7E43F7B7C888}"/>
          </ac:spMkLst>
        </pc:spChg>
        <pc:spChg chg="mod">
          <ac:chgData name="Dhanraj, Vijay" userId="89bb059d-c41c-46e0-a1ed-dfb55b3c1aa5" providerId="ADAL" clId="{319D48C9-92C7-4E30-A0CE-5845981299AB}" dt="2021-02-22T17:25:41.567" v="2733" actId="27803"/>
          <ac:spMkLst>
            <pc:docMk/>
            <pc:sldMk cId="1965930173" sldId="366"/>
            <ac:spMk id="32" creationId="{D795F37A-AD9C-40CB-A396-9FEE1CC1C4D0}"/>
          </ac:spMkLst>
        </pc:spChg>
        <pc:spChg chg="mod">
          <ac:chgData name="Dhanraj, Vijay" userId="89bb059d-c41c-46e0-a1ed-dfb55b3c1aa5" providerId="ADAL" clId="{319D48C9-92C7-4E30-A0CE-5845981299AB}" dt="2021-02-22T17:25:41.567" v="2733" actId="27803"/>
          <ac:spMkLst>
            <pc:docMk/>
            <pc:sldMk cId="1965930173" sldId="366"/>
            <ac:spMk id="34" creationId="{9D64B6BB-546C-45F0-8959-4B50C4C71225}"/>
          </ac:spMkLst>
        </pc:spChg>
        <pc:spChg chg="mod">
          <ac:chgData name="Dhanraj, Vijay" userId="89bb059d-c41c-46e0-a1ed-dfb55b3c1aa5" providerId="ADAL" clId="{319D48C9-92C7-4E30-A0CE-5845981299AB}" dt="2021-02-22T17:25:41.567" v="2733" actId="27803"/>
          <ac:spMkLst>
            <pc:docMk/>
            <pc:sldMk cId="1965930173" sldId="366"/>
            <ac:spMk id="35" creationId="{59F0BB97-6A0B-4B43-A851-C6A24EE2F4EF}"/>
          </ac:spMkLst>
        </pc:spChg>
        <pc:spChg chg="mod">
          <ac:chgData name="Dhanraj, Vijay" userId="89bb059d-c41c-46e0-a1ed-dfb55b3c1aa5" providerId="ADAL" clId="{319D48C9-92C7-4E30-A0CE-5845981299AB}" dt="2021-02-22T17:25:41.567" v="2733" actId="27803"/>
          <ac:spMkLst>
            <pc:docMk/>
            <pc:sldMk cId="1965930173" sldId="366"/>
            <ac:spMk id="37" creationId="{036B554E-491D-49D1-8D63-BE8DF64BE83A}"/>
          </ac:spMkLst>
        </pc:spChg>
        <pc:spChg chg="mod">
          <ac:chgData name="Dhanraj, Vijay" userId="89bb059d-c41c-46e0-a1ed-dfb55b3c1aa5" providerId="ADAL" clId="{319D48C9-92C7-4E30-A0CE-5845981299AB}" dt="2021-02-22T17:25:41.567" v="2733" actId="27803"/>
          <ac:spMkLst>
            <pc:docMk/>
            <pc:sldMk cId="1965930173" sldId="366"/>
            <ac:spMk id="38" creationId="{5EAE245B-0AC6-468D-9581-8CEA3DE9E20C}"/>
          </ac:spMkLst>
        </pc:spChg>
        <pc:spChg chg="mod">
          <ac:chgData name="Dhanraj, Vijay" userId="89bb059d-c41c-46e0-a1ed-dfb55b3c1aa5" providerId="ADAL" clId="{319D48C9-92C7-4E30-A0CE-5845981299AB}" dt="2021-02-22T17:25:41.567" v="2733" actId="27803"/>
          <ac:spMkLst>
            <pc:docMk/>
            <pc:sldMk cId="1965930173" sldId="366"/>
            <ac:spMk id="40" creationId="{C73A8BCE-F4FE-4667-982E-F4077BCB1C3E}"/>
          </ac:spMkLst>
        </pc:spChg>
        <pc:spChg chg="mod">
          <ac:chgData name="Dhanraj, Vijay" userId="89bb059d-c41c-46e0-a1ed-dfb55b3c1aa5" providerId="ADAL" clId="{319D48C9-92C7-4E30-A0CE-5845981299AB}" dt="2021-02-22T17:25:41.567" v="2733" actId="27803"/>
          <ac:spMkLst>
            <pc:docMk/>
            <pc:sldMk cId="1965930173" sldId="366"/>
            <ac:spMk id="41" creationId="{C0539044-4606-4C1A-988E-F755DB11CC13}"/>
          </ac:spMkLst>
        </pc:spChg>
        <pc:spChg chg="mod">
          <ac:chgData name="Dhanraj, Vijay" userId="89bb059d-c41c-46e0-a1ed-dfb55b3c1aa5" providerId="ADAL" clId="{319D48C9-92C7-4E30-A0CE-5845981299AB}" dt="2021-02-22T17:25:41.567" v="2733" actId="27803"/>
          <ac:spMkLst>
            <pc:docMk/>
            <pc:sldMk cId="1965930173" sldId="366"/>
            <ac:spMk id="42" creationId="{88AC3015-8427-4414-996B-678236D27CFD}"/>
          </ac:spMkLst>
        </pc:spChg>
        <pc:spChg chg="mod">
          <ac:chgData name="Dhanraj, Vijay" userId="89bb059d-c41c-46e0-a1ed-dfb55b3c1aa5" providerId="ADAL" clId="{319D48C9-92C7-4E30-A0CE-5845981299AB}" dt="2021-02-22T17:25:41.567" v="2733" actId="27803"/>
          <ac:spMkLst>
            <pc:docMk/>
            <pc:sldMk cId="1965930173" sldId="366"/>
            <ac:spMk id="44" creationId="{D0B2CA7E-CF66-4224-9972-9732293B3B31}"/>
          </ac:spMkLst>
        </pc:spChg>
        <pc:spChg chg="mod">
          <ac:chgData name="Dhanraj, Vijay" userId="89bb059d-c41c-46e0-a1ed-dfb55b3c1aa5" providerId="ADAL" clId="{319D48C9-92C7-4E30-A0CE-5845981299AB}" dt="2021-02-22T17:25:41.567" v="2733" actId="27803"/>
          <ac:spMkLst>
            <pc:docMk/>
            <pc:sldMk cId="1965930173" sldId="366"/>
            <ac:spMk id="45" creationId="{DA75F06F-1E2F-4271-B7F7-374CEBAA52AC}"/>
          </ac:spMkLst>
        </pc:spChg>
        <pc:spChg chg="mod">
          <ac:chgData name="Dhanraj, Vijay" userId="89bb059d-c41c-46e0-a1ed-dfb55b3c1aa5" providerId="ADAL" clId="{319D48C9-92C7-4E30-A0CE-5845981299AB}" dt="2021-02-22T17:25:41.567" v="2733" actId="27803"/>
          <ac:spMkLst>
            <pc:docMk/>
            <pc:sldMk cId="1965930173" sldId="366"/>
            <ac:spMk id="47" creationId="{FDDB608B-83B9-4C95-A5E8-E8EECD4592D9}"/>
          </ac:spMkLst>
        </pc:spChg>
        <pc:spChg chg="mod">
          <ac:chgData name="Dhanraj, Vijay" userId="89bb059d-c41c-46e0-a1ed-dfb55b3c1aa5" providerId="ADAL" clId="{319D48C9-92C7-4E30-A0CE-5845981299AB}" dt="2021-02-22T17:25:41.567" v="2733" actId="27803"/>
          <ac:spMkLst>
            <pc:docMk/>
            <pc:sldMk cId="1965930173" sldId="366"/>
            <ac:spMk id="48" creationId="{C8C14CDE-5066-4F75-ACA3-F68404F2099C}"/>
          </ac:spMkLst>
        </pc:spChg>
        <pc:spChg chg="mod">
          <ac:chgData name="Dhanraj, Vijay" userId="89bb059d-c41c-46e0-a1ed-dfb55b3c1aa5" providerId="ADAL" clId="{319D48C9-92C7-4E30-A0CE-5845981299AB}" dt="2021-02-22T17:25:41.567" v="2733" actId="27803"/>
          <ac:spMkLst>
            <pc:docMk/>
            <pc:sldMk cId="1965930173" sldId="366"/>
            <ac:spMk id="49" creationId="{AEB85BC5-719C-4028-B180-C41F318A2594}"/>
          </ac:spMkLst>
        </pc:spChg>
        <pc:spChg chg="mod">
          <ac:chgData name="Dhanraj, Vijay" userId="89bb059d-c41c-46e0-a1ed-dfb55b3c1aa5" providerId="ADAL" clId="{319D48C9-92C7-4E30-A0CE-5845981299AB}" dt="2021-02-22T17:25:41.567" v="2733" actId="27803"/>
          <ac:spMkLst>
            <pc:docMk/>
            <pc:sldMk cId="1965930173" sldId="366"/>
            <ac:spMk id="50" creationId="{3209536B-34AA-4762-B12C-C24EB0E7F380}"/>
          </ac:spMkLst>
        </pc:spChg>
        <pc:spChg chg="mod">
          <ac:chgData name="Dhanraj, Vijay" userId="89bb059d-c41c-46e0-a1ed-dfb55b3c1aa5" providerId="ADAL" clId="{319D48C9-92C7-4E30-A0CE-5845981299AB}" dt="2021-02-22T17:25:41.567" v="2733" actId="27803"/>
          <ac:spMkLst>
            <pc:docMk/>
            <pc:sldMk cId="1965930173" sldId="366"/>
            <ac:spMk id="52" creationId="{D6008114-D8B5-4C50-997A-BFAF970B3FE9}"/>
          </ac:spMkLst>
        </pc:spChg>
        <pc:spChg chg="mod">
          <ac:chgData name="Dhanraj, Vijay" userId="89bb059d-c41c-46e0-a1ed-dfb55b3c1aa5" providerId="ADAL" clId="{319D48C9-92C7-4E30-A0CE-5845981299AB}" dt="2021-02-22T17:25:41.567" v="2733" actId="27803"/>
          <ac:spMkLst>
            <pc:docMk/>
            <pc:sldMk cId="1965930173" sldId="366"/>
            <ac:spMk id="53" creationId="{EC086793-1B40-4928-92B7-163A88A3365B}"/>
          </ac:spMkLst>
        </pc:spChg>
        <pc:spChg chg="mod">
          <ac:chgData name="Dhanraj, Vijay" userId="89bb059d-c41c-46e0-a1ed-dfb55b3c1aa5" providerId="ADAL" clId="{319D48C9-92C7-4E30-A0CE-5845981299AB}" dt="2021-02-22T17:25:41.567" v="2733" actId="27803"/>
          <ac:spMkLst>
            <pc:docMk/>
            <pc:sldMk cId="1965930173" sldId="366"/>
            <ac:spMk id="54" creationId="{E8A96331-3964-4D79-A021-1917AFC7F7A9}"/>
          </ac:spMkLst>
        </pc:spChg>
        <pc:spChg chg="mod">
          <ac:chgData name="Dhanraj, Vijay" userId="89bb059d-c41c-46e0-a1ed-dfb55b3c1aa5" providerId="ADAL" clId="{319D48C9-92C7-4E30-A0CE-5845981299AB}" dt="2021-02-22T17:25:41.567" v="2733" actId="27803"/>
          <ac:spMkLst>
            <pc:docMk/>
            <pc:sldMk cId="1965930173" sldId="366"/>
            <ac:spMk id="55" creationId="{C2AF4646-14E5-43FF-B898-A82795D8F650}"/>
          </ac:spMkLst>
        </pc:spChg>
        <pc:spChg chg="mod">
          <ac:chgData name="Dhanraj, Vijay" userId="89bb059d-c41c-46e0-a1ed-dfb55b3c1aa5" providerId="ADAL" clId="{319D48C9-92C7-4E30-A0CE-5845981299AB}" dt="2021-02-22T17:28:18.809" v="2741" actId="27803"/>
          <ac:spMkLst>
            <pc:docMk/>
            <pc:sldMk cId="1965930173" sldId="366"/>
            <ac:spMk id="60" creationId="{8AAD43B8-49CF-4982-A6E9-999719CB3C33}"/>
          </ac:spMkLst>
        </pc:spChg>
        <pc:spChg chg="mod">
          <ac:chgData name="Dhanraj, Vijay" userId="89bb059d-c41c-46e0-a1ed-dfb55b3c1aa5" providerId="ADAL" clId="{319D48C9-92C7-4E30-A0CE-5845981299AB}" dt="2021-02-22T17:28:18.809" v="2741" actId="27803"/>
          <ac:spMkLst>
            <pc:docMk/>
            <pc:sldMk cId="1965930173" sldId="366"/>
            <ac:spMk id="61" creationId="{7B12F451-EBDF-4DC5-8993-F74094711BA3}"/>
          </ac:spMkLst>
        </pc:spChg>
        <pc:spChg chg="mod">
          <ac:chgData name="Dhanraj, Vijay" userId="89bb059d-c41c-46e0-a1ed-dfb55b3c1aa5" providerId="ADAL" clId="{319D48C9-92C7-4E30-A0CE-5845981299AB}" dt="2021-02-22T17:28:18.809" v="2741" actId="27803"/>
          <ac:spMkLst>
            <pc:docMk/>
            <pc:sldMk cId="1965930173" sldId="366"/>
            <ac:spMk id="62" creationId="{2C7D436D-968A-4E52-9993-FAB725991DDB}"/>
          </ac:spMkLst>
        </pc:spChg>
        <pc:spChg chg="mod">
          <ac:chgData name="Dhanraj, Vijay" userId="89bb059d-c41c-46e0-a1ed-dfb55b3c1aa5" providerId="ADAL" clId="{319D48C9-92C7-4E30-A0CE-5845981299AB}" dt="2021-02-22T17:28:18.809" v="2741" actId="27803"/>
          <ac:spMkLst>
            <pc:docMk/>
            <pc:sldMk cId="1965930173" sldId="366"/>
            <ac:spMk id="63" creationId="{E38AD9E1-FE79-42C1-809E-0836BF20C9B1}"/>
          </ac:spMkLst>
        </pc:spChg>
        <pc:spChg chg="mod">
          <ac:chgData name="Dhanraj, Vijay" userId="89bb059d-c41c-46e0-a1ed-dfb55b3c1aa5" providerId="ADAL" clId="{319D48C9-92C7-4E30-A0CE-5845981299AB}" dt="2021-02-22T17:28:18.809" v="2741" actId="27803"/>
          <ac:spMkLst>
            <pc:docMk/>
            <pc:sldMk cId="1965930173" sldId="366"/>
            <ac:spMk id="65" creationId="{AFD198F5-D1D9-4E17-A0CD-1B09E2091736}"/>
          </ac:spMkLst>
        </pc:spChg>
        <pc:spChg chg="mod">
          <ac:chgData name="Dhanraj, Vijay" userId="89bb059d-c41c-46e0-a1ed-dfb55b3c1aa5" providerId="ADAL" clId="{319D48C9-92C7-4E30-A0CE-5845981299AB}" dt="2021-02-22T17:28:18.809" v="2741" actId="27803"/>
          <ac:spMkLst>
            <pc:docMk/>
            <pc:sldMk cId="1965930173" sldId="366"/>
            <ac:spMk id="66" creationId="{4DFE1D6A-03A6-45EB-8017-14FFD2B60C10}"/>
          </ac:spMkLst>
        </pc:spChg>
        <pc:spChg chg="mod">
          <ac:chgData name="Dhanraj, Vijay" userId="89bb059d-c41c-46e0-a1ed-dfb55b3c1aa5" providerId="ADAL" clId="{319D48C9-92C7-4E30-A0CE-5845981299AB}" dt="2021-02-22T17:28:18.809" v="2741" actId="27803"/>
          <ac:spMkLst>
            <pc:docMk/>
            <pc:sldMk cId="1965930173" sldId="366"/>
            <ac:spMk id="68" creationId="{64512AF4-769A-4C58-B54C-B75BD4C2F90F}"/>
          </ac:spMkLst>
        </pc:spChg>
        <pc:spChg chg="mod">
          <ac:chgData name="Dhanraj, Vijay" userId="89bb059d-c41c-46e0-a1ed-dfb55b3c1aa5" providerId="ADAL" clId="{319D48C9-92C7-4E30-A0CE-5845981299AB}" dt="2021-02-22T17:28:18.809" v="2741" actId="27803"/>
          <ac:spMkLst>
            <pc:docMk/>
            <pc:sldMk cId="1965930173" sldId="366"/>
            <ac:spMk id="69" creationId="{37FF188C-9695-49AA-946D-6E974CD766FD}"/>
          </ac:spMkLst>
        </pc:spChg>
        <pc:spChg chg="mod">
          <ac:chgData name="Dhanraj, Vijay" userId="89bb059d-c41c-46e0-a1ed-dfb55b3c1aa5" providerId="ADAL" clId="{319D48C9-92C7-4E30-A0CE-5845981299AB}" dt="2021-02-22T17:28:18.809" v="2741" actId="27803"/>
          <ac:spMkLst>
            <pc:docMk/>
            <pc:sldMk cId="1965930173" sldId="366"/>
            <ac:spMk id="70" creationId="{ADD9261D-A65A-4867-9F73-BA94FC94F2CC}"/>
          </ac:spMkLst>
        </pc:spChg>
        <pc:spChg chg="mod">
          <ac:chgData name="Dhanraj, Vijay" userId="89bb059d-c41c-46e0-a1ed-dfb55b3c1aa5" providerId="ADAL" clId="{319D48C9-92C7-4E30-A0CE-5845981299AB}" dt="2021-02-22T17:29:34.781" v="2789" actId="404"/>
          <ac:spMkLst>
            <pc:docMk/>
            <pc:sldMk cId="1965930173" sldId="366"/>
            <ac:spMk id="71" creationId="{0FA26E5C-CA22-4B78-BDA8-15AF69422768}"/>
          </ac:spMkLst>
        </pc:spChg>
        <pc:spChg chg="mod">
          <ac:chgData name="Dhanraj, Vijay" userId="89bb059d-c41c-46e0-a1ed-dfb55b3c1aa5" providerId="ADAL" clId="{319D48C9-92C7-4E30-A0CE-5845981299AB}" dt="2021-02-22T17:28:18.809" v="2741" actId="27803"/>
          <ac:spMkLst>
            <pc:docMk/>
            <pc:sldMk cId="1965930173" sldId="366"/>
            <ac:spMk id="73" creationId="{2A0AC723-C82F-4466-A159-F463467FA2C5}"/>
          </ac:spMkLst>
        </pc:spChg>
        <pc:spChg chg="mod">
          <ac:chgData name="Dhanraj, Vijay" userId="89bb059d-c41c-46e0-a1ed-dfb55b3c1aa5" providerId="ADAL" clId="{319D48C9-92C7-4E30-A0CE-5845981299AB}" dt="2021-02-22T17:28:18.809" v="2741" actId="27803"/>
          <ac:spMkLst>
            <pc:docMk/>
            <pc:sldMk cId="1965930173" sldId="366"/>
            <ac:spMk id="74" creationId="{68669642-3FA2-45C5-804E-38086B99C211}"/>
          </ac:spMkLst>
        </pc:spChg>
        <pc:spChg chg="mod">
          <ac:chgData name="Dhanraj, Vijay" userId="89bb059d-c41c-46e0-a1ed-dfb55b3c1aa5" providerId="ADAL" clId="{319D48C9-92C7-4E30-A0CE-5845981299AB}" dt="2021-02-22T17:28:18.809" v="2741" actId="27803"/>
          <ac:spMkLst>
            <pc:docMk/>
            <pc:sldMk cId="1965930173" sldId="366"/>
            <ac:spMk id="76" creationId="{0E1170A4-C567-4C23-836C-15412DBA774E}"/>
          </ac:spMkLst>
        </pc:spChg>
        <pc:spChg chg="mod">
          <ac:chgData name="Dhanraj, Vijay" userId="89bb059d-c41c-46e0-a1ed-dfb55b3c1aa5" providerId="ADAL" clId="{319D48C9-92C7-4E30-A0CE-5845981299AB}" dt="2021-02-22T17:28:18.809" v="2741" actId="27803"/>
          <ac:spMkLst>
            <pc:docMk/>
            <pc:sldMk cId="1965930173" sldId="366"/>
            <ac:spMk id="77" creationId="{CF23099C-6B29-4FE7-851A-93C95C2B9923}"/>
          </ac:spMkLst>
        </pc:spChg>
        <pc:spChg chg="mod">
          <ac:chgData name="Dhanraj, Vijay" userId="89bb059d-c41c-46e0-a1ed-dfb55b3c1aa5" providerId="ADAL" clId="{319D48C9-92C7-4E30-A0CE-5845981299AB}" dt="2021-02-22T17:28:18.809" v="2741" actId="27803"/>
          <ac:spMkLst>
            <pc:docMk/>
            <pc:sldMk cId="1965930173" sldId="366"/>
            <ac:spMk id="79" creationId="{3DC82F68-8EF1-44D5-A88E-105E67AD379C}"/>
          </ac:spMkLst>
        </pc:spChg>
        <pc:spChg chg="mod">
          <ac:chgData name="Dhanraj, Vijay" userId="89bb059d-c41c-46e0-a1ed-dfb55b3c1aa5" providerId="ADAL" clId="{319D48C9-92C7-4E30-A0CE-5845981299AB}" dt="2021-02-22T17:28:18.809" v="2741" actId="27803"/>
          <ac:spMkLst>
            <pc:docMk/>
            <pc:sldMk cId="1965930173" sldId="366"/>
            <ac:spMk id="80" creationId="{5EAE5675-FB32-4CA9-AF93-01E72601A1A1}"/>
          </ac:spMkLst>
        </pc:spChg>
        <pc:spChg chg="mod">
          <ac:chgData name="Dhanraj, Vijay" userId="89bb059d-c41c-46e0-a1ed-dfb55b3c1aa5" providerId="ADAL" clId="{319D48C9-92C7-4E30-A0CE-5845981299AB}" dt="2021-02-22T17:28:18.809" v="2741" actId="27803"/>
          <ac:spMkLst>
            <pc:docMk/>
            <pc:sldMk cId="1965930173" sldId="366"/>
            <ac:spMk id="82" creationId="{79AFEA7C-1608-45D5-A7C6-0E44BCDFD5F5}"/>
          </ac:spMkLst>
        </pc:spChg>
        <pc:spChg chg="mod">
          <ac:chgData name="Dhanraj, Vijay" userId="89bb059d-c41c-46e0-a1ed-dfb55b3c1aa5" providerId="ADAL" clId="{319D48C9-92C7-4E30-A0CE-5845981299AB}" dt="2021-02-22T17:28:18.809" v="2741" actId="27803"/>
          <ac:spMkLst>
            <pc:docMk/>
            <pc:sldMk cId="1965930173" sldId="366"/>
            <ac:spMk id="83" creationId="{B411420D-D179-4591-B2EA-57F283F77128}"/>
          </ac:spMkLst>
        </pc:spChg>
        <pc:spChg chg="mod">
          <ac:chgData name="Dhanraj, Vijay" userId="89bb059d-c41c-46e0-a1ed-dfb55b3c1aa5" providerId="ADAL" clId="{319D48C9-92C7-4E30-A0CE-5845981299AB}" dt="2021-02-22T17:28:18.809" v="2741" actId="27803"/>
          <ac:spMkLst>
            <pc:docMk/>
            <pc:sldMk cId="1965930173" sldId="366"/>
            <ac:spMk id="85" creationId="{D13391AC-1E98-4100-925C-40E6144E98BB}"/>
          </ac:spMkLst>
        </pc:spChg>
        <pc:spChg chg="mod">
          <ac:chgData name="Dhanraj, Vijay" userId="89bb059d-c41c-46e0-a1ed-dfb55b3c1aa5" providerId="ADAL" clId="{319D48C9-92C7-4E30-A0CE-5845981299AB}" dt="2021-02-22T17:28:18.809" v="2741" actId="27803"/>
          <ac:spMkLst>
            <pc:docMk/>
            <pc:sldMk cId="1965930173" sldId="366"/>
            <ac:spMk id="86" creationId="{60148D6A-6D45-45A0-90F9-5E057EE60B3E}"/>
          </ac:spMkLst>
        </pc:spChg>
        <pc:spChg chg="mod">
          <ac:chgData name="Dhanraj, Vijay" userId="89bb059d-c41c-46e0-a1ed-dfb55b3c1aa5" providerId="ADAL" clId="{319D48C9-92C7-4E30-A0CE-5845981299AB}" dt="2021-02-22T17:28:18.809" v="2741" actId="27803"/>
          <ac:spMkLst>
            <pc:docMk/>
            <pc:sldMk cId="1965930173" sldId="366"/>
            <ac:spMk id="88" creationId="{69C2466E-36B9-4C71-BBAC-FDDCCD6D1066}"/>
          </ac:spMkLst>
        </pc:spChg>
        <pc:spChg chg="mod">
          <ac:chgData name="Dhanraj, Vijay" userId="89bb059d-c41c-46e0-a1ed-dfb55b3c1aa5" providerId="ADAL" clId="{319D48C9-92C7-4E30-A0CE-5845981299AB}" dt="2021-02-22T17:28:18.809" v="2741" actId="27803"/>
          <ac:spMkLst>
            <pc:docMk/>
            <pc:sldMk cId="1965930173" sldId="366"/>
            <ac:spMk id="89" creationId="{948D0079-34F4-4DB2-9793-2E42C23896C1}"/>
          </ac:spMkLst>
        </pc:spChg>
        <pc:spChg chg="mod">
          <ac:chgData name="Dhanraj, Vijay" userId="89bb059d-c41c-46e0-a1ed-dfb55b3c1aa5" providerId="ADAL" clId="{319D48C9-92C7-4E30-A0CE-5845981299AB}" dt="2021-02-22T17:28:18.809" v="2741" actId="27803"/>
          <ac:spMkLst>
            <pc:docMk/>
            <pc:sldMk cId="1965930173" sldId="366"/>
            <ac:spMk id="91" creationId="{C6AFF2DD-95BE-434F-A598-80FDF505498E}"/>
          </ac:spMkLst>
        </pc:spChg>
        <pc:spChg chg="mod">
          <ac:chgData name="Dhanraj, Vijay" userId="89bb059d-c41c-46e0-a1ed-dfb55b3c1aa5" providerId="ADAL" clId="{319D48C9-92C7-4E30-A0CE-5845981299AB}" dt="2021-02-22T17:28:18.809" v="2741" actId="27803"/>
          <ac:spMkLst>
            <pc:docMk/>
            <pc:sldMk cId="1965930173" sldId="366"/>
            <ac:spMk id="92" creationId="{8AD31B1A-559C-4ACF-A9A9-238E94E496A3}"/>
          </ac:spMkLst>
        </pc:spChg>
        <pc:spChg chg="mod">
          <ac:chgData name="Dhanraj, Vijay" userId="89bb059d-c41c-46e0-a1ed-dfb55b3c1aa5" providerId="ADAL" clId="{319D48C9-92C7-4E30-A0CE-5845981299AB}" dt="2021-02-22T17:28:18.809" v="2741" actId="27803"/>
          <ac:spMkLst>
            <pc:docMk/>
            <pc:sldMk cId="1965930173" sldId="366"/>
            <ac:spMk id="93" creationId="{2C4EB138-8A9A-407D-9AAD-FC102FEC1644}"/>
          </ac:spMkLst>
        </pc:spChg>
        <pc:spChg chg="mod">
          <ac:chgData name="Dhanraj, Vijay" userId="89bb059d-c41c-46e0-a1ed-dfb55b3c1aa5" providerId="ADAL" clId="{319D48C9-92C7-4E30-A0CE-5845981299AB}" dt="2021-02-22T17:28:18.809" v="2741" actId="27803"/>
          <ac:spMkLst>
            <pc:docMk/>
            <pc:sldMk cId="1965930173" sldId="366"/>
            <ac:spMk id="95" creationId="{BC6843A5-4492-493A-983B-5FB502CA1652}"/>
          </ac:spMkLst>
        </pc:spChg>
        <pc:spChg chg="mod">
          <ac:chgData name="Dhanraj, Vijay" userId="89bb059d-c41c-46e0-a1ed-dfb55b3c1aa5" providerId="ADAL" clId="{319D48C9-92C7-4E30-A0CE-5845981299AB}" dt="2021-02-22T17:28:18.809" v="2741" actId="27803"/>
          <ac:spMkLst>
            <pc:docMk/>
            <pc:sldMk cId="1965930173" sldId="366"/>
            <ac:spMk id="96" creationId="{1B3EE164-268D-4E34-94B6-64C9CD0DB296}"/>
          </ac:spMkLst>
        </pc:spChg>
        <pc:spChg chg="mod">
          <ac:chgData name="Dhanraj, Vijay" userId="89bb059d-c41c-46e0-a1ed-dfb55b3c1aa5" providerId="ADAL" clId="{319D48C9-92C7-4E30-A0CE-5845981299AB}" dt="2021-02-22T17:28:18.809" v="2741" actId="27803"/>
          <ac:spMkLst>
            <pc:docMk/>
            <pc:sldMk cId="1965930173" sldId="366"/>
            <ac:spMk id="98" creationId="{ECC057A1-D4BA-4733-826B-F569EA3D366E}"/>
          </ac:spMkLst>
        </pc:spChg>
        <pc:spChg chg="mod">
          <ac:chgData name="Dhanraj, Vijay" userId="89bb059d-c41c-46e0-a1ed-dfb55b3c1aa5" providerId="ADAL" clId="{319D48C9-92C7-4E30-A0CE-5845981299AB}" dt="2021-02-22T17:28:18.809" v="2741" actId="27803"/>
          <ac:spMkLst>
            <pc:docMk/>
            <pc:sldMk cId="1965930173" sldId="366"/>
            <ac:spMk id="99" creationId="{3454E68D-86F4-421F-9B72-00B614FBFFEB}"/>
          </ac:spMkLst>
        </pc:spChg>
        <pc:spChg chg="mod">
          <ac:chgData name="Dhanraj, Vijay" userId="89bb059d-c41c-46e0-a1ed-dfb55b3c1aa5" providerId="ADAL" clId="{319D48C9-92C7-4E30-A0CE-5845981299AB}" dt="2021-02-22T17:28:18.809" v="2741" actId="27803"/>
          <ac:spMkLst>
            <pc:docMk/>
            <pc:sldMk cId="1965930173" sldId="366"/>
            <ac:spMk id="100" creationId="{EE15B916-1B25-4DCC-B2C6-25AAED81AB32}"/>
          </ac:spMkLst>
        </pc:spChg>
        <pc:spChg chg="mod">
          <ac:chgData name="Dhanraj, Vijay" userId="89bb059d-c41c-46e0-a1ed-dfb55b3c1aa5" providerId="ADAL" clId="{319D48C9-92C7-4E30-A0CE-5845981299AB}" dt="2021-02-22T17:29:28.804" v="2787" actId="404"/>
          <ac:spMkLst>
            <pc:docMk/>
            <pc:sldMk cId="1965930173" sldId="366"/>
            <ac:spMk id="101" creationId="{8FC78759-3D7B-46AC-9D56-DBA16B7F2543}"/>
          </ac:spMkLst>
        </pc:spChg>
        <pc:spChg chg="mod">
          <ac:chgData name="Dhanraj, Vijay" userId="89bb059d-c41c-46e0-a1ed-dfb55b3c1aa5" providerId="ADAL" clId="{319D48C9-92C7-4E30-A0CE-5845981299AB}" dt="2021-02-22T17:28:18.809" v="2741" actId="27803"/>
          <ac:spMkLst>
            <pc:docMk/>
            <pc:sldMk cId="1965930173" sldId="366"/>
            <ac:spMk id="103" creationId="{87AC46BA-A90B-4CB3-8A27-691426490A70}"/>
          </ac:spMkLst>
        </pc:spChg>
        <pc:spChg chg="mod">
          <ac:chgData name="Dhanraj, Vijay" userId="89bb059d-c41c-46e0-a1ed-dfb55b3c1aa5" providerId="ADAL" clId="{319D48C9-92C7-4E30-A0CE-5845981299AB}" dt="2021-02-22T17:28:18.809" v="2741" actId="27803"/>
          <ac:spMkLst>
            <pc:docMk/>
            <pc:sldMk cId="1965930173" sldId="366"/>
            <ac:spMk id="104" creationId="{9F247DAC-E788-4F2E-8A4B-9FBEEF8041BB}"/>
          </ac:spMkLst>
        </pc:spChg>
        <pc:spChg chg="mod">
          <ac:chgData name="Dhanraj, Vijay" userId="89bb059d-c41c-46e0-a1ed-dfb55b3c1aa5" providerId="ADAL" clId="{319D48C9-92C7-4E30-A0CE-5845981299AB}" dt="2021-02-22T17:28:18.809" v="2741" actId="27803"/>
          <ac:spMkLst>
            <pc:docMk/>
            <pc:sldMk cId="1965930173" sldId="366"/>
            <ac:spMk id="105" creationId="{621EEEBA-8AF6-4B8F-8C94-C021013189BC}"/>
          </ac:spMkLst>
        </pc:spChg>
        <pc:spChg chg="mod">
          <ac:chgData name="Dhanraj, Vijay" userId="89bb059d-c41c-46e0-a1ed-dfb55b3c1aa5" providerId="ADAL" clId="{319D48C9-92C7-4E30-A0CE-5845981299AB}" dt="2021-02-22T17:29:52.052" v="2800" actId="20577"/>
          <ac:spMkLst>
            <pc:docMk/>
            <pc:sldMk cId="1965930173" sldId="366"/>
            <ac:spMk id="106" creationId="{BD1B186C-12F4-4717-BC83-A4829FEB1A31}"/>
          </ac:spMkLst>
        </pc:spChg>
        <pc:spChg chg="add del mod">
          <ac:chgData name="Dhanraj, Vijay" userId="89bb059d-c41c-46e0-a1ed-dfb55b3c1aa5" providerId="ADAL" clId="{319D48C9-92C7-4E30-A0CE-5845981299AB}" dt="2021-02-22T17:29:04.148" v="2755"/>
          <ac:spMkLst>
            <pc:docMk/>
            <pc:sldMk cId="1965930173" sldId="366"/>
            <ac:spMk id="107" creationId="{8E833EE4-2E70-40B1-82AD-E4B8121D9E38}"/>
          </ac:spMkLst>
        </pc:spChg>
        <pc:grpChg chg="mod">
          <ac:chgData name="Dhanraj, Vijay" userId="89bb059d-c41c-46e0-a1ed-dfb55b3c1aa5" providerId="ADAL" clId="{319D48C9-92C7-4E30-A0CE-5845981299AB}" dt="2021-02-22T17:25:41.567" v="2733" actId="27803"/>
          <ac:grpSpMkLst>
            <pc:docMk/>
            <pc:sldMk cId="1965930173" sldId="366"/>
            <ac:grpSpMk id="7" creationId="{10860D2B-FF9E-4DA1-8DC7-9CD4A3EE054F}"/>
          </ac:grpSpMkLst>
        </pc:grpChg>
        <pc:grpChg chg="mod">
          <ac:chgData name="Dhanraj, Vijay" userId="89bb059d-c41c-46e0-a1ed-dfb55b3c1aa5" providerId="ADAL" clId="{319D48C9-92C7-4E30-A0CE-5845981299AB}" dt="2021-02-22T17:25:41.567" v="2733" actId="27803"/>
          <ac:grpSpMkLst>
            <pc:docMk/>
            <pc:sldMk cId="1965930173" sldId="366"/>
            <ac:grpSpMk id="8" creationId="{10860D2B-FF9E-4DA1-8DC7-9CD4A3EE054F}"/>
          </ac:grpSpMkLst>
        </pc:grpChg>
        <pc:grpChg chg="mod">
          <ac:chgData name="Dhanraj, Vijay" userId="89bb059d-c41c-46e0-a1ed-dfb55b3c1aa5" providerId="ADAL" clId="{319D48C9-92C7-4E30-A0CE-5845981299AB}" dt="2021-02-22T17:25:41.567" v="2733" actId="27803"/>
          <ac:grpSpMkLst>
            <pc:docMk/>
            <pc:sldMk cId="1965930173" sldId="366"/>
            <ac:grpSpMk id="13" creationId="{10860D2B-FF9E-4DA1-8DC7-9CD4A3EE054F}"/>
          </ac:grpSpMkLst>
        </pc:grpChg>
        <pc:grpChg chg="mod">
          <ac:chgData name="Dhanraj, Vijay" userId="89bb059d-c41c-46e0-a1ed-dfb55b3c1aa5" providerId="ADAL" clId="{319D48C9-92C7-4E30-A0CE-5845981299AB}" dt="2021-02-22T17:25:41.567" v="2733" actId="27803"/>
          <ac:grpSpMkLst>
            <pc:docMk/>
            <pc:sldMk cId="1965930173" sldId="366"/>
            <ac:grpSpMk id="16" creationId="{10860D2B-FF9E-4DA1-8DC7-9CD4A3EE054F}"/>
          </ac:grpSpMkLst>
        </pc:grpChg>
        <pc:grpChg chg="mod">
          <ac:chgData name="Dhanraj, Vijay" userId="89bb059d-c41c-46e0-a1ed-dfb55b3c1aa5" providerId="ADAL" clId="{319D48C9-92C7-4E30-A0CE-5845981299AB}" dt="2021-02-22T17:25:41.567" v="2733" actId="27803"/>
          <ac:grpSpMkLst>
            <pc:docMk/>
            <pc:sldMk cId="1965930173" sldId="366"/>
            <ac:grpSpMk id="21" creationId="{10860D2B-FF9E-4DA1-8DC7-9CD4A3EE054F}"/>
          </ac:grpSpMkLst>
        </pc:grpChg>
        <pc:grpChg chg="mod">
          <ac:chgData name="Dhanraj, Vijay" userId="89bb059d-c41c-46e0-a1ed-dfb55b3c1aa5" providerId="ADAL" clId="{319D48C9-92C7-4E30-A0CE-5845981299AB}" dt="2021-02-22T17:25:41.567" v="2733" actId="27803"/>
          <ac:grpSpMkLst>
            <pc:docMk/>
            <pc:sldMk cId="1965930173" sldId="366"/>
            <ac:grpSpMk id="24" creationId="{10860D2B-FF9E-4DA1-8DC7-9CD4A3EE054F}"/>
          </ac:grpSpMkLst>
        </pc:grpChg>
        <pc:grpChg chg="mod">
          <ac:chgData name="Dhanraj, Vijay" userId="89bb059d-c41c-46e0-a1ed-dfb55b3c1aa5" providerId="ADAL" clId="{319D48C9-92C7-4E30-A0CE-5845981299AB}" dt="2021-02-22T17:25:41.567" v="2733" actId="27803"/>
          <ac:grpSpMkLst>
            <pc:docMk/>
            <pc:sldMk cId="1965930173" sldId="366"/>
            <ac:grpSpMk id="27" creationId="{10860D2B-FF9E-4DA1-8DC7-9CD4A3EE054F}"/>
          </ac:grpSpMkLst>
        </pc:grpChg>
        <pc:grpChg chg="mod">
          <ac:chgData name="Dhanraj, Vijay" userId="89bb059d-c41c-46e0-a1ed-dfb55b3c1aa5" providerId="ADAL" clId="{319D48C9-92C7-4E30-A0CE-5845981299AB}" dt="2021-02-22T17:25:41.567" v="2733" actId="27803"/>
          <ac:grpSpMkLst>
            <pc:docMk/>
            <pc:sldMk cId="1965930173" sldId="366"/>
            <ac:grpSpMk id="30" creationId="{10860D2B-FF9E-4DA1-8DC7-9CD4A3EE054F}"/>
          </ac:grpSpMkLst>
        </pc:grpChg>
        <pc:grpChg chg="mod">
          <ac:chgData name="Dhanraj, Vijay" userId="89bb059d-c41c-46e0-a1ed-dfb55b3c1aa5" providerId="ADAL" clId="{319D48C9-92C7-4E30-A0CE-5845981299AB}" dt="2021-02-22T17:25:41.567" v="2733" actId="27803"/>
          <ac:grpSpMkLst>
            <pc:docMk/>
            <pc:sldMk cId="1965930173" sldId="366"/>
            <ac:grpSpMk id="33" creationId="{10860D2B-FF9E-4DA1-8DC7-9CD4A3EE054F}"/>
          </ac:grpSpMkLst>
        </pc:grpChg>
        <pc:grpChg chg="mod">
          <ac:chgData name="Dhanraj, Vijay" userId="89bb059d-c41c-46e0-a1ed-dfb55b3c1aa5" providerId="ADAL" clId="{319D48C9-92C7-4E30-A0CE-5845981299AB}" dt="2021-02-22T17:25:41.567" v="2733" actId="27803"/>
          <ac:grpSpMkLst>
            <pc:docMk/>
            <pc:sldMk cId="1965930173" sldId="366"/>
            <ac:grpSpMk id="36" creationId="{10860D2B-FF9E-4DA1-8DC7-9CD4A3EE054F}"/>
          </ac:grpSpMkLst>
        </pc:grpChg>
        <pc:grpChg chg="mod">
          <ac:chgData name="Dhanraj, Vijay" userId="89bb059d-c41c-46e0-a1ed-dfb55b3c1aa5" providerId="ADAL" clId="{319D48C9-92C7-4E30-A0CE-5845981299AB}" dt="2021-02-22T17:25:41.567" v="2733" actId="27803"/>
          <ac:grpSpMkLst>
            <pc:docMk/>
            <pc:sldMk cId="1965930173" sldId="366"/>
            <ac:grpSpMk id="39" creationId="{10860D2B-FF9E-4DA1-8DC7-9CD4A3EE054F}"/>
          </ac:grpSpMkLst>
        </pc:grpChg>
        <pc:grpChg chg="mod">
          <ac:chgData name="Dhanraj, Vijay" userId="89bb059d-c41c-46e0-a1ed-dfb55b3c1aa5" providerId="ADAL" clId="{319D48C9-92C7-4E30-A0CE-5845981299AB}" dt="2021-02-22T17:25:41.567" v="2733" actId="27803"/>
          <ac:grpSpMkLst>
            <pc:docMk/>
            <pc:sldMk cId="1965930173" sldId="366"/>
            <ac:grpSpMk id="43" creationId="{10860D2B-FF9E-4DA1-8DC7-9CD4A3EE054F}"/>
          </ac:grpSpMkLst>
        </pc:grpChg>
        <pc:grpChg chg="mod">
          <ac:chgData name="Dhanraj, Vijay" userId="89bb059d-c41c-46e0-a1ed-dfb55b3c1aa5" providerId="ADAL" clId="{319D48C9-92C7-4E30-A0CE-5845981299AB}" dt="2021-02-22T17:25:41.567" v="2733" actId="27803"/>
          <ac:grpSpMkLst>
            <pc:docMk/>
            <pc:sldMk cId="1965930173" sldId="366"/>
            <ac:grpSpMk id="46" creationId="{10860D2B-FF9E-4DA1-8DC7-9CD4A3EE054F}"/>
          </ac:grpSpMkLst>
        </pc:grpChg>
        <pc:grpChg chg="mod">
          <ac:chgData name="Dhanraj, Vijay" userId="89bb059d-c41c-46e0-a1ed-dfb55b3c1aa5" providerId="ADAL" clId="{319D48C9-92C7-4E30-A0CE-5845981299AB}" dt="2021-02-22T17:25:41.567" v="2733" actId="27803"/>
          <ac:grpSpMkLst>
            <pc:docMk/>
            <pc:sldMk cId="1965930173" sldId="366"/>
            <ac:grpSpMk id="51" creationId="{10860D2B-FF9E-4DA1-8DC7-9CD4A3EE054F}"/>
          </ac:grpSpMkLst>
        </pc:grpChg>
        <pc:grpChg chg="del mod">
          <ac:chgData name="Dhanraj, Vijay" userId="89bb059d-c41c-46e0-a1ed-dfb55b3c1aa5" providerId="ADAL" clId="{319D48C9-92C7-4E30-A0CE-5845981299AB}" dt="2021-02-22T17:30:27.682" v="2801" actId="478"/>
          <ac:grpSpMkLst>
            <pc:docMk/>
            <pc:sldMk cId="1965930173" sldId="366"/>
            <ac:grpSpMk id="58" creationId="{B4998206-4297-4DEA-95B8-2BAAAF87FBAA}"/>
          </ac:grpSpMkLst>
        </pc:grpChg>
        <pc:grpChg chg="mod">
          <ac:chgData name="Dhanraj, Vijay" userId="89bb059d-c41c-46e0-a1ed-dfb55b3c1aa5" providerId="ADAL" clId="{319D48C9-92C7-4E30-A0CE-5845981299AB}" dt="2021-02-22T17:28:18.809" v="2741" actId="27803"/>
          <ac:grpSpMkLst>
            <pc:docMk/>
            <pc:sldMk cId="1965930173" sldId="366"/>
            <ac:grpSpMk id="59" creationId="{B4998206-4297-4DEA-95B8-2BAAAF87FBAA}"/>
          </ac:grpSpMkLst>
        </pc:grpChg>
        <pc:grpChg chg="mod">
          <ac:chgData name="Dhanraj, Vijay" userId="89bb059d-c41c-46e0-a1ed-dfb55b3c1aa5" providerId="ADAL" clId="{319D48C9-92C7-4E30-A0CE-5845981299AB}" dt="2021-02-22T17:28:18.809" v="2741" actId="27803"/>
          <ac:grpSpMkLst>
            <pc:docMk/>
            <pc:sldMk cId="1965930173" sldId="366"/>
            <ac:grpSpMk id="64" creationId="{B4998206-4297-4DEA-95B8-2BAAAF87FBAA}"/>
          </ac:grpSpMkLst>
        </pc:grpChg>
        <pc:grpChg chg="mod">
          <ac:chgData name="Dhanraj, Vijay" userId="89bb059d-c41c-46e0-a1ed-dfb55b3c1aa5" providerId="ADAL" clId="{319D48C9-92C7-4E30-A0CE-5845981299AB}" dt="2021-02-22T17:28:18.809" v="2741" actId="27803"/>
          <ac:grpSpMkLst>
            <pc:docMk/>
            <pc:sldMk cId="1965930173" sldId="366"/>
            <ac:grpSpMk id="67" creationId="{B4998206-4297-4DEA-95B8-2BAAAF87FBAA}"/>
          </ac:grpSpMkLst>
        </pc:grpChg>
        <pc:grpChg chg="mod">
          <ac:chgData name="Dhanraj, Vijay" userId="89bb059d-c41c-46e0-a1ed-dfb55b3c1aa5" providerId="ADAL" clId="{319D48C9-92C7-4E30-A0CE-5845981299AB}" dt="2021-02-22T17:28:18.809" v="2741" actId="27803"/>
          <ac:grpSpMkLst>
            <pc:docMk/>
            <pc:sldMk cId="1965930173" sldId="366"/>
            <ac:grpSpMk id="72" creationId="{B4998206-4297-4DEA-95B8-2BAAAF87FBAA}"/>
          </ac:grpSpMkLst>
        </pc:grpChg>
        <pc:grpChg chg="mod">
          <ac:chgData name="Dhanraj, Vijay" userId="89bb059d-c41c-46e0-a1ed-dfb55b3c1aa5" providerId="ADAL" clId="{319D48C9-92C7-4E30-A0CE-5845981299AB}" dt="2021-02-22T17:28:18.809" v="2741" actId="27803"/>
          <ac:grpSpMkLst>
            <pc:docMk/>
            <pc:sldMk cId="1965930173" sldId="366"/>
            <ac:grpSpMk id="75" creationId="{B4998206-4297-4DEA-95B8-2BAAAF87FBAA}"/>
          </ac:grpSpMkLst>
        </pc:grpChg>
        <pc:grpChg chg="mod">
          <ac:chgData name="Dhanraj, Vijay" userId="89bb059d-c41c-46e0-a1ed-dfb55b3c1aa5" providerId="ADAL" clId="{319D48C9-92C7-4E30-A0CE-5845981299AB}" dt="2021-02-22T17:28:18.809" v="2741" actId="27803"/>
          <ac:grpSpMkLst>
            <pc:docMk/>
            <pc:sldMk cId="1965930173" sldId="366"/>
            <ac:grpSpMk id="78" creationId="{B4998206-4297-4DEA-95B8-2BAAAF87FBAA}"/>
          </ac:grpSpMkLst>
        </pc:grpChg>
        <pc:grpChg chg="mod">
          <ac:chgData name="Dhanraj, Vijay" userId="89bb059d-c41c-46e0-a1ed-dfb55b3c1aa5" providerId="ADAL" clId="{319D48C9-92C7-4E30-A0CE-5845981299AB}" dt="2021-02-22T17:28:18.809" v="2741" actId="27803"/>
          <ac:grpSpMkLst>
            <pc:docMk/>
            <pc:sldMk cId="1965930173" sldId="366"/>
            <ac:grpSpMk id="81" creationId="{B4998206-4297-4DEA-95B8-2BAAAF87FBAA}"/>
          </ac:grpSpMkLst>
        </pc:grpChg>
        <pc:grpChg chg="mod">
          <ac:chgData name="Dhanraj, Vijay" userId="89bb059d-c41c-46e0-a1ed-dfb55b3c1aa5" providerId="ADAL" clId="{319D48C9-92C7-4E30-A0CE-5845981299AB}" dt="2021-02-22T17:28:18.809" v="2741" actId="27803"/>
          <ac:grpSpMkLst>
            <pc:docMk/>
            <pc:sldMk cId="1965930173" sldId="366"/>
            <ac:grpSpMk id="84" creationId="{B4998206-4297-4DEA-95B8-2BAAAF87FBAA}"/>
          </ac:grpSpMkLst>
        </pc:grpChg>
        <pc:grpChg chg="mod">
          <ac:chgData name="Dhanraj, Vijay" userId="89bb059d-c41c-46e0-a1ed-dfb55b3c1aa5" providerId="ADAL" clId="{319D48C9-92C7-4E30-A0CE-5845981299AB}" dt="2021-02-22T17:28:18.809" v="2741" actId="27803"/>
          <ac:grpSpMkLst>
            <pc:docMk/>
            <pc:sldMk cId="1965930173" sldId="366"/>
            <ac:grpSpMk id="87" creationId="{B4998206-4297-4DEA-95B8-2BAAAF87FBAA}"/>
          </ac:grpSpMkLst>
        </pc:grpChg>
        <pc:grpChg chg="mod">
          <ac:chgData name="Dhanraj, Vijay" userId="89bb059d-c41c-46e0-a1ed-dfb55b3c1aa5" providerId="ADAL" clId="{319D48C9-92C7-4E30-A0CE-5845981299AB}" dt="2021-02-22T17:28:18.809" v="2741" actId="27803"/>
          <ac:grpSpMkLst>
            <pc:docMk/>
            <pc:sldMk cId="1965930173" sldId="366"/>
            <ac:grpSpMk id="90" creationId="{B4998206-4297-4DEA-95B8-2BAAAF87FBAA}"/>
          </ac:grpSpMkLst>
        </pc:grpChg>
        <pc:grpChg chg="mod">
          <ac:chgData name="Dhanraj, Vijay" userId="89bb059d-c41c-46e0-a1ed-dfb55b3c1aa5" providerId="ADAL" clId="{319D48C9-92C7-4E30-A0CE-5845981299AB}" dt="2021-02-22T17:28:18.809" v="2741" actId="27803"/>
          <ac:grpSpMkLst>
            <pc:docMk/>
            <pc:sldMk cId="1965930173" sldId="366"/>
            <ac:grpSpMk id="94" creationId="{B4998206-4297-4DEA-95B8-2BAAAF87FBAA}"/>
          </ac:grpSpMkLst>
        </pc:grpChg>
        <pc:grpChg chg="mod">
          <ac:chgData name="Dhanraj, Vijay" userId="89bb059d-c41c-46e0-a1ed-dfb55b3c1aa5" providerId="ADAL" clId="{319D48C9-92C7-4E30-A0CE-5845981299AB}" dt="2021-02-22T17:28:18.809" v="2741" actId="27803"/>
          <ac:grpSpMkLst>
            <pc:docMk/>
            <pc:sldMk cId="1965930173" sldId="366"/>
            <ac:grpSpMk id="97" creationId="{B4998206-4297-4DEA-95B8-2BAAAF87FBAA}"/>
          </ac:grpSpMkLst>
        </pc:grpChg>
        <pc:grpChg chg="mod">
          <ac:chgData name="Dhanraj, Vijay" userId="89bb059d-c41c-46e0-a1ed-dfb55b3c1aa5" providerId="ADAL" clId="{319D48C9-92C7-4E30-A0CE-5845981299AB}" dt="2021-02-22T17:28:18.809" v="2741" actId="27803"/>
          <ac:grpSpMkLst>
            <pc:docMk/>
            <pc:sldMk cId="1965930173" sldId="366"/>
            <ac:grpSpMk id="102" creationId="{B4998206-4297-4DEA-95B8-2BAAAF87FBAA}"/>
          </ac:grpSpMkLst>
        </pc:grpChg>
        <pc:picChg chg="add del mod">
          <ac:chgData name="Dhanraj, Vijay" userId="89bb059d-c41c-46e0-a1ed-dfb55b3c1aa5" providerId="ADAL" clId="{319D48C9-92C7-4E30-A0CE-5845981299AB}" dt="2021-02-22T17:26:39.831" v="2737" actId="478"/>
          <ac:picMkLst>
            <pc:docMk/>
            <pc:sldMk cId="1965930173" sldId="366"/>
            <ac:picMk id="6" creationId="{10860D2B-FF9E-4DA1-8DC7-9CD4A3EE054F}"/>
          </ac:picMkLst>
        </pc:picChg>
        <pc:picChg chg="add del mod">
          <ac:chgData name="Dhanraj, Vijay" userId="89bb059d-c41c-46e0-a1ed-dfb55b3c1aa5" providerId="ADAL" clId="{319D48C9-92C7-4E30-A0CE-5845981299AB}" dt="2021-02-22T17:28:18.809" v="2741" actId="27803"/>
          <ac:picMkLst>
            <pc:docMk/>
            <pc:sldMk cId="1965930173" sldId="366"/>
            <ac:picMk id="57" creationId="{B4998206-4297-4DEA-95B8-2BAAAF87FBAA}"/>
          </ac:picMkLst>
        </pc:picChg>
        <pc:picChg chg="add mod">
          <ac:chgData name="Dhanraj, Vijay" userId="89bb059d-c41c-46e0-a1ed-dfb55b3c1aa5" providerId="ADAL" clId="{319D48C9-92C7-4E30-A0CE-5845981299AB}" dt="2021-02-22T17:34:57.466" v="2914" actId="1076"/>
          <ac:picMkLst>
            <pc:docMk/>
            <pc:sldMk cId="1965930173" sldId="366"/>
            <ac:picMk id="109" creationId="{2425151C-8E74-405D-B4F7-7EBDF0FD4FCF}"/>
          </ac:picMkLst>
        </pc:picChg>
      </pc:sldChg>
      <pc:sldChg chg="del">
        <pc:chgData name="Dhanraj, Vijay" userId="89bb059d-c41c-46e0-a1ed-dfb55b3c1aa5" providerId="ADAL" clId="{319D48C9-92C7-4E30-A0CE-5845981299AB}" dt="2021-02-09T00:39:41.338" v="6" actId="47"/>
        <pc:sldMkLst>
          <pc:docMk/>
          <pc:sldMk cId="4191990111" sldId="366"/>
        </pc:sldMkLst>
      </pc:sldChg>
      <pc:sldChg chg="addSp delSp modSp new mod ord">
        <pc:chgData name="Dhanraj, Vijay" userId="89bb059d-c41c-46e0-a1ed-dfb55b3c1aa5" providerId="ADAL" clId="{319D48C9-92C7-4E30-A0CE-5845981299AB}" dt="2021-02-22T19:00:01.389" v="5130" actId="13926"/>
        <pc:sldMkLst>
          <pc:docMk/>
          <pc:sldMk cId="1104353706" sldId="367"/>
        </pc:sldMkLst>
        <pc:spChg chg="mod">
          <ac:chgData name="Dhanraj, Vijay" userId="89bb059d-c41c-46e0-a1ed-dfb55b3c1aa5" providerId="ADAL" clId="{319D48C9-92C7-4E30-A0CE-5845981299AB}" dt="2021-02-22T18:53:33.644" v="5007"/>
          <ac:spMkLst>
            <pc:docMk/>
            <pc:sldMk cId="1104353706" sldId="367"/>
            <ac:spMk id="3" creationId="{FD404DBD-DBF2-4E89-9BBB-0BCC368722E2}"/>
          </ac:spMkLst>
        </pc:spChg>
        <pc:spChg chg="mod">
          <ac:chgData name="Dhanraj, Vijay" userId="89bb059d-c41c-46e0-a1ed-dfb55b3c1aa5" providerId="ADAL" clId="{319D48C9-92C7-4E30-A0CE-5845981299AB}" dt="2021-02-22T18:59:57.849" v="5129" actId="13926"/>
          <ac:spMkLst>
            <pc:docMk/>
            <pc:sldMk cId="1104353706" sldId="367"/>
            <ac:spMk id="4" creationId="{76353A7B-FC46-4771-A9C7-871D7EC0DD12}"/>
          </ac:spMkLst>
        </pc:spChg>
        <pc:spChg chg="add del mod">
          <ac:chgData name="Dhanraj, Vijay" userId="89bb059d-c41c-46e0-a1ed-dfb55b3c1aa5" providerId="ADAL" clId="{319D48C9-92C7-4E30-A0CE-5845981299AB}" dt="2021-02-22T18:57:08.983" v="5068" actId="478"/>
          <ac:spMkLst>
            <pc:docMk/>
            <pc:sldMk cId="1104353706" sldId="367"/>
            <ac:spMk id="5" creationId="{8E53AF31-E8CE-4C68-B197-E14945ECFBE7}"/>
          </ac:spMkLst>
        </pc:spChg>
        <pc:spChg chg="add mod">
          <ac:chgData name="Dhanraj, Vijay" userId="89bb059d-c41c-46e0-a1ed-dfb55b3c1aa5" providerId="ADAL" clId="{319D48C9-92C7-4E30-A0CE-5845981299AB}" dt="2021-02-22T19:00:01.389" v="5130" actId="13926"/>
          <ac:spMkLst>
            <pc:docMk/>
            <pc:sldMk cId="1104353706" sldId="367"/>
            <ac:spMk id="6" creationId="{6E1A8B06-49EC-4868-8D3D-C5D0204FE8BF}"/>
          </ac:spMkLst>
        </pc:spChg>
      </pc:sldChg>
      <pc:sldChg chg="del">
        <pc:chgData name="Dhanraj, Vijay" userId="89bb059d-c41c-46e0-a1ed-dfb55b3c1aa5" providerId="ADAL" clId="{319D48C9-92C7-4E30-A0CE-5845981299AB}" dt="2021-02-09T00:39:40.518" v="3" actId="47"/>
        <pc:sldMkLst>
          <pc:docMk/>
          <pc:sldMk cId="3027915752" sldId="367"/>
        </pc:sldMkLst>
      </pc:sldChg>
      <pc:sldChg chg="new del">
        <pc:chgData name="Dhanraj, Vijay" userId="89bb059d-c41c-46e0-a1ed-dfb55b3c1aa5" providerId="ADAL" clId="{319D48C9-92C7-4E30-A0CE-5845981299AB}" dt="2021-02-09T05:45:07.665" v="2028" actId="47"/>
        <pc:sldMkLst>
          <pc:docMk/>
          <pc:sldMk cId="2328922699" sldId="368"/>
        </pc:sldMkLst>
      </pc:sldChg>
      <pc:sldChg chg="new del">
        <pc:chgData name="Dhanraj, Vijay" userId="89bb059d-c41c-46e0-a1ed-dfb55b3c1aa5" providerId="ADAL" clId="{319D48C9-92C7-4E30-A0CE-5845981299AB}" dt="2021-02-09T05:42:48.212" v="1975" actId="47"/>
        <pc:sldMkLst>
          <pc:docMk/>
          <pc:sldMk cId="2609969637" sldId="368"/>
        </pc:sldMkLst>
      </pc:sldChg>
      <pc:sldChg chg="new del">
        <pc:chgData name="Dhanraj, Vijay" userId="89bb059d-c41c-46e0-a1ed-dfb55b3c1aa5" providerId="ADAL" clId="{319D48C9-92C7-4E30-A0CE-5845981299AB}" dt="2021-02-09T05:43:09.429" v="1977" actId="47"/>
        <pc:sldMkLst>
          <pc:docMk/>
          <pc:sldMk cId="3121817668" sldId="368"/>
        </pc:sldMkLst>
      </pc:sldChg>
      <pc:sldChg chg="new del">
        <pc:chgData name="Dhanraj, Vijay" userId="89bb059d-c41c-46e0-a1ed-dfb55b3c1aa5" providerId="ADAL" clId="{319D48C9-92C7-4E30-A0CE-5845981299AB}" dt="2021-02-09T05:42:44.350" v="1973" actId="47"/>
        <pc:sldMkLst>
          <pc:docMk/>
          <pc:sldMk cId="3471642223" sldId="368"/>
        </pc:sldMkLst>
      </pc:sldChg>
      <pc:sldChg chg="del">
        <pc:chgData name="Dhanraj, Vijay" userId="89bb059d-c41c-46e0-a1ed-dfb55b3c1aa5" providerId="ADAL" clId="{319D48C9-92C7-4E30-A0CE-5845981299AB}" dt="2021-02-09T00:39:41.782" v="8" actId="47"/>
        <pc:sldMkLst>
          <pc:docMk/>
          <pc:sldMk cId="3607218420" sldId="368"/>
        </pc:sldMkLst>
      </pc:sldChg>
      <pc:sldChg chg="modSp new del mod">
        <pc:chgData name="Dhanraj, Vijay" userId="89bb059d-c41c-46e0-a1ed-dfb55b3c1aa5" providerId="ADAL" clId="{319D48C9-92C7-4E30-A0CE-5845981299AB}" dt="2021-02-09T05:27:21.797" v="1970" actId="47"/>
        <pc:sldMkLst>
          <pc:docMk/>
          <pc:sldMk cId="3608247927" sldId="368"/>
        </pc:sldMkLst>
        <pc:spChg chg="mod">
          <ac:chgData name="Dhanraj, Vijay" userId="89bb059d-c41c-46e0-a1ed-dfb55b3c1aa5" providerId="ADAL" clId="{319D48C9-92C7-4E30-A0CE-5845981299AB}" dt="2021-02-09T04:45:06.985" v="1387" actId="20577"/>
          <ac:spMkLst>
            <pc:docMk/>
            <pc:sldMk cId="3608247927" sldId="368"/>
            <ac:spMk id="3" creationId="{1ED7F0CF-833E-4611-83CC-B07F2B0216F1}"/>
          </ac:spMkLst>
        </pc:spChg>
      </pc:sldChg>
      <pc:sldChg chg="addSp delSp modSp new del mod">
        <pc:chgData name="Dhanraj, Vijay" userId="89bb059d-c41c-46e0-a1ed-dfb55b3c1aa5" providerId="ADAL" clId="{319D48C9-92C7-4E30-A0CE-5845981299AB}" dt="2021-02-09T05:43:51.794" v="1996" actId="47"/>
        <pc:sldMkLst>
          <pc:docMk/>
          <pc:sldMk cId="4123376710" sldId="368"/>
        </pc:sldMkLst>
        <pc:spChg chg="mod">
          <ac:chgData name="Dhanraj, Vijay" userId="89bb059d-c41c-46e0-a1ed-dfb55b3c1aa5" providerId="ADAL" clId="{319D48C9-92C7-4E30-A0CE-5845981299AB}" dt="2021-02-09T05:43:20.039" v="1993" actId="20577"/>
          <ac:spMkLst>
            <pc:docMk/>
            <pc:sldMk cId="4123376710" sldId="368"/>
            <ac:spMk id="2" creationId="{3507EA19-300C-483D-A69F-DF2669CECBA7}"/>
          </ac:spMkLst>
        </pc:spChg>
        <pc:spChg chg="add del mod">
          <ac:chgData name="Dhanraj, Vijay" userId="89bb059d-c41c-46e0-a1ed-dfb55b3c1aa5" providerId="ADAL" clId="{319D48C9-92C7-4E30-A0CE-5845981299AB}" dt="2021-02-09T05:43:49.423" v="1995"/>
          <ac:spMkLst>
            <pc:docMk/>
            <pc:sldMk cId="4123376710" sldId="368"/>
            <ac:spMk id="4" creationId="{60F71285-3529-49E6-87B7-213CCE11CC42}"/>
          </ac:spMkLst>
        </pc:spChg>
      </pc:sldChg>
      <pc:sldChg chg="del">
        <pc:chgData name="Dhanraj, Vijay" userId="89bb059d-c41c-46e0-a1ed-dfb55b3c1aa5" providerId="ADAL" clId="{319D48C9-92C7-4E30-A0CE-5845981299AB}" dt="2021-02-09T00:39:41.505" v="7" actId="47"/>
        <pc:sldMkLst>
          <pc:docMk/>
          <pc:sldMk cId="517186204" sldId="369"/>
        </pc:sldMkLst>
      </pc:sldChg>
      <pc:sldChg chg="modSp new del mod">
        <pc:chgData name="Dhanraj, Vijay" userId="89bb059d-c41c-46e0-a1ed-dfb55b3c1aa5" providerId="ADAL" clId="{319D48C9-92C7-4E30-A0CE-5845981299AB}" dt="2021-02-09T05:27:23.333" v="1971" actId="47"/>
        <pc:sldMkLst>
          <pc:docMk/>
          <pc:sldMk cId="3409436795" sldId="369"/>
        </pc:sldMkLst>
        <pc:spChg chg="mod">
          <ac:chgData name="Dhanraj, Vijay" userId="89bb059d-c41c-46e0-a1ed-dfb55b3c1aa5" providerId="ADAL" clId="{319D48C9-92C7-4E30-A0CE-5845981299AB}" dt="2021-02-09T04:45:29.297" v="1411" actId="20577"/>
          <ac:spMkLst>
            <pc:docMk/>
            <pc:sldMk cId="3409436795" sldId="369"/>
            <ac:spMk id="3" creationId="{F48D4AE1-6566-4F92-A82B-E5E50DE02D1D}"/>
          </ac:spMkLst>
        </pc:spChg>
      </pc:sldChg>
      <pc:sldChg chg="modSp new mod">
        <pc:chgData name="Dhanraj, Vijay" userId="89bb059d-c41c-46e0-a1ed-dfb55b3c1aa5" providerId="ADAL" clId="{319D48C9-92C7-4E30-A0CE-5845981299AB}" dt="2021-02-09T05:45:03.426" v="2027" actId="20577"/>
        <pc:sldMkLst>
          <pc:docMk/>
          <pc:sldMk cId="4031532598" sldId="369"/>
        </pc:sldMkLst>
        <pc:spChg chg="mod">
          <ac:chgData name="Dhanraj, Vijay" userId="89bb059d-c41c-46e0-a1ed-dfb55b3c1aa5" providerId="ADAL" clId="{319D48C9-92C7-4E30-A0CE-5845981299AB}" dt="2021-02-09T05:45:03.426" v="2027" actId="20577"/>
          <ac:spMkLst>
            <pc:docMk/>
            <pc:sldMk cId="4031532598" sldId="369"/>
            <ac:spMk id="3" creationId="{25529015-B75B-4074-A25C-1CB92780129F}"/>
          </ac:spMkLst>
        </pc:spChg>
        <pc:spChg chg="mod">
          <ac:chgData name="Dhanraj, Vijay" userId="89bb059d-c41c-46e0-a1ed-dfb55b3c1aa5" providerId="ADAL" clId="{319D48C9-92C7-4E30-A0CE-5845981299AB}" dt="2021-02-09T05:44:50.862" v="2003" actId="948"/>
          <ac:spMkLst>
            <pc:docMk/>
            <pc:sldMk cId="4031532598" sldId="369"/>
            <ac:spMk id="4" creationId="{1822CB5B-CC86-4008-B993-93BC846F134A}"/>
          </ac:spMkLst>
        </pc:spChg>
      </pc:sldChg>
      <pc:sldChg chg="add del">
        <pc:chgData name="Dhanraj, Vijay" userId="89bb059d-c41c-46e0-a1ed-dfb55b3c1aa5" providerId="ADAL" clId="{319D48C9-92C7-4E30-A0CE-5845981299AB}" dt="2021-02-22T17:22:21.769" v="2719"/>
        <pc:sldMkLst>
          <pc:docMk/>
          <pc:sldMk cId="32057096" sldId="370"/>
        </pc:sldMkLst>
      </pc:sldChg>
      <pc:sldChg chg="modSp new del mod ord">
        <pc:chgData name="Dhanraj, Vijay" userId="89bb059d-c41c-46e0-a1ed-dfb55b3c1aa5" providerId="ADAL" clId="{319D48C9-92C7-4E30-A0CE-5845981299AB}" dt="2021-02-22T16:25:42.351" v="2373" actId="47"/>
        <pc:sldMkLst>
          <pc:docMk/>
          <pc:sldMk cId="1517349059" sldId="370"/>
        </pc:sldMkLst>
        <pc:spChg chg="mod">
          <ac:chgData name="Dhanraj, Vijay" userId="89bb059d-c41c-46e0-a1ed-dfb55b3c1aa5" providerId="ADAL" clId="{319D48C9-92C7-4E30-A0CE-5845981299AB}" dt="2021-02-22T16:23:48.119" v="2356" actId="20577"/>
          <ac:spMkLst>
            <pc:docMk/>
            <pc:sldMk cId="1517349059" sldId="370"/>
            <ac:spMk id="3" creationId="{AC8E074C-354B-481B-95C0-B43D8B0A3DFB}"/>
          </ac:spMkLst>
        </pc:spChg>
        <pc:spChg chg="mod">
          <ac:chgData name="Dhanraj, Vijay" userId="89bb059d-c41c-46e0-a1ed-dfb55b3c1aa5" providerId="ADAL" clId="{319D48C9-92C7-4E30-A0CE-5845981299AB}" dt="2021-02-22T16:23:26.896" v="2319" actId="12"/>
          <ac:spMkLst>
            <pc:docMk/>
            <pc:sldMk cId="1517349059" sldId="370"/>
            <ac:spMk id="4" creationId="{ADA9CC52-A034-4089-B875-1881347AA329}"/>
          </ac:spMkLst>
        </pc:spChg>
      </pc:sldChg>
      <pc:sldChg chg="addSp delSp modSp add mod ord modClrScheme chgLayout">
        <pc:chgData name="Dhanraj, Vijay" userId="89bb059d-c41c-46e0-a1ed-dfb55b3c1aa5" providerId="ADAL" clId="{319D48C9-92C7-4E30-A0CE-5845981299AB}" dt="2021-02-22T18:23:23.281" v="4028" actId="255"/>
        <pc:sldMkLst>
          <pc:docMk/>
          <pc:sldMk cId="2683156180" sldId="370"/>
        </pc:sldMkLst>
        <pc:spChg chg="mod ord">
          <ac:chgData name="Dhanraj, Vijay" userId="89bb059d-c41c-46e0-a1ed-dfb55b3c1aa5" providerId="ADAL" clId="{319D48C9-92C7-4E30-A0CE-5845981299AB}" dt="2021-02-22T17:49:40.329" v="3335" actId="26606"/>
          <ac:spMkLst>
            <pc:docMk/>
            <pc:sldMk cId="2683156180" sldId="370"/>
            <ac:spMk id="2" creationId="{ABACDE97-5259-4C3E-8F6D-B753189443FB}"/>
          </ac:spMkLst>
        </pc:spChg>
        <pc:spChg chg="mod">
          <ac:chgData name="Dhanraj, Vijay" userId="89bb059d-c41c-46e0-a1ed-dfb55b3c1aa5" providerId="ADAL" clId="{319D48C9-92C7-4E30-A0CE-5845981299AB}" dt="2021-02-22T18:01:23.064" v="3486" actId="6549"/>
          <ac:spMkLst>
            <pc:docMk/>
            <pc:sldMk cId="2683156180" sldId="370"/>
            <ac:spMk id="3" creationId="{17DDC04F-007A-4CC0-9333-3C8FEA20B3F9}"/>
          </ac:spMkLst>
        </pc:spChg>
        <pc:spChg chg="mod ord">
          <ac:chgData name="Dhanraj, Vijay" userId="89bb059d-c41c-46e0-a1ed-dfb55b3c1aa5" providerId="ADAL" clId="{319D48C9-92C7-4E30-A0CE-5845981299AB}" dt="2021-02-22T18:23:23.281" v="4028" actId="255"/>
          <ac:spMkLst>
            <pc:docMk/>
            <pc:sldMk cId="2683156180" sldId="370"/>
            <ac:spMk id="4" creationId="{C76A3143-DEC8-4BA8-B7B2-3FC7F8433A71}"/>
          </ac:spMkLst>
        </pc:spChg>
        <pc:spChg chg="mod">
          <ac:chgData name="Dhanraj, Vijay" userId="89bb059d-c41c-46e0-a1ed-dfb55b3c1aa5" providerId="ADAL" clId="{319D48C9-92C7-4E30-A0CE-5845981299AB}" dt="2021-02-22T17:49:43.765" v="3336" actId="27803"/>
          <ac:spMkLst>
            <pc:docMk/>
            <pc:sldMk cId="2683156180" sldId="370"/>
            <ac:spMk id="9" creationId="{2E3A1EAD-3CF4-4A4A-BEA0-A9D73FE9CE01}"/>
          </ac:spMkLst>
        </pc:spChg>
        <pc:spChg chg="mod">
          <ac:chgData name="Dhanraj, Vijay" userId="89bb059d-c41c-46e0-a1ed-dfb55b3c1aa5" providerId="ADAL" clId="{319D48C9-92C7-4E30-A0CE-5845981299AB}" dt="2021-02-22T17:49:43.765" v="3336" actId="27803"/>
          <ac:spMkLst>
            <pc:docMk/>
            <pc:sldMk cId="2683156180" sldId="370"/>
            <ac:spMk id="10" creationId="{A62A8807-C36D-47E5-80EE-8E90C067C1AD}"/>
          </ac:spMkLst>
        </pc:spChg>
        <pc:spChg chg="mod">
          <ac:chgData name="Dhanraj, Vijay" userId="89bb059d-c41c-46e0-a1ed-dfb55b3c1aa5" providerId="ADAL" clId="{319D48C9-92C7-4E30-A0CE-5845981299AB}" dt="2021-02-22T17:49:43.765" v="3336" actId="27803"/>
          <ac:spMkLst>
            <pc:docMk/>
            <pc:sldMk cId="2683156180" sldId="370"/>
            <ac:spMk id="11" creationId="{62CCB0A4-6C39-452A-B8B5-C29A45D0E225}"/>
          </ac:spMkLst>
        </pc:spChg>
        <pc:spChg chg="mod">
          <ac:chgData name="Dhanraj, Vijay" userId="89bb059d-c41c-46e0-a1ed-dfb55b3c1aa5" providerId="ADAL" clId="{319D48C9-92C7-4E30-A0CE-5845981299AB}" dt="2021-02-22T17:49:43.765" v="3336" actId="27803"/>
          <ac:spMkLst>
            <pc:docMk/>
            <pc:sldMk cId="2683156180" sldId="370"/>
            <ac:spMk id="12" creationId="{11FFD2D7-5E0E-42D8-BB88-665AD23D84B8}"/>
          </ac:spMkLst>
        </pc:spChg>
        <pc:spChg chg="mod">
          <ac:chgData name="Dhanraj, Vijay" userId="89bb059d-c41c-46e0-a1ed-dfb55b3c1aa5" providerId="ADAL" clId="{319D48C9-92C7-4E30-A0CE-5845981299AB}" dt="2021-02-22T17:49:43.765" v="3336" actId="27803"/>
          <ac:spMkLst>
            <pc:docMk/>
            <pc:sldMk cId="2683156180" sldId="370"/>
            <ac:spMk id="14" creationId="{CB2BFA5E-F4F8-4696-8238-780913497759}"/>
          </ac:spMkLst>
        </pc:spChg>
        <pc:spChg chg="mod">
          <ac:chgData name="Dhanraj, Vijay" userId="89bb059d-c41c-46e0-a1ed-dfb55b3c1aa5" providerId="ADAL" clId="{319D48C9-92C7-4E30-A0CE-5845981299AB}" dt="2021-02-22T17:49:43.765" v="3336" actId="27803"/>
          <ac:spMkLst>
            <pc:docMk/>
            <pc:sldMk cId="2683156180" sldId="370"/>
            <ac:spMk id="15" creationId="{9FF74FA9-A212-4114-9C72-5D2070C0622E}"/>
          </ac:spMkLst>
        </pc:spChg>
        <pc:spChg chg="mod">
          <ac:chgData name="Dhanraj, Vijay" userId="89bb059d-c41c-46e0-a1ed-dfb55b3c1aa5" providerId="ADAL" clId="{319D48C9-92C7-4E30-A0CE-5845981299AB}" dt="2021-02-22T17:49:43.765" v="3336" actId="27803"/>
          <ac:spMkLst>
            <pc:docMk/>
            <pc:sldMk cId="2683156180" sldId="370"/>
            <ac:spMk id="16" creationId="{914C7D65-5FF6-4E28-93EE-CE87875B6DFC}"/>
          </ac:spMkLst>
        </pc:spChg>
        <pc:spChg chg="mod">
          <ac:chgData name="Dhanraj, Vijay" userId="89bb059d-c41c-46e0-a1ed-dfb55b3c1aa5" providerId="ADAL" clId="{319D48C9-92C7-4E30-A0CE-5845981299AB}" dt="2021-02-22T17:49:43.765" v="3336" actId="27803"/>
          <ac:spMkLst>
            <pc:docMk/>
            <pc:sldMk cId="2683156180" sldId="370"/>
            <ac:spMk id="17" creationId="{E7B3FD2D-1703-4D6A-AC09-DEFBA553DA0D}"/>
          </ac:spMkLst>
        </pc:spChg>
        <pc:spChg chg="mod">
          <ac:chgData name="Dhanraj, Vijay" userId="89bb059d-c41c-46e0-a1ed-dfb55b3c1aa5" providerId="ADAL" clId="{319D48C9-92C7-4E30-A0CE-5845981299AB}" dt="2021-02-22T17:49:43.765" v="3336" actId="27803"/>
          <ac:spMkLst>
            <pc:docMk/>
            <pc:sldMk cId="2683156180" sldId="370"/>
            <ac:spMk id="19" creationId="{952A4355-C5E2-41F7-A84E-87BA41C6BDA1}"/>
          </ac:spMkLst>
        </pc:spChg>
        <pc:spChg chg="mod">
          <ac:chgData name="Dhanraj, Vijay" userId="89bb059d-c41c-46e0-a1ed-dfb55b3c1aa5" providerId="ADAL" clId="{319D48C9-92C7-4E30-A0CE-5845981299AB}" dt="2021-02-22T17:49:43.765" v="3336" actId="27803"/>
          <ac:spMkLst>
            <pc:docMk/>
            <pc:sldMk cId="2683156180" sldId="370"/>
            <ac:spMk id="20" creationId="{E0FC526F-9BC5-4A64-BE13-9AB6B2B779E6}"/>
          </ac:spMkLst>
        </pc:spChg>
        <pc:spChg chg="mod">
          <ac:chgData name="Dhanraj, Vijay" userId="89bb059d-c41c-46e0-a1ed-dfb55b3c1aa5" providerId="ADAL" clId="{319D48C9-92C7-4E30-A0CE-5845981299AB}" dt="2021-02-22T17:49:43.765" v="3336" actId="27803"/>
          <ac:spMkLst>
            <pc:docMk/>
            <pc:sldMk cId="2683156180" sldId="370"/>
            <ac:spMk id="21" creationId="{64F92044-0E5B-4BE6-9318-BE976AD52EC8}"/>
          </ac:spMkLst>
        </pc:spChg>
        <pc:spChg chg="mod">
          <ac:chgData name="Dhanraj, Vijay" userId="89bb059d-c41c-46e0-a1ed-dfb55b3c1aa5" providerId="ADAL" clId="{319D48C9-92C7-4E30-A0CE-5845981299AB}" dt="2021-02-22T17:49:43.765" v="3336" actId="27803"/>
          <ac:spMkLst>
            <pc:docMk/>
            <pc:sldMk cId="2683156180" sldId="370"/>
            <ac:spMk id="22" creationId="{4C1232DC-1147-4D51-93F8-EE035378398E}"/>
          </ac:spMkLst>
        </pc:spChg>
        <pc:spChg chg="mod">
          <ac:chgData name="Dhanraj, Vijay" userId="89bb059d-c41c-46e0-a1ed-dfb55b3c1aa5" providerId="ADAL" clId="{319D48C9-92C7-4E30-A0CE-5845981299AB}" dt="2021-02-22T17:49:43.765" v="3336" actId="27803"/>
          <ac:spMkLst>
            <pc:docMk/>
            <pc:sldMk cId="2683156180" sldId="370"/>
            <ac:spMk id="24" creationId="{171AD660-72D3-4479-857F-395007941BD4}"/>
          </ac:spMkLst>
        </pc:spChg>
        <pc:spChg chg="mod">
          <ac:chgData name="Dhanraj, Vijay" userId="89bb059d-c41c-46e0-a1ed-dfb55b3c1aa5" providerId="ADAL" clId="{319D48C9-92C7-4E30-A0CE-5845981299AB}" dt="2021-02-22T17:49:43.765" v="3336" actId="27803"/>
          <ac:spMkLst>
            <pc:docMk/>
            <pc:sldMk cId="2683156180" sldId="370"/>
            <ac:spMk id="25" creationId="{C3CAB905-7483-448E-8489-7817E91BECD0}"/>
          </ac:spMkLst>
        </pc:spChg>
        <pc:spChg chg="mod">
          <ac:chgData name="Dhanraj, Vijay" userId="89bb059d-c41c-46e0-a1ed-dfb55b3c1aa5" providerId="ADAL" clId="{319D48C9-92C7-4E30-A0CE-5845981299AB}" dt="2021-02-22T17:49:43.765" v="3336" actId="27803"/>
          <ac:spMkLst>
            <pc:docMk/>
            <pc:sldMk cId="2683156180" sldId="370"/>
            <ac:spMk id="27" creationId="{1DCFED81-A1B0-4190-8C78-EC5B7DB05BDA}"/>
          </ac:spMkLst>
        </pc:spChg>
        <pc:spChg chg="mod">
          <ac:chgData name="Dhanraj, Vijay" userId="89bb059d-c41c-46e0-a1ed-dfb55b3c1aa5" providerId="ADAL" clId="{319D48C9-92C7-4E30-A0CE-5845981299AB}" dt="2021-02-22T17:49:43.765" v="3336" actId="27803"/>
          <ac:spMkLst>
            <pc:docMk/>
            <pc:sldMk cId="2683156180" sldId="370"/>
            <ac:spMk id="28" creationId="{F1976694-D67E-47D8-AE5C-322B7449BB64}"/>
          </ac:spMkLst>
        </pc:spChg>
        <pc:spChg chg="mod">
          <ac:chgData name="Dhanraj, Vijay" userId="89bb059d-c41c-46e0-a1ed-dfb55b3c1aa5" providerId="ADAL" clId="{319D48C9-92C7-4E30-A0CE-5845981299AB}" dt="2021-02-22T17:49:43.765" v="3336" actId="27803"/>
          <ac:spMkLst>
            <pc:docMk/>
            <pc:sldMk cId="2683156180" sldId="370"/>
            <ac:spMk id="30" creationId="{CC7BAA59-3544-4843-93E7-707905AC9D8A}"/>
          </ac:spMkLst>
        </pc:spChg>
        <pc:spChg chg="mod">
          <ac:chgData name="Dhanraj, Vijay" userId="89bb059d-c41c-46e0-a1ed-dfb55b3c1aa5" providerId="ADAL" clId="{319D48C9-92C7-4E30-A0CE-5845981299AB}" dt="2021-02-22T17:49:43.765" v="3336" actId="27803"/>
          <ac:spMkLst>
            <pc:docMk/>
            <pc:sldMk cId="2683156180" sldId="370"/>
            <ac:spMk id="31" creationId="{03C5E772-A834-4BF7-89A4-46E1706D582D}"/>
          </ac:spMkLst>
        </pc:spChg>
        <pc:spChg chg="mod">
          <ac:chgData name="Dhanraj, Vijay" userId="89bb059d-c41c-46e0-a1ed-dfb55b3c1aa5" providerId="ADAL" clId="{319D48C9-92C7-4E30-A0CE-5845981299AB}" dt="2021-02-22T17:49:43.765" v="3336" actId="27803"/>
          <ac:spMkLst>
            <pc:docMk/>
            <pc:sldMk cId="2683156180" sldId="370"/>
            <ac:spMk id="33" creationId="{240DD609-97D1-4B8F-8D7C-8E9B9C6DC51F}"/>
          </ac:spMkLst>
        </pc:spChg>
        <pc:spChg chg="mod">
          <ac:chgData name="Dhanraj, Vijay" userId="89bb059d-c41c-46e0-a1ed-dfb55b3c1aa5" providerId="ADAL" clId="{319D48C9-92C7-4E30-A0CE-5845981299AB}" dt="2021-02-22T17:49:43.765" v="3336" actId="27803"/>
          <ac:spMkLst>
            <pc:docMk/>
            <pc:sldMk cId="2683156180" sldId="370"/>
            <ac:spMk id="34" creationId="{0426BD9C-3800-4899-A5BC-1B4DBAA94550}"/>
          </ac:spMkLst>
        </pc:spChg>
        <pc:spChg chg="mod">
          <ac:chgData name="Dhanraj, Vijay" userId="89bb059d-c41c-46e0-a1ed-dfb55b3c1aa5" providerId="ADAL" clId="{319D48C9-92C7-4E30-A0CE-5845981299AB}" dt="2021-02-22T17:49:43.765" v="3336" actId="27803"/>
          <ac:spMkLst>
            <pc:docMk/>
            <pc:sldMk cId="2683156180" sldId="370"/>
            <ac:spMk id="36" creationId="{501400C4-E559-4904-9FF4-1820D702C172}"/>
          </ac:spMkLst>
        </pc:spChg>
        <pc:spChg chg="mod">
          <ac:chgData name="Dhanraj, Vijay" userId="89bb059d-c41c-46e0-a1ed-dfb55b3c1aa5" providerId="ADAL" clId="{319D48C9-92C7-4E30-A0CE-5845981299AB}" dt="2021-02-22T17:49:43.765" v="3336" actId="27803"/>
          <ac:spMkLst>
            <pc:docMk/>
            <pc:sldMk cId="2683156180" sldId="370"/>
            <ac:spMk id="37" creationId="{5E752089-EE93-461C-99BC-2CE51D6CA2A8}"/>
          </ac:spMkLst>
        </pc:spChg>
        <pc:spChg chg="mod">
          <ac:chgData name="Dhanraj, Vijay" userId="89bb059d-c41c-46e0-a1ed-dfb55b3c1aa5" providerId="ADAL" clId="{319D48C9-92C7-4E30-A0CE-5845981299AB}" dt="2021-02-22T17:49:43.765" v="3336" actId="27803"/>
          <ac:spMkLst>
            <pc:docMk/>
            <pc:sldMk cId="2683156180" sldId="370"/>
            <ac:spMk id="39" creationId="{F8745CED-2080-4F5A-B9E8-9D66269088C6}"/>
          </ac:spMkLst>
        </pc:spChg>
        <pc:spChg chg="mod">
          <ac:chgData name="Dhanraj, Vijay" userId="89bb059d-c41c-46e0-a1ed-dfb55b3c1aa5" providerId="ADAL" clId="{319D48C9-92C7-4E30-A0CE-5845981299AB}" dt="2021-02-22T17:49:43.765" v="3336" actId="27803"/>
          <ac:spMkLst>
            <pc:docMk/>
            <pc:sldMk cId="2683156180" sldId="370"/>
            <ac:spMk id="40" creationId="{3F378D92-72E1-4201-B196-C58BC3713885}"/>
          </ac:spMkLst>
        </pc:spChg>
        <pc:spChg chg="mod">
          <ac:chgData name="Dhanraj, Vijay" userId="89bb059d-c41c-46e0-a1ed-dfb55b3c1aa5" providerId="ADAL" clId="{319D48C9-92C7-4E30-A0CE-5845981299AB}" dt="2021-02-22T17:49:43.765" v="3336" actId="27803"/>
          <ac:spMkLst>
            <pc:docMk/>
            <pc:sldMk cId="2683156180" sldId="370"/>
            <ac:spMk id="41" creationId="{89A48D59-8AD3-40F6-80A3-CAD3AA0E905F}"/>
          </ac:spMkLst>
        </pc:spChg>
        <pc:spChg chg="mod">
          <ac:chgData name="Dhanraj, Vijay" userId="89bb059d-c41c-46e0-a1ed-dfb55b3c1aa5" providerId="ADAL" clId="{319D48C9-92C7-4E30-A0CE-5845981299AB}" dt="2021-02-22T17:49:43.765" v="3336" actId="27803"/>
          <ac:spMkLst>
            <pc:docMk/>
            <pc:sldMk cId="2683156180" sldId="370"/>
            <ac:spMk id="42" creationId="{120700CB-E702-492C-A09D-EE055E069E0B}"/>
          </ac:spMkLst>
        </pc:spChg>
        <pc:spChg chg="mod">
          <ac:chgData name="Dhanraj, Vijay" userId="89bb059d-c41c-46e0-a1ed-dfb55b3c1aa5" providerId="ADAL" clId="{319D48C9-92C7-4E30-A0CE-5845981299AB}" dt="2021-02-22T17:49:43.765" v="3336" actId="27803"/>
          <ac:spMkLst>
            <pc:docMk/>
            <pc:sldMk cId="2683156180" sldId="370"/>
            <ac:spMk id="44" creationId="{99BA2E90-6169-4F4F-A372-D4B0BF458417}"/>
          </ac:spMkLst>
        </pc:spChg>
        <pc:spChg chg="mod">
          <ac:chgData name="Dhanraj, Vijay" userId="89bb059d-c41c-46e0-a1ed-dfb55b3c1aa5" providerId="ADAL" clId="{319D48C9-92C7-4E30-A0CE-5845981299AB}" dt="2021-02-22T17:49:43.765" v="3336" actId="27803"/>
          <ac:spMkLst>
            <pc:docMk/>
            <pc:sldMk cId="2683156180" sldId="370"/>
            <ac:spMk id="45" creationId="{A9F295C3-3796-4EE0-9312-DCD713FCC2EA}"/>
          </ac:spMkLst>
        </pc:spChg>
        <pc:spChg chg="mod">
          <ac:chgData name="Dhanraj, Vijay" userId="89bb059d-c41c-46e0-a1ed-dfb55b3c1aa5" providerId="ADAL" clId="{319D48C9-92C7-4E30-A0CE-5845981299AB}" dt="2021-02-22T17:49:43.765" v="3336" actId="27803"/>
          <ac:spMkLst>
            <pc:docMk/>
            <pc:sldMk cId="2683156180" sldId="370"/>
            <ac:spMk id="47" creationId="{00EF0BD2-FCF9-4917-B311-D9B57FEBD2D6}"/>
          </ac:spMkLst>
        </pc:spChg>
        <pc:spChg chg="mod">
          <ac:chgData name="Dhanraj, Vijay" userId="89bb059d-c41c-46e0-a1ed-dfb55b3c1aa5" providerId="ADAL" clId="{319D48C9-92C7-4E30-A0CE-5845981299AB}" dt="2021-02-22T17:49:43.765" v="3336" actId="27803"/>
          <ac:spMkLst>
            <pc:docMk/>
            <pc:sldMk cId="2683156180" sldId="370"/>
            <ac:spMk id="48" creationId="{348B7AD0-0053-4901-AE8E-34A4DD07B305}"/>
          </ac:spMkLst>
        </pc:spChg>
        <pc:spChg chg="mod">
          <ac:chgData name="Dhanraj, Vijay" userId="89bb059d-c41c-46e0-a1ed-dfb55b3c1aa5" providerId="ADAL" clId="{319D48C9-92C7-4E30-A0CE-5845981299AB}" dt="2021-02-22T17:49:43.765" v="3336" actId="27803"/>
          <ac:spMkLst>
            <pc:docMk/>
            <pc:sldMk cId="2683156180" sldId="370"/>
            <ac:spMk id="49" creationId="{352FB34C-CE0E-4A87-9BA4-F007AF790468}"/>
          </ac:spMkLst>
        </pc:spChg>
        <pc:spChg chg="mod">
          <ac:chgData name="Dhanraj, Vijay" userId="89bb059d-c41c-46e0-a1ed-dfb55b3c1aa5" providerId="ADAL" clId="{319D48C9-92C7-4E30-A0CE-5845981299AB}" dt="2021-02-22T17:49:43.765" v="3336" actId="27803"/>
          <ac:spMkLst>
            <pc:docMk/>
            <pc:sldMk cId="2683156180" sldId="370"/>
            <ac:spMk id="51" creationId="{B7F57680-7C70-46C3-8A2A-9BFC2D7297B3}"/>
          </ac:spMkLst>
        </pc:spChg>
        <pc:spChg chg="mod">
          <ac:chgData name="Dhanraj, Vijay" userId="89bb059d-c41c-46e0-a1ed-dfb55b3c1aa5" providerId="ADAL" clId="{319D48C9-92C7-4E30-A0CE-5845981299AB}" dt="2021-02-22T17:49:43.765" v="3336" actId="27803"/>
          <ac:spMkLst>
            <pc:docMk/>
            <pc:sldMk cId="2683156180" sldId="370"/>
            <ac:spMk id="52" creationId="{C696CEA2-C06D-4276-B221-A23E12F846C2}"/>
          </ac:spMkLst>
        </pc:spChg>
        <pc:spChg chg="mod">
          <ac:chgData name="Dhanraj, Vijay" userId="89bb059d-c41c-46e0-a1ed-dfb55b3c1aa5" providerId="ADAL" clId="{319D48C9-92C7-4E30-A0CE-5845981299AB}" dt="2021-02-22T17:49:43.765" v="3336" actId="27803"/>
          <ac:spMkLst>
            <pc:docMk/>
            <pc:sldMk cId="2683156180" sldId="370"/>
            <ac:spMk id="54" creationId="{1AF4F50D-3B75-4956-A15C-EF7F179FC9BD}"/>
          </ac:spMkLst>
        </pc:spChg>
        <pc:spChg chg="mod">
          <ac:chgData name="Dhanraj, Vijay" userId="89bb059d-c41c-46e0-a1ed-dfb55b3c1aa5" providerId="ADAL" clId="{319D48C9-92C7-4E30-A0CE-5845981299AB}" dt="2021-02-22T17:49:43.765" v="3336" actId="27803"/>
          <ac:spMkLst>
            <pc:docMk/>
            <pc:sldMk cId="2683156180" sldId="370"/>
            <ac:spMk id="55" creationId="{E2F8EE55-8A63-4A24-9245-273BB78AB871}"/>
          </ac:spMkLst>
        </pc:spChg>
        <pc:spChg chg="mod">
          <ac:chgData name="Dhanraj, Vijay" userId="89bb059d-c41c-46e0-a1ed-dfb55b3c1aa5" providerId="ADAL" clId="{319D48C9-92C7-4E30-A0CE-5845981299AB}" dt="2021-02-22T17:49:43.765" v="3336" actId="27803"/>
          <ac:spMkLst>
            <pc:docMk/>
            <pc:sldMk cId="2683156180" sldId="370"/>
            <ac:spMk id="57" creationId="{DB5EBF78-372F-4D1C-9996-1C64D623C56A}"/>
          </ac:spMkLst>
        </pc:spChg>
        <pc:spChg chg="mod">
          <ac:chgData name="Dhanraj, Vijay" userId="89bb059d-c41c-46e0-a1ed-dfb55b3c1aa5" providerId="ADAL" clId="{319D48C9-92C7-4E30-A0CE-5845981299AB}" dt="2021-02-22T17:49:43.765" v="3336" actId="27803"/>
          <ac:spMkLst>
            <pc:docMk/>
            <pc:sldMk cId="2683156180" sldId="370"/>
            <ac:spMk id="58" creationId="{C2D231CE-9163-4F02-A883-C0E545B352C6}"/>
          </ac:spMkLst>
        </pc:spChg>
        <pc:spChg chg="mod">
          <ac:chgData name="Dhanraj, Vijay" userId="89bb059d-c41c-46e0-a1ed-dfb55b3c1aa5" providerId="ADAL" clId="{319D48C9-92C7-4E30-A0CE-5845981299AB}" dt="2021-02-22T17:49:43.765" v="3336" actId="27803"/>
          <ac:spMkLst>
            <pc:docMk/>
            <pc:sldMk cId="2683156180" sldId="370"/>
            <ac:spMk id="59" creationId="{330978FB-09EF-4AFC-A0BE-05F2FEFA0154}"/>
          </ac:spMkLst>
        </pc:spChg>
        <pc:spChg chg="mod">
          <ac:chgData name="Dhanraj, Vijay" userId="89bb059d-c41c-46e0-a1ed-dfb55b3c1aa5" providerId="ADAL" clId="{319D48C9-92C7-4E30-A0CE-5845981299AB}" dt="2021-02-22T17:49:43.765" v="3336" actId="27803"/>
          <ac:spMkLst>
            <pc:docMk/>
            <pc:sldMk cId="2683156180" sldId="370"/>
            <ac:spMk id="60" creationId="{22933C97-6077-4261-A97D-1E922DEDDA49}"/>
          </ac:spMkLst>
        </pc:spChg>
        <pc:spChg chg="mod">
          <ac:chgData name="Dhanraj, Vijay" userId="89bb059d-c41c-46e0-a1ed-dfb55b3c1aa5" providerId="ADAL" clId="{319D48C9-92C7-4E30-A0CE-5845981299AB}" dt="2021-02-22T17:49:43.765" v="3336" actId="27803"/>
          <ac:spMkLst>
            <pc:docMk/>
            <pc:sldMk cId="2683156180" sldId="370"/>
            <ac:spMk id="62" creationId="{7B5882BB-EEE9-4187-8F79-2528969760F1}"/>
          </ac:spMkLst>
        </pc:spChg>
        <pc:spChg chg="mod">
          <ac:chgData name="Dhanraj, Vijay" userId="89bb059d-c41c-46e0-a1ed-dfb55b3c1aa5" providerId="ADAL" clId="{319D48C9-92C7-4E30-A0CE-5845981299AB}" dt="2021-02-22T17:49:43.765" v="3336" actId="27803"/>
          <ac:spMkLst>
            <pc:docMk/>
            <pc:sldMk cId="2683156180" sldId="370"/>
            <ac:spMk id="63" creationId="{CDD44A6D-C446-4939-8946-FF335CBDAAED}"/>
          </ac:spMkLst>
        </pc:spChg>
        <pc:spChg chg="mod">
          <ac:chgData name="Dhanraj, Vijay" userId="89bb059d-c41c-46e0-a1ed-dfb55b3c1aa5" providerId="ADAL" clId="{319D48C9-92C7-4E30-A0CE-5845981299AB}" dt="2021-02-22T17:49:43.765" v="3336" actId="27803"/>
          <ac:spMkLst>
            <pc:docMk/>
            <pc:sldMk cId="2683156180" sldId="370"/>
            <ac:spMk id="65" creationId="{BCA16C09-4C0A-4270-B5CA-9057B91B600B}"/>
          </ac:spMkLst>
        </pc:spChg>
        <pc:spChg chg="mod">
          <ac:chgData name="Dhanraj, Vijay" userId="89bb059d-c41c-46e0-a1ed-dfb55b3c1aa5" providerId="ADAL" clId="{319D48C9-92C7-4E30-A0CE-5845981299AB}" dt="2021-02-22T17:49:43.765" v="3336" actId="27803"/>
          <ac:spMkLst>
            <pc:docMk/>
            <pc:sldMk cId="2683156180" sldId="370"/>
            <ac:spMk id="66" creationId="{5A112193-3E66-424A-86C3-5B8EE44F7DCC}"/>
          </ac:spMkLst>
        </pc:spChg>
        <pc:spChg chg="mod">
          <ac:chgData name="Dhanraj, Vijay" userId="89bb059d-c41c-46e0-a1ed-dfb55b3c1aa5" providerId="ADAL" clId="{319D48C9-92C7-4E30-A0CE-5845981299AB}" dt="2021-02-22T17:49:43.765" v="3336" actId="27803"/>
          <ac:spMkLst>
            <pc:docMk/>
            <pc:sldMk cId="2683156180" sldId="370"/>
            <ac:spMk id="68" creationId="{8DC891AC-E5F2-4FC4-A97C-14E167AD7C50}"/>
          </ac:spMkLst>
        </pc:spChg>
        <pc:spChg chg="mod">
          <ac:chgData name="Dhanraj, Vijay" userId="89bb059d-c41c-46e0-a1ed-dfb55b3c1aa5" providerId="ADAL" clId="{319D48C9-92C7-4E30-A0CE-5845981299AB}" dt="2021-02-22T17:49:43.765" v="3336" actId="27803"/>
          <ac:spMkLst>
            <pc:docMk/>
            <pc:sldMk cId="2683156180" sldId="370"/>
            <ac:spMk id="69" creationId="{E4DD40A2-3588-4354-85BF-914CAA4F4F3D}"/>
          </ac:spMkLst>
        </pc:spChg>
        <pc:spChg chg="mod">
          <ac:chgData name="Dhanraj, Vijay" userId="89bb059d-c41c-46e0-a1ed-dfb55b3c1aa5" providerId="ADAL" clId="{319D48C9-92C7-4E30-A0CE-5845981299AB}" dt="2021-02-22T17:49:43.765" v="3336" actId="27803"/>
          <ac:spMkLst>
            <pc:docMk/>
            <pc:sldMk cId="2683156180" sldId="370"/>
            <ac:spMk id="71" creationId="{4257F8B6-4525-44C1-A9F2-8611274A4499}"/>
          </ac:spMkLst>
        </pc:spChg>
        <pc:spChg chg="mod">
          <ac:chgData name="Dhanraj, Vijay" userId="89bb059d-c41c-46e0-a1ed-dfb55b3c1aa5" providerId="ADAL" clId="{319D48C9-92C7-4E30-A0CE-5845981299AB}" dt="2021-02-22T17:49:43.765" v="3336" actId="27803"/>
          <ac:spMkLst>
            <pc:docMk/>
            <pc:sldMk cId="2683156180" sldId="370"/>
            <ac:spMk id="72" creationId="{7C30D064-F385-4271-8B55-286FE1217FAF}"/>
          </ac:spMkLst>
        </pc:spChg>
        <pc:spChg chg="mod">
          <ac:chgData name="Dhanraj, Vijay" userId="89bb059d-c41c-46e0-a1ed-dfb55b3c1aa5" providerId="ADAL" clId="{319D48C9-92C7-4E30-A0CE-5845981299AB}" dt="2021-02-22T17:49:43.765" v="3336" actId="27803"/>
          <ac:spMkLst>
            <pc:docMk/>
            <pc:sldMk cId="2683156180" sldId="370"/>
            <ac:spMk id="73" creationId="{4DE11AEB-BA89-48EC-9639-264A7812E42B}"/>
          </ac:spMkLst>
        </pc:spChg>
        <pc:spChg chg="mod">
          <ac:chgData name="Dhanraj, Vijay" userId="89bb059d-c41c-46e0-a1ed-dfb55b3c1aa5" providerId="ADAL" clId="{319D48C9-92C7-4E30-A0CE-5845981299AB}" dt="2021-02-22T17:49:43.765" v="3336" actId="27803"/>
          <ac:spMkLst>
            <pc:docMk/>
            <pc:sldMk cId="2683156180" sldId="370"/>
            <ac:spMk id="74" creationId="{D77FCCA5-1298-4198-8C9E-E44A5A482A0B}"/>
          </ac:spMkLst>
        </pc:spChg>
        <pc:spChg chg="add">
          <ac:chgData name="Dhanraj, Vijay" userId="89bb059d-c41c-46e0-a1ed-dfb55b3c1aa5" providerId="ADAL" clId="{319D48C9-92C7-4E30-A0CE-5845981299AB}" dt="2021-02-22T17:50:08.512" v="3338"/>
          <ac:spMkLst>
            <pc:docMk/>
            <pc:sldMk cId="2683156180" sldId="370"/>
            <ac:spMk id="75" creationId="{72F416AC-2C84-44E1-9A3A-EF6DF849388D}"/>
          </ac:spMkLst>
        </pc:spChg>
        <pc:spChg chg="add mod">
          <ac:chgData name="Dhanraj, Vijay" userId="89bb059d-c41c-46e0-a1ed-dfb55b3c1aa5" providerId="ADAL" clId="{319D48C9-92C7-4E30-A0CE-5845981299AB}" dt="2021-02-22T17:50:10.602" v="3339"/>
          <ac:spMkLst>
            <pc:docMk/>
            <pc:sldMk cId="2683156180" sldId="370"/>
            <ac:spMk id="76" creationId="{449BB44B-4D17-4BFB-8746-C3E6E4BCE9DC}"/>
          </ac:spMkLst>
        </pc:spChg>
        <pc:spChg chg="mod">
          <ac:chgData name="Dhanraj, Vijay" userId="89bb059d-c41c-46e0-a1ed-dfb55b3c1aa5" providerId="ADAL" clId="{319D48C9-92C7-4E30-A0CE-5845981299AB}" dt="2021-02-22T17:51:44.462" v="3347" actId="27803"/>
          <ac:spMkLst>
            <pc:docMk/>
            <pc:sldMk cId="2683156180" sldId="370"/>
            <ac:spMk id="83" creationId="{3F653727-554C-40AB-997B-B9F388CFAEC6}"/>
          </ac:spMkLst>
        </pc:spChg>
        <pc:spChg chg="mod">
          <ac:chgData name="Dhanraj, Vijay" userId="89bb059d-c41c-46e0-a1ed-dfb55b3c1aa5" providerId="ADAL" clId="{319D48C9-92C7-4E30-A0CE-5845981299AB}" dt="2021-02-22T17:51:44.462" v="3347" actId="27803"/>
          <ac:spMkLst>
            <pc:docMk/>
            <pc:sldMk cId="2683156180" sldId="370"/>
            <ac:spMk id="84" creationId="{8B42F695-6625-44A9-BE57-2B893ABA93FF}"/>
          </ac:spMkLst>
        </pc:spChg>
        <pc:spChg chg="mod">
          <ac:chgData name="Dhanraj, Vijay" userId="89bb059d-c41c-46e0-a1ed-dfb55b3c1aa5" providerId="ADAL" clId="{319D48C9-92C7-4E30-A0CE-5845981299AB}" dt="2021-02-22T17:51:44.462" v="3347" actId="27803"/>
          <ac:spMkLst>
            <pc:docMk/>
            <pc:sldMk cId="2683156180" sldId="370"/>
            <ac:spMk id="85" creationId="{E8920314-C20D-4784-BA77-BEFD0134D970}"/>
          </ac:spMkLst>
        </pc:spChg>
        <pc:spChg chg="mod">
          <ac:chgData name="Dhanraj, Vijay" userId="89bb059d-c41c-46e0-a1ed-dfb55b3c1aa5" providerId="ADAL" clId="{319D48C9-92C7-4E30-A0CE-5845981299AB}" dt="2021-02-22T17:55:26.117" v="3441" actId="20577"/>
          <ac:spMkLst>
            <pc:docMk/>
            <pc:sldMk cId="2683156180" sldId="370"/>
            <ac:spMk id="86" creationId="{887E63F9-BA83-4F7A-8767-2137FD9C3952}"/>
          </ac:spMkLst>
        </pc:spChg>
        <pc:spChg chg="mod">
          <ac:chgData name="Dhanraj, Vijay" userId="89bb059d-c41c-46e0-a1ed-dfb55b3c1aa5" providerId="ADAL" clId="{319D48C9-92C7-4E30-A0CE-5845981299AB}" dt="2021-02-22T17:51:44.462" v="3347" actId="27803"/>
          <ac:spMkLst>
            <pc:docMk/>
            <pc:sldMk cId="2683156180" sldId="370"/>
            <ac:spMk id="88" creationId="{839ECD2C-6C0A-448E-B6A5-255163D2E67B}"/>
          </ac:spMkLst>
        </pc:spChg>
        <pc:spChg chg="mod">
          <ac:chgData name="Dhanraj, Vijay" userId="89bb059d-c41c-46e0-a1ed-dfb55b3c1aa5" providerId="ADAL" clId="{319D48C9-92C7-4E30-A0CE-5845981299AB}" dt="2021-02-22T17:51:44.462" v="3347" actId="27803"/>
          <ac:spMkLst>
            <pc:docMk/>
            <pc:sldMk cId="2683156180" sldId="370"/>
            <ac:spMk id="89" creationId="{03B718C4-98E8-4C49-AD79-9ECEDC81F79A}"/>
          </ac:spMkLst>
        </pc:spChg>
        <pc:spChg chg="mod">
          <ac:chgData name="Dhanraj, Vijay" userId="89bb059d-c41c-46e0-a1ed-dfb55b3c1aa5" providerId="ADAL" clId="{319D48C9-92C7-4E30-A0CE-5845981299AB}" dt="2021-02-22T17:51:44.462" v="3347" actId="27803"/>
          <ac:spMkLst>
            <pc:docMk/>
            <pc:sldMk cId="2683156180" sldId="370"/>
            <ac:spMk id="90" creationId="{26A919D6-42AA-437B-9696-5EF18992D3C5}"/>
          </ac:spMkLst>
        </pc:spChg>
        <pc:spChg chg="mod">
          <ac:chgData name="Dhanraj, Vijay" userId="89bb059d-c41c-46e0-a1ed-dfb55b3c1aa5" providerId="ADAL" clId="{319D48C9-92C7-4E30-A0CE-5845981299AB}" dt="2021-02-22T17:55:11.271" v="3430" actId="14100"/>
          <ac:spMkLst>
            <pc:docMk/>
            <pc:sldMk cId="2683156180" sldId="370"/>
            <ac:spMk id="91" creationId="{B3FE8A1F-3986-4D65-A699-ED6C639B2D35}"/>
          </ac:spMkLst>
        </pc:spChg>
        <pc:spChg chg="mod">
          <ac:chgData name="Dhanraj, Vijay" userId="89bb059d-c41c-46e0-a1ed-dfb55b3c1aa5" providerId="ADAL" clId="{319D48C9-92C7-4E30-A0CE-5845981299AB}" dt="2021-02-22T17:51:44.462" v="3347" actId="27803"/>
          <ac:spMkLst>
            <pc:docMk/>
            <pc:sldMk cId="2683156180" sldId="370"/>
            <ac:spMk id="93" creationId="{B6A53268-5A49-4632-9764-7325094BA97E}"/>
          </ac:spMkLst>
        </pc:spChg>
        <pc:spChg chg="mod">
          <ac:chgData name="Dhanraj, Vijay" userId="89bb059d-c41c-46e0-a1ed-dfb55b3c1aa5" providerId="ADAL" clId="{319D48C9-92C7-4E30-A0CE-5845981299AB}" dt="2021-02-22T17:51:44.462" v="3347" actId="27803"/>
          <ac:spMkLst>
            <pc:docMk/>
            <pc:sldMk cId="2683156180" sldId="370"/>
            <ac:spMk id="94" creationId="{960377EC-78B4-454C-90A4-E6DB37982374}"/>
          </ac:spMkLst>
        </pc:spChg>
        <pc:spChg chg="mod">
          <ac:chgData name="Dhanraj, Vijay" userId="89bb059d-c41c-46e0-a1ed-dfb55b3c1aa5" providerId="ADAL" clId="{319D48C9-92C7-4E30-A0CE-5845981299AB}" dt="2021-02-22T17:51:44.462" v="3347" actId="27803"/>
          <ac:spMkLst>
            <pc:docMk/>
            <pc:sldMk cId="2683156180" sldId="370"/>
            <ac:spMk id="95" creationId="{25E4B4C3-EDEB-44E9-A853-8F701752D6DC}"/>
          </ac:spMkLst>
        </pc:spChg>
        <pc:spChg chg="mod">
          <ac:chgData name="Dhanraj, Vijay" userId="89bb059d-c41c-46e0-a1ed-dfb55b3c1aa5" providerId="ADAL" clId="{319D48C9-92C7-4E30-A0CE-5845981299AB}" dt="2021-02-22T17:54:44.457" v="3410" actId="255"/>
          <ac:spMkLst>
            <pc:docMk/>
            <pc:sldMk cId="2683156180" sldId="370"/>
            <ac:spMk id="96" creationId="{F50901FF-DB70-4A0D-8FF6-5FBCEDC6A08B}"/>
          </ac:spMkLst>
        </pc:spChg>
        <pc:spChg chg="mod">
          <ac:chgData name="Dhanraj, Vijay" userId="89bb059d-c41c-46e0-a1ed-dfb55b3c1aa5" providerId="ADAL" clId="{319D48C9-92C7-4E30-A0CE-5845981299AB}" dt="2021-02-22T17:51:44.462" v="3347" actId="27803"/>
          <ac:spMkLst>
            <pc:docMk/>
            <pc:sldMk cId="2683156180" sldId="370"/>
            <ac:spMk id="98" creationId="{E0444111-F28F-4241-91A4-EBDDE0596A4B}"/>
          </ac:spMkLst>
        </pc:spChg>
        <pc:spChg chg="mod">
          <ac:chgData name="Dhanraj, Vijay" userId="89bb059d-c41c-46e0-a1ed-dfb55b3c1aa5" providerId="ADAL" clId="{319D48C9-92C7-4E30-A0CE-5845981299AB}" dt="2021-02-22T17:51:44.462" v="3347" actId="27803"/>
          <ac:spMkLst>
            <pc:docMk/>
            <pc:sldMk cId="2683156180" sldId="370"/>
            <ac:spMk id="99" creationId="{20C8734A-4724-4F15-A45C-0DC486286466}"/>
          </ac:spMkLst>
        </pc:spChg>
        <pc:spChg chg="mod">
          <ac:chgData name="Dhanraj, Vijay" userId="89bb059d-c41c-46e0-a1ed-dfb55b3c1aa5" providerId="ADAL" clId="{319D48C9-92C7-4E30-A0CE-5845981299AB}" dt="2021-02-22T17:51:44.462" v="3347" actId="27803"/>
          <ac:spMkLst>
            <pc:docMk/>
            <pc:sldMk cId="2683156180" sldId="370"/>
            <ac:spMk id="100" creationId="{79445919-1E6D-4617-A300-D0D55B7FE778}"/>
          </ac:spMkLst>
        </pc:spChg>
        <pc:spChg chg="mod">
          <ac:chgData name="Dhanraj, Vijay" userId="89bb059d-c41c-46e0-a1ed-dfb55b3c1aa5" providerId="ADAL" clId="{319D48C9-92C7-4E30-A0CE-5845981299AB}" dt="2021-02-22T17:55:44.701" v="3450" actId="255"/>
          <ac:spMkLst>
            <pc:docMk/>
            <pc:sldMk cId="2683156180" sldId="370"/>
            <ac:spMk id="101" creationId="{372ED208-09B8-4813-8477-F76BCB4EBEAB}"/>
          </ac:spMkLst>
        </pc:spChg>
        <pc:spChg chg="del mod">
          <ac:chgData name="Dhanraj, Vijay" userId="89bb059d-c41c-46e0-a1ed-dfb55b3c1aa5" providerId="ADAL" clId="{319D48C9-92C7-4E30-A0CE-5845981299AB}" dt="2021-02-22T17:52:00.321" v="3351" actId="478"/>
          <ac:spMkLst>
            <pc:docMk/>
            <pc:sldMk cId="2683156180" sldId="370"/>
            <ac:spMk id="103" creationId="{C75608C8-95DC-4D94-90E2-87500B7C3F2B}"/>
          </ac:spMkLst>
        </pc:spChg>
        <pc:spChg chg="mod">
          <ac:chgData name="Dhanraj, Vijay" userId="89bb059d-c41c-46e0-a1ed-dfb55b3c1aa5" providerId="ADAL" clId="{319D48C9-92C7-4E30-A0CE-5845981299AB}" dt="2021-02-22T17:51:44.462" v="3347" actId="27803"/>
          <ac:spMkLst>
            <pc:docMk/>
            <pc:sldMk cId="2683156180" sldId="370"/>
            <ac:spMk id="104" creationId="{600F2120-5C55-47B3-849E-C1788CBD4720}"/>
          </ac:spMkLst>
        </pc:spChg>
        <pc:spChg chg="del mod">
          <ac:chgData name="Dhanraj, Vijay" userId="89bb059d-c41c-46e0-a1ed-dfb55b3c1aa5" providerId="ADAL" clId="{319D48C9-92C7-4E30-A0CE-5845981299AB}" dt="2021-02-22T17:52:03.785" v="3352" actId="478"/>
          <ac:spMkLst>
            <pc:docMk/>
            <pc:sldMk cId="2683156180" sldId="370"/>
            <ac:spMk id="106" creationId="{D5CCF13C-2AB6-425E-A507-1210ECA14175}"/>
          </ac:spMkLst>
        </pc:spChg>
        <pc:spChg chg="mod">
          <ac:chgData name="Dhanraj, Vijay" userId="89bb059d-c41c-46e0-a1ed-dfb55b3c1aa5" providerId="ADAL" clId="{319D48C9-92C7-4E30-A0CE-5845981299AB}" dt="2021-02-22T17:51:44.462" v="3347" actId="27803"/>
          <ac:spMkLst>
            <pc:docMk/>
            <pc:sldMk cId="2683156180" sldId="370"/>
            <ac:spMk id="107" creationId="{6395B89F-AE07-47DA-BCE3-6CB246272E86}"/>
          </ac:spMkLst>
        </pc:spChg>
        <pc:spChg chg="del mod">
          <ac:chgData name="Dhanraj, Vijay" userId="89bb059d-c41c-46e0-a1ed-dfb55b3c1aa5" providerId="ADAL" clId="{319D48C9-92C7-4E30-A0CE-5845981299AB}" dt="2021-02-22T17:51:51.940" v="3348" actId="478"/>
          <ac:spMkLst>
            <pc:docMk/>
            <pc:sldMk cId="2683156180" sldId="370"/>
            <ac:spMk id="109" creationId="{AD506A56-15AD-4542-8FA1-E448F91D1B2A}"/>
          </ac:spMkLst>
        </pc:spChg>
        <pc:spChg chg="del mod">
          <ac:chgData name="Dhanraj, Vijay" userId="89bb059d-c41c-46e0-a1ed-dfb55b3c1aa5" providerId="ADAL" clId="{319D48C9-92C7-4E30-A0CE-5845981299AB}" dt="2021-02-22T17:52:07.936" v="3355" actId="478"/>
          <ac:spMkLst>
            <pc:docMk/>
            <pc:sldMk cId="2683156180" sldId="370"/>
            <ac:spMk id="110" creationId="{2A865F3D-DD7B-45FC-9CF1-B16BEE58B7F8}"/>
          </ac:spMkLst>
        </pc:spChg>
        <pc:spChg chg="del mod">
          <ac:chgData name="Dhanraj, Vijay" userId="89bb059d-c41c-46e0-a1ed-dfb55b3c1aa5" providerId="ADAL" clId="{319D48C9-92C7-4E30-A0CE-5845981299AB}" dt="2021-02-22T17:52:24.897" v="3361" actId="478"/>
          <ac:spMkLst>
            <pc:docMk/>
            <pc:sldMk cId="2683156180" sldId="370"/>
            <ac:spMk id="112" creationId="{5B61203C-4D47-476B-9C6A-CD3CEEC4B975}"/>
          </ac:spMkLst>
        </pc:spChg>
        <pc:spChg chg="mod">
          <ac:chgData name="Dhanraj, Vijay" userId="89bb059d-c41c-46e0-a1ed-dfb55b3c1aa5" providerId="ADAL" clId="{319D48C9-92C7-4E30-A0CE-5845981299AB}" dt="2021-02-22T17:51:44.462" v="3347" actId="27803"/>
          <ac:spMkLst>
            <pc:docMk/>
            <pc:sldMk cId="2683156180" sldId="370"/>
            <ac:spMk id="113" creationId="{C189A4D0-B0EE-44AB-BF3F-5B604F989D7D}"/>
          </ac:spMkLst>
        </pc:spChg>
        <pc:spChg chg="del mod">
          <ac:chgData name="Dhanraj, Vijay" userId="89bb059d-c41c-46e0-a1ed-dfb55b3c1aa5" providerId="ADAL" clId="{319D48C9-92C7-4E30-A0CE-5845981299AB}" dt="2021-02-22T17:52:21.833" v="3360" actId="478"/>
          <ac:spMkLst>
            <pc:docMk/>
            <pc:sldMk cId="2683156180" sldId="370"/>
            <ac:spMk id="115" creationId="{6573CD5A-40BD-4ACB-9060-BC553BDA8C68}"/>
          </ac:spMkLst>
        </pc:spChg>
        <pc:spChg chg="mod">
          <ac:chgData name="Dhanraj, Vijay" userId="89bb059d-c41c-46e0-a1ed-dfb55b3c1aa5" providerId="ADAL" clId="{319D48C9-92C7-4E30-A0CE-5845981299AB}" dt="2021-02-22T17:51:44.462" v="3347" actId="27803"/>
          <ac:spMkLst>
            <pc:docMk/>
            <pc:sldMk cId="2683156180" sldId="370"/>
            <ac:spMk id="116" creationId="{557DD2BC-865E-47E6-97DB-2E18D2EA5493}"/>
          </ac:spMkLst>
        </pc:spChg>
        <pc:spChg chg="del mod">
          <ac:chgData name="Dhanraj, Vijay" userId="89bb059d-c41c-46e0-a1ed-dfb55b3c1aa5" providerId="ADAL" clId="{319D48C9-92C7-4E30-A0CE-5845981299AB}" dt="2021-02-22T17:52:18.225" v="3359" actId="478"/>
          <ac:spMkLst>
            <pc:docMk/>
            <pc:sldMk cId="2683156180" sldId="370"/>
            <ac:spMk id="118" creationId="{DCD9E9A0-F005-4599-BD81-D8D2E4DA6402}"/>
          </ac:spMkLst>
        </pc:spChg>
        <pc:spChg chg="mod">
          <ac:chgData name="Dhanraj, Vijay" userId="89bb059d-c41c-46e0-a1ed-dfb55b3c1aa5" providerId="ADAL" clId="{319D48C9-92C7-4E30-A0CE-5845981299AB}" dt="2021-02-22T17:51:44.462" v="3347" actId="27803"/>
          <ac:spMkLst>
            <pc:docMk/>
            <pc:sldMk cId="2683156180" sldId="370"/>
            <ac:spMk id="119" creationId="{DDFE2BC3-1809-4F07-AF19-7F6B86A4281E}"/>
          </ac:spMkLst>
        </pc:spChg>
        <pc:spChg chg="del mod">
          <ac:chgData name="Dhanraj, Vijay" userId="89bb059d-c41c-46e0-a1ed-dfb55b3c1aa5" providerId="ADAL" clId="{319D48C9-92C7-4E30-A0CE-5845981299AB}" dt="2021-02-22T17:52:16.689" v="3358" actId="478"/>
          <ac:spMkLst>
            <pc:docMk/>
            <pc:sldMk cId="2683156180" sldId="370"/>
            <ac:spMk id="121" creationId="{2E394791-B878-441F-95EE-5B04DCB193AE}"/>
          </ac:spMkLst>
        </pc:spChg>
        <pc:spChg chg="mod">
          <ac:chgData name="Dhanraj, Vijay" userId="89bb059d-c41c-46e0-a1ed-dfb55b3c1aa5" providerId="ADAL" clId="{319D48C9-92C7-4E30-A0CE-5845981299AB}" dt="2021-02-22T17:51:44.462" v="3347" actId="27803"/>
          <ac:spMkLst>
            <pc:docMk/>
            <pc:sldMk cId="2683156180" sldId="370"/>
            <ac:spMk id="122" creationId="{9A7C8C06-45C6-4C26-B09F-B42D928BD5CB}"/>
          </ac:spMkLst>
        </pc:spChg>
        <pc:spChg chg="del mod">
          <ac:chgData name="Dhanraj, Vijay" userId="89bb059d-c41c-46e0-a1ed-dfb55b3c1aa5" providerId="ADAL" clId="{319D48C9-92C7-4E30-A0CE-5845981299AB}" dt="2021-02-22T17:52:12.247" v="3356" actId="478"/>
          <ac:spMkLst>
            <pc:docMk/>
            <pc:sldMk cId="2683156180" sldId="370"/>
            <ac:spMk id="123" creationId="{1A1B7710-041A-41F9-8412-FC055FC4B751}"/>
          </ac:spMkLst>
        </pc:spChg>
        <pc:spChg chg="del mod">
          <ac:chgData name="Dhanraj, Vijay" userId="89bb059d-c41c-46e0-a1ed-dfb55b3c1aa5" providerId="ADAL" clId="{319D48C9-92C7-4E30-A0CE-5845981299AB}" dt="2021-02-22T17:52:14.080" v="3357" actId="478"/>
          <ac:spMkLst>
            <pc:docMk/>
            <pc:sldMk cId="2683156180" sldId="370"/>
            <ac:spMk id="124" creationId="{4AAB6B93-414D-4AE1-85E0-67BA5287C023}"/>
          </ac:spMkLst>
        </pc:spChg>
        <pc:spChg chg="mod">
          <ac:chgData name="Dhanraj, Vijay" userId="89bb059d-c41c-46e0-a1ed-dfb55b3c1aa5" providerId="ADAL" clId="{319D48C9-92C7-4E30-A0CE-5845981299AB}" dt="2021-02-22T17:56:32.207" v="3451" actId="1076"/>
          <ac:spMkLst>
            <pc:docMk/>
            <pc:sldMk cId="2683156180" sldId="370"/>
            <ac:spMk id="126" creationId="{AC0D03FA-6E81-4319-80BD-FA13C711D456}"/>
          </ac:spMkLst>
        </pc:spChg>
        <pc:spChg chg="mod">
          <ac:chgData name="Dhanraj, Vijay" userId="89bb059d-c41c-46e0-a1ed-dfb55b3c1aa5" providerId="ADAL" clId="{319D48C9-92C7-4E30-A0CE-5845981299AB}" dt="2021-02-22T17:56:32.207" v="3451" actId="1076"/>
          <ac:spMkLst>
            <pc:docMk/>
            <pc:sldMk cId="2683156180" sldId="370"/>
            <ac:spMk id="127" creationId="{2D88FAFD-0967-42A9-89B3-DB63A011356E}"/>
          </ac:spMkLst>
        </pc:spChg>
        <pc:spChg chg="del mod">
          <ac:chgData name="Dhanraj, Vijay" userId="89bb059d-c41c-46e0-a1ed-dfb55b3c1aa5" providerId="ADAL" clId="{319D48C9-92C7-4E30-A0CE-5845981299AB}" dt="2021-02-22T17:54:26.139" v="3400" actId="478"/>
          <ac:spMkLst>
            <pc:docMk/>
            <pc:sldMk cId="2683156180" sldId="370"/>
            <ac:spMk id="129" creationId="{79F4196F-DFA7-42AE-95F2-E02CB418ED44}"/>
          </ac:spMkLst>
        </pc:spChg>
        <pc:spChg chg="mod">
          <ac:chgData name="Dhanraj, Vijay" userId="89bb059d-c41c-46e0-a1ed-dfb55b3c1aa5" providerId="ADAL" clId="{319D48C9-92C7-4E30-A0CE-5845981299AB}" dt="2021-02-22T17:51:44.462" v="3347" actId="27803"/>
          <ac:spMkLst>
            <pc:docMk/>
            <pc:sldMk cId="2683156180" sldId="370"/>
            <ac:spMk id="130" creationId="{3B9E185D-131D-451E-B631-6A83B850189C}"/>
          </ac:spMkLst>
        </pc:spChg>
        <pc:spChg chg="del mod">
          <ac:chgData name="Dhanraj, Vijay" userId="89bb059d-c41c-46e0-a1ed-dfb55b3c1aa5" providerId="ADAL" clId="{319D48C9-92C7-4E30-A0CE-5845981299AB}" dt="2021-02-22T17:54:32.146" v="3401" actId="478"/>
          <ac:spMkLst>
            <pc:docMk/>
            <pc:sldMk cId="2683156180" sldId="370"/>
            <ac:spMk id="131" creationId="{F887B99B-886B-47FE-9E72-28C59C71440F}"/>
          </ac:spMkLst>
        </pc:spChg>
        <pc:spChg chg="del mod">
          <ac:chgData name="Dhanraj, Vijay" userId="89bb059d-c41c-46e0-a1ed-dfb55b3c1aa5" providerId="ADAL" clId="{319D48C9-92C7-4E30-A0CE-5845981299AB}" dt="2021-02-22T17:52:51.185" v="3365" actId="478"/>
          <ac:spMkLst>
            <pc:docMk/>
            <pc:sldMk cId="2683156180" sldId="370"/>
            <ac:spMk id="133" creationId="{5D3DECC9-ADBA-4775-9720-615DF88ADE8C}"/>
          </ac:spMkLst>
        </pc:spChg>
        <pc:spChg chg="mod">
          <ac:chgData name="Dhanraj, Vijay" userId="89bb059d-c41c-46e0-a1ed-dfb55b3c1aa5" providerId="ADAL" clId="{319D48C9-92C7-4E30-A0CE-5845981299AB}" dt="2021-02-22T17:51:44.462" v="3347" actId="27803"/>
          <ac:spMkLst>
            <pc:docMk/>
            <pc:sldMk cId="2683156180" sldId="370"/>
            <ac:spMk id="134" creationId="{01BC3683-5F94-4EF2-B6A5-AB1A916A027F}"/>
          </ac:spMkLst>
        </pc:spChg>
        <pc:spChg chg="del mod">
          <ac:chgData name="Dhanraj, Vijay" userId="89bb059d-c41c-46e0-a1ed-dfb55b3c1aa5" providerId="ADAL" clId="{319D48C9-92C7-4E30-A0CE-5845981299AB}" dt="2021-02-22T17:52:54.921" v="3366" actId="478"/>
          <ac:spMkLst>
            <pc:docMk/>
            <pc:sldMk cId="2683156180" sldId="370"/>
            <ac:spMk id="135" creationId="{64E69021-2D0E-46E6-93B7-3E4E24C4706B}"/>
          </ac:spMkLst>
        </pc:spChg>
        <pc:spChg chg="del mod">
          <ac:chgData name="Dhanraj, Vijay" userId="89bb059d-c41c-46e0-a1ed-dfb55b3c1aa5" providerId="ADAL" clId="{319D48C9-92C7-4E30-A0CE-5845981299AB}" dt="2021-02-22T17:52:46.593" v="3363" actId="478"/>
          <ac:spMkLst>
            <pc:docMk/>
            <pc:sldMk cId="2683156180" sldId="370"/>
            <ac:spMk id="137" creationId="{41A1D143-5022-43A2-977F-94823DAEEFDF}"/>
          </ac:spMkLst>
        </pc:spChg>
        <pc:spChg chg="del mod topLvl">
          <ac:chgData name="Dhanraj, Vijay" userId="89bb059d-c41c-46e0-a1ed-dfb55b3c1aa5" providerId="ADAL" clId="{319D48C9-92C7-4E30-A0CE-5845981299AB}" dt="2021-02-22T17:52:49.384" v="3364" actId="478"/>
          <ac:spMkLst>
            <pc:docMk/>
            <pc:sldMk cId="2683156180" sldId="370"/>
            <ac:spMk id="138" creationId="{011F8546-4FF9-4617-ACCD-5A52733FE771}"/>
          </ac:spMkLst>
        </pc:spChg>
        <pc:spChg chg="add del mod">
          <ac:chgData name="Dhanraj, Vijay" userId="89bb059d-c41c-46e0-a1ed-dfb55b3c1aa5" providerId="ADAL" clId="{319D48C9-92C7-4E30-A0CE-5845981299AB}" dt="2021-02-22T18:02:20.439" v="3621"/>
          <ac:spMkLst>
            <pc:docMk/>
            <pc:sldMk cId="2683156180" sldId="370"/>
            <ac:spMk id="142" creationId="{969FC22B-94FA-4234-9490-F442D19F3C93}"/>
          </ac:spMkLst>
        </pc:spChg>
        <pc:spChg chg="add mod">
          <ac:chgData name="Dhanraj, Vijay" userId="89bb059d-c41c-46e0-a1ed-dfb55b3c1aa5" providerId="ADAL" clId="{319D48C9-92C7-4E30-A0CE-5845981299AB}" dt="2021-02-22T18:00:48.653" v="3466" actId="2711"/>
          <ac:spMkLst>
            <pc:docMk/>
            <pc:sldMk cId="2683156180" sldId="370"/>
            <ac:spMk id="144" creationId="{D09F51B1-AAFE-4579-A9AA-E297725A6792}"/>
          </ac:spMkLst>
        </pc:spChg>
        <pc:grpChg chg="del mod">
          <ac:chgData name="Dhanraj, Vijay" userId="89bb059d-c41c-46e0-a1ed-dfb55b3c1aa5" providerId="ADAL" clId="{319D48C9-92C7-4E30-A0CE-5845981299AB}" dt="2021-02-22T17:49:55.166" v="3337" actId="478"/>
          <ac:grpSpMkLst>
            <pc:docMk/>
            <pc:sldMk cId="2683156180" sldId="370"/>
            <ac:grpSpMk id="7" creationId="{C8AEE69C-56D6-4AD4-B66B-D8AA90B18F76}"/>
          </ac:grpSpMkLst>
        </pc:grpChg>
        <pc:grpChg chg="mod">
          <ac:chgData name="Dhanraj, Vijay" userId="89bb059d-c41c-46e0-a1ed-dfb55b3c1aa5" providerId="ADAL" clId="{319D48C9-92C7-4E30-A0CE-5845981299AB}" dt="2021-02-22T17:49:43.765" v="3336" actId="27803"/>
          <ac:grpSpMkLst>
            <pc:docMk/>
            <pc:sldMk cId="2683156180" sldId="370"/>
            <ac:grpSpMk id="8" creationId="{C8AEE69C-56D6-4AD4-B66B-D8AA90B18F76}"/>
          </ac:grpSpMkLst>
        </pc:grpChg>
        <pc:grpChg chg="mod">
          <ac:chgData name="Dhanraj, Vijay" userId="89bb059d-c41c-46e0-a1ed-dfb55b3c1aa5" providerId="ADAL" clId="{319D48C9-92C7-4E30-A0CE-5845981299AB}" dt="2021-02-22T17:49:43.765" v="3336" actId="27803"/>
          <ac:grpSpMkLst>
            <pc:docMk/>
            <pc:sldMk cId="2683156180" sldId="370"/>
            <ac:grpSpMk id="13" creationId="{C8AEE69C-56D6-4AD4-B66B-D8AA90B18F76}"/>
          </ac:grpSpMkLst>
        </pc:grpChg>
        <pc:grpChg chg="mod">
          <ac:chgData name="Dhanraj, Vijay" userId="89bb059d-c41c-46e0-a1ed-dfb55b3c1aa5" providerId="ADAL" clId="{319D48C9-92C7-4E30-A0CE-5845981299AB}" dt="2021-02-22T17:49:43.765" v="3336" actId="27803"/>
          <ac:grpSpMkLst>
            <pc:docMk/>
            <pc:sldMk cId="2683156180" sldId="370"/>
            <ac:grpSpMk id="18" creationId="{C8AEE69C-56D6-4AD4-B66B-D8AA90B18F76}"/>
          </ac:grpSpMkLst>
        </pc:grpChg>
        <pc:grpChg chg="mod">
          <ac:chgData name="Dhanraj, Vijay" userId="89bb059d-c41c-46e0-a1ed-dfb55b3c1aa5" providerId="ADAL" clId="{319D48C9-92C7-4E30-A0CE-5845981299AB}" dt="2021-02-22T17:49:43.765" v="3336" actId="27803"/>
          <ac:grpSpMkLst>
            <pc:docMk/>
            <pc:sldMk cId="2683156180" sldId="370"/>
            <ac:grpSpMk id="23" creationId="{C8AEE69C-56D6-4AD4-B66B-D8AA90B18F76}"/>
          </ac:grpSpMkLst>
        </pc:grpChg>
        <pc:grpChg chg="mod">
          <ac:chgData name="Dhanraj, Vijay" userId="89bb059d-c41c-46e0-a1ed-dfb55b3c1aa5" providerId="ADAL" clId="{319D48C9-92C7-4E30-A0CE-5845981299AB}" dt="2021-02-22T17:49:43.765" v="3336" actId="27803"/>
          <ac:grpSpMkLst>
            <pc:docMk/>
            <pc:sldMk cId="2683156180" sldId="370"/>
            <ac:grpSpMk id="26" creationId="{C8AEE69C-56D6-4AD4-B66B-D8AA90B18F76}"/>
          </ac:grpSpMkLst>
        </pc:grpChg>
        <pc:grpChg chg="mod">
          <ac:chgData name="Dhanraj, Vijay" userId="89bb059d-c41c-46e0-a1ed-dfb55b3c1aa5" providerId="ADAL" clId="{319D48C9-92C7-4E30-A0CE-5845981299AB}" dt="2021-02-22T17:49:43.765" v="3336" actId="27803"/>
          <ac:grpSpMkLst>
            <pc:docMk/>
            <pc:sldMk cId="2683156180" sldId="370"/>
            <ac:grpSpMk id="29" creationId="{C8AEE69C-56D6-4AD4-B66B-D8AA90B18F76}"/>
          </ac:grpSpMkLst>
        </pc:grpChg>
        <pc:grpChg chg="mod">
          <ac:chgData name="Dhanraj, Vijay" userId="89bb059d-c41c-46e0-a1ed-dfb55b3c1aa5" providerId="ADAL" clId="{319D48C9-92C7-4E30-A0CE-5845981299AB}" dt="2021-02-22T17:49:43.765" v="3336" actId="27803"/>
          <ac:grpSpMkLst>
            <pc:docMk/>
            <pc:sldMk cId="2683156180" sldId="370"/>
            <ac:grpSpMk id="32" creationId="{C8AEE69C-56D6-4AD4-B66B-D8AA90B18F76}"/>
          </ac:grpSpMkLst>
        </pc:grpChg>
        <pc:grpChg chg="mod">
          <ac:chgData name="Dhanraj, Vijay" userId="89bb059d-c41c-46e0-a1ed-dfb55b3c1aa5" providerId="ADAL" clId="{319D48C9-92C7-4E30-A0CE-5845981299AB}" dt="2021-02-22T17:49:43.765" v="3336" actId="27803"/>
          <ac:grpSpMkLst>
            <pc:docMk/>
            <pc:sldMk cId="2683156180" sldId="370"/>
            <ac:grpSpMk id="35" creationId="{C8AEE69C-56D6-4AD4-B66B-D8AA90B18F76}"/>
          </ac:grpSpMkLst>
        </pc:grpChg>
        <pc:grpChg chg="mod">
          <ac:chgData name="Dhanraj, Vijay" userId="89bb059d-c41c-46e0-a1ed-dfb55b3c1aa5" providerId="ADAL" clId="{319D48C9-92C7-4E30-A0CE-5845981299AB}" dt="2021-02-22T17:49:43.765" v="3336" actId="27803"/>
          <ac:grpSpMkLst>
            <pc:docMk/>
            <pc:sldMk cId="2683156180" sldId="370"/>
            <ac:grpSpMk id="38" creationId="{C8AEE69C-56D6-4AD4-B66B-D8AA90B18F76}"/>
          </ac:grpSpMkLst>
        </pc:grpChg>
        <pc:grpChg chg="mod">
          <ac:chgData name="Dhanraj, Vijay" userId="89bb059d-c41c-46e0-a1ed-dfb55b3c1aa5" providerId="ADAL" clId="{319D48C9-92C7-4E30-A0CE-5845981299AB}" dt="2021-02-22T17:49:43.765" v="3336" actId="27803"/>
          <ac:grpSpMkLst>
            <pc:docMk/>
            <pc:sldMk cId="2683156180" sldId="370"/>
            <ac:grpSpMk id="43" creationId="{C8AEE69C-56D6-4AD4-B66B-D8AA90B18F76}"/>
          </ac:grpSpMkLst>
        </pc:grpChg>
        <pc:grpChg chg="mod">
          <ac:chgData name="Dhanraj, Vijay" userId="89bb059d-c41c-46e0-a1ed-dfb55b3c1aa5" providerId="ADAL" clId="{319D48C9-92C7-4E30-A0CE-5845981299AB}" dt="2021-02-22T17:49:43.765" v="3336" actId="27803"/>
          <ac:grpSpMkLst>
            <pc:docMk/>
            <pc:sldMk cId="2683156180" sldId="370"/>
            <ac:grpSpMk id="46" creationId="{C8AEE69C-56D6-4AD4-B66B-D8AA90B18F76}"/>
          </ac:grpSpMkLst>
        </pc:grpChg>
        <pc:grpChg chg="mod">
          <ac:chgData name="Dhanraj, Vijay" userId="89bb059d-c41c-46e0-a1ed-dfb55b3c1aa5" providerId="ADAL" clId="{319D48C9-92C7-4E30-A0CE-5845981299AB}" dt="2021-02-22T17:49:43.765" v="3336" actId="27803"/>
          <ac:grpSpMkLst>
            <pc:docMk/>
            <pc:sldMk cId="2683156180" sldId="370"/>
            <ac:grpSpMk id="50" creationId="{C8AEE69C-56D6-4AD4-B66B-D8AA90B18F76}"/>
          </ac:grpSpMkLst>
        </pc:grpChg>
        <pc:grpChg chg="mod">
          <ac:chgData name="Dhanraj, Vijay" userId="89bb059d-c41c-46e0-a1ed-dfb55b3c1aa5" providerId="ADAL" clId="{319D48C9-92C7-4E30-A0CE-5845981299AB}" dt="2021-02-22T17:49:43.765" v="3336" actId="27803"/>
          <ac:grpSpMkLst>
            <pc:docMk/>
            <pc:sldMk cId="2683156180" sldId="370"/>
            <ac:grpSpMk id="53" creationId="{C8AEE69C-56D6-4AD4-B66B-D8AA90B18F76}"/>
          </ac:grpSpMkLst>
        </pc:grpChg>
        <pc:grpChg chg="mod">
          <ac:chgData name="Dhanraj, Vijay" userId="89bb059d-c41c-46e0-a1ed-dfb55b3c1aa5" providerId="ADAL" clId="{319D48C9-92C7-4E30-A0CE-5845981299AB}" dt="2021-02-22T17:49:43.765" v="3336" actId="27803"/>
          <ac:grpSpMkLst>
            <pc:docMk/>
            <pc:sldMk cId="2683156180" sldId="370"/>
            <ac:grpSpMk id="56" creationId="{C8AEE69C-56D6-4AD4-B66B-D8AA90B18F76}"/>
          </ac:grpSpMkLst>
        </pc:grpChg>
        <pc:grpChg chg="mod">
          <ac:chgData name="Dhanraj, Vijay" userId="89bb059d-c41c-46e0-a1ed-dfb55b3c1aa5" providerId="ADAL" clId="{319D48C9-92C7-4E30-A0CE-5845981299AB}" dt="2021-02-22T17:49:43.765" v="3336" actId="27803"/>
          <ac:grpSpMkLst>
            <pc:docMk/>
            <pc:sldMk cId="2683156180" sldId="370"/>
            <ac:grpSpMk id="61" creationId="{C8AEE69C-56D6-4AD4-B66B-D8AA90B18F76}"/>
          </ac:grpSpMkLst>
        </pc:grpChg>
        <pc:grpChg chg="mod">
          <ac:chgData name="Dhanraj, Vijay" userId="89bb059d-c41c-46e0-a1ed-dfb55b3c1aa5" providerId="ADAL" clId="{319D48C9-92C7-4E30-A0CE-5845981299AB}" dt="2021-02-22T17:49:43.765" v="3336" actId="27803"/>
          <ac:grpSpMkLst>
            <pc:docMk/>
            <pc:sldMk cId="2683156180" sldId="370"/>
            <ac:grpSpMk id="64" creationId="{C8AEE69C-56D6-4AD4-B66B-D8AA90B18F76}"/>
          </ac:grpSpMkLst>
        </pc:grpChg>
        <pc:grpChg chg="mod">
          <ac:chgData name="Dhanraj, Vijay" userId="89bb059d-c41c-46e0-a1ed-dfb55b3c1aa5" providerId="ADAL" clId="{319D48C9-92C7-4E30-A0CE-5845981299AB}" dt="2021-02-22T17:49:43.765" v="3336" actId="27803"/>
          <ac:grpSpMkLst>
            <pc:docMk/>
            <pc:sldMk cId="2683156180" sldId="370"/>
            <ac:grpSpMk id="67" creationId="{C8AEE69C-56D6-4AD4-B66B-D8AA90B18F76}"/>
          </ac:grpSpMkLst>
        </pc:grpChg>
        <pc:grpChg chg="mod">
          <ac:chgData name="Dhanraj, Vijay" userId="89bb059d-c41c-46e0-a1ed-dfb55b3c1aa5" providerId="ADAL" clId="{319D48C9-92C7-4E30-A0CE-5845981299AB}" dt="2021-02-22T17:49:43.765" v="3336" actId="27803"/>
          <ac:grpSpMkLst>
            <pc:docMk/>
            <pc:sldMk cId="2683156180" sldId="370"/>
            <ac:grpSpMk id="70" creationId="{C8AEE69C-56D6-4AD4-B66B-D8AA90B18F76}"/>
          </ac:grpSpMkLst>
        </pc:grpChg>
        <pc:grpChg chg="add del mod">
          <ac:chgData name="Dhanraj, Vijay" userId="89bb059d-c41c-46e0-a1ed-dfb55b3c1aa5" providerId="ADAL" clId="{319D48C9-92C7-4E30-A0CE-5845981299AB}" dt="2021-02-22T17:52:49.384" v="3364" actId="478"/>
          <ac:grpSpMkLst>
            <pc:docMk/>
            <pc:sldMk cId="2683156180" sldId="370"/>
            <ac:grpSpMk id="80" creationId="{15952827-86AB-43EA-8EB8-4F2D86CCAED9}"/>
          </ac:grpSpMkLst>
        </pc:grpChg>
        <pc:grpChg chg="mod topLvl">
          <ac:chgData name="Dhanraj, Vijay" userId="89bb059d-c41c-46e0-a1ed-dfb55b3c1aa5" providerId="ADAL" clId="{319D48C9-92C7-4E30-A0CE-5845981299AB}" dt="2021-02-22T17:52:49.384" v="3364" actId="478"/>
          <ac:grpSpMkLst>
            <pc:docMk/>
            <pc:sldMk cId="2683156180" sldId="370"/>
            <ac:grpSpMk id="81" creationId="{15952827-86AB-43EA-8EB8-4F2D86CCAED9}"/>
          </ac:grpSpMkLst>
        </pc:grpChg>
        <pc:grpChg chg="mod">
          <ac:chgData name="Dhanraj, Vijay" userId="89bb059d-c41c-46e0-a1ed-dfb55b3c1aa5" providerId="ADAL" clId="{319D48C9-92C7-4E30-A0CE-5845981299AB}" dt="2021-02-22T17:51:44.462" v="3347" actId="27803"/>
          <ac:grpSpMkLst>
            <pc:docMk/>
            <pc:sldMk cId="2683156180" sldId="370"/>
            <ac:grpSpMk id="82" creationId="{15952827-86AB-43EA-8EB8-4F2D86CCAED9}"/>
          </ac:grpSpMkLst>
        </pc:grpChg>
        <pc:grpChg chg="mod">
          <ac:chgData name="Dhanraj, Vijay" userId="89bb059d-c41c-46e0-a1ed-dfb55b3c1aa5" providerId="ADAL" clId="{319D48C9-92C7-4E30-A0CE-5845981299AB}" dt="2021-02-22T17:51:44.462" v="3347" actId="27803"/>
          <ac:grpSpMkLst>
            <pc:docMk/>
            <pc:sldMk cId="2683156180" sldId="370"/>
            <ac:grpSpMk id="87" creationId="{15952827-86AB-43EA-8EB8-4F2D86CCAED9}"/>
          </ac:grpSpMkLst>
        </pc:grpChg>
        <pc:grpChg chg="mod">
          <ac:chgData name="Dhanraj, Vijay" userId="89bb059d-c41c-46e0-a1ed-dfb55b3c1aa5" providerId="ADAL" clId="{319D48C9-92C7-4E30-A0CE-5845981299AB}" dt="2021-02-22T17:51:44.462" v="3347" actId="27803"/>
          <ac:grpSpMkLst>
            <pc:docMk/>
            <pc:sldMk cId="2683156180" sldId="370"/>
            <ac:grpSpMk id="92" creationId="{15952827-86AB-43EA-8EB8-4F2D86CCAED9}"/>
          </ac:grpSpMkLst>
        </pc:grpChg>
        <pc:grpChg chg="mod">
          <ac:chgData name="Dhanraj, Vijay" userId="89bb059d-c41c-46e0-a1ed-dfb55b3c1aa5" providerId="ADAL" clId="{319D48C9-92C7-4E30-A0CE-5845981299AB}" dt="2021-02-22T17:51:44.462" v="3347" actId="27803"/>
          <ac:grpSpMkLst>
            <pc:docMk/>
            <pc:sldMk cId="2683156180" sldId="370"/>
            <ac:grpSpMk id="97" creationId="{15952827-86AB-43EA-8EB8-4F2D86CCAED9}"/>
          </ac:grpSpMkLst>
        </pc:grpChg>
        <pc:grpChg chg="del mod">
          <ac:chgData name="Dhanraj, Vijay" userId="89bb059d-c41c-46e0-a1ed-dfb55b3c1aa5" providerId="ADAL" clId="{319D48C9-92C7-4E30-A0CE-5845981299AB}" dt="2021-02-22T17:52:00.321" v="3351" actId="478"/>
          <ac:grpSpMkLst>
            <pc:docMk/>
            <pc:sldMk cId="2683156180" sldId="370"/>
            <ac:grpSpMk id="102" creationId="{15952827-86AB-43EA-8EB8-4F2D86CCAED9}"/>
          </ac:grpSpMkLst>
        </pc:grpChg>
        <pc:grpChg chg="del mod">
          <ac:chgData name="Dhanraj, Vijay" userId="89bb059d-c41c-46e0-a1ed-dfb55b3c1aa5" providerId="ADAL" clId="{319D48C9-92C7-4E30-A0CE-5845981299AB}" dt="2021-02-22T17:52:03.785" v="3352" actId="478"/>
          <ac:grpSpMkLst>
            <pc:docMk/>
            <pc:sldMk cId="2683156180" sldId="370"/>
            <ac:grpSpMk id="105" creationId="{15952827-86AB-43EA-8EB8-4F2D86CCAED9}"/>
          </ac:grpSpMkLst>
        </pc:grpChg>
        <pc:grpChg chg="del mod">
          <ac:chgData name="Dhanraj, Vijay" userId="89bb059d-c41c-46e0-a1ed-dfb55b3c1aa5" providerId="ADAL" clId="{319D48C9-92C7-4E30-A0CE-5845981299AB}" dt="2021-02-22T17:51:51.940" v="3348" actId="478"/>
          <ac:grpSpMkLst>
            <pc:docMk/>
            <pc:sldMk cId="2683156180" sldId="370"/>
            <ac:grpSpMk id="108" creationId="{15952827-86AB-43EA-8EB8-4F2D86CCAED9}"/>
          </ac:grpSpMkLst>
        </pc:grpChg>
        <pc:grpChg chg="del mod">
          <ac:chgData name="Dhanraj, Vijay" userId="89bb059d-c41c-46e0-a1ed-dfb55b3c1aa5" providerId="ADAL" clId="{319D48C9-92C7-4E30-A0CE-5845981299AB}" dt="2021-02-22T17:52:24.897" v="3361" actId="478"/>
          <ac:grpSpMkLst>
            <pc:docMk/>
            <pc:sldMk cId="2683156180" sldId="370"/>
            <ac:grpSpMk id="111" creationId="{15952827-86AB-43EA-8EB8-4F2D86CCAED9}"/>
          </ac:grpSpMkLst>
        </pc:grpChg>
        <pc:grpChg chg="del mod">
          <ac:chgData name="Dhanraj, Vijay" userId="89bb059d-c41c-46e0-a1ed-dfb55b3c1aa5" providerId="ADAL" clId="{319D48C9-92C7-4E30-A0CE-5845981299AB}" dt="2021-02-22T17:52:21.833" v="3360" actId="478"/>
          <ac:grpSpMkLst>
            <pc:docMk/>
            <pc:sldMk cId="2683156180" sldId="370"/>
            <ac:grpSpMk id="114" creationId="{15952827-86AB-43EA-8EB8-4F2D86CCAED9}"/>
          </ac:grpSpMkLst>
        </pc:grpChg>
        <pc:grpChg chg="del mod">
          <ac:chgData name="Dhanraj, Vijay" userId="89bb059d-c41c-46e0-a1ed-dfb55b3c1aa5" providerId="ADAL" clId="{319D48C9-92C7-4E30-A0CE-5845981299AB}" dt="2021-02-22T17:52:18.225" v="3359" actId="478"/>
          <ac:grpSpMkLst>
            <pc:docMk/>
            <pc:sldMk cId="2683156180" sldId="370"/>
            <ac:grpSpMk id="117" creationId="{15952827-86AB-43EA-8EB8-4F2D86CCAED9}"/>
          </ac:grpSpMkLst>
        </pc:grpChg>
        <pc:grpChg chg="del mod">
          <ac:chgData name="Dhanraj, Vijay" userId="89bb059d-c41c-46e0-a1ed-dfb55b3c1aa5" providerId="ADAL" clId="{319D48C9-92C7-4E30-A0CE-5845981299AB}" dt="2021-02-22T17:52:16.689" v="3358" actId="478"/>
          <ac:grpSpMkLst>
            <pc:docMk/>
            <pc:sldMk cId="2683156180" sldId="370"/>
            <ac:grpSpMk id="120" creationId="{15952827-86AB-43EA-8EB8-4F2D86CCAED9}"/>
          </ac:grpSpMkLst>
        </pc:grpChg>
        <pc:grpChg chg="mod">
          <ac:chgData name="Dhanraj, Vijay" userId="89bb059d-c41c-46e0-a1ed-dfb55b3c1aa5" providerId="ADAL" clId="{319D48C9-92C7-4E30-A0CE-5845981299AB}" dt="2021-02-22T17:51:44.462" v="3347" actId="27803"/>
          <ac:grpSpMkLst>
            <pc:docMk/>
            <pc:sldMk cId="2683156180" sldId="370"/>
            <ac:grpSpMk id="125" creationId="{15952827-86AB-43EA-8EB8-4F2D86CCAED9}"/>
          </ac:grpSpMkLst>
        </pc:grpChg>
        <pc:grpChg chg="del mod">
          <ac:chgData name="Dhanraj, Vijay" userId="89bb059d-c41c-46e0-a1ed-dfb55b3c1aa5" providerId="ADAL" clId="{319D48C9-92C7-4E30-A0CE-5845981299AB}" dt="2021-02-22T17:54:26.139" v="3400" actId="478"/>
          <ac:grpSpMkLst>
            <pc:docMk/>
            <pc:sldMk cId="2683156180" sldId="370"/>
            <ac:grpSpMk id="128" creationId="{15952827-86AB-43EA-8EB8-4F2D86CCAED9}"/>
          </ac:grpSpMkLst>
        </pc:grpChg>
        <pc:grpChg chg="del mod">
          <ac:chgData name="Dhanraj, Vijay" userId="89bb059d-c41c-46e0-a1ed-dfb55b3c1aa5" providerId="ADAL" clId="{319D48C9-92C7-4E30-A0CE-5845981299AB}" dt="2021-02-22T17:52:51.185" v="3365" actId="478"/>
          <ac:grpSpMkLst>
            <pc:docMk/>
            <pc:sldMk cId="2683156180" sldId="370"/>
            <ac:grpSpMk id="132" creationId="{15952827-86AB-43EA-8EB8-4F2D86CCAED9}"/>
          </ac:grpSpMkLst>
        </pc:grpChg>
        <pc:grpChg chg="del mod">
          <ac:chgData name="Dhanraj, Vijay" userId="89bb059d-c41c-46e0-a1ed-dfb55b3c1aa5" providerId="ADAL" clId="{319D48C9-92C7-4E30-A0CE-5845981299AB}" dt="2021-02-22T17:52:46.593" v="3363" actId="478"/>
          <ac:grpSpMkLst>
            <pc:docMk/>
            <pc:sldMk cId="2683156180" sldId="370"/>
            <ac:grpSpMk id="136" creationId="{15952827-86AB-43EA-8EB8-4F2D86CCAED9}"/>
          </ac:grpSpMkLst>
        </pc:grpChg>
        <pc:picChg chg="add del mod">
          <ac:chgData name="Dhanraj, Vijay" userId="89bb059d-c41c-46e0-a1ed-dfb55b3c1aa5" providerId="ADAL" clId="{319D48C9-92C7-4E30-A0CE-5845981299AB}" dt="2021-02-22T17:49:43.765" v="3336" actId="27803"/>
          <ac:picMkLst>
            <pc:docMk/>
            <pc:sldMk cId="2683156180" sldId="370"/>
            <ac:picMk id="6" creationId="{C8AEE69C-56D6-4AD4-B66B-D8AA90B18F76}"/>
          </ac:picMkLst>
        </pc:picChg>
        <pc:picChg chg="add del">
          <ac:chgData name="Dhanraj, Vijay" userId="89bb059d-c41c-46e0-a1ed-dfb55b3c1aa5" providerId="ADAL" clId="{319D48C9-92C7-4E30-A0CE-5845981299AB}" dt="2021-02-22T17:50:16.614" v="3341" actId="478"/>
          <ac:picMkLst>
            <pc:docMk/>
            <pc:sldMk cId="2683156180" sldId="370"/>
            <ac:picMk id="77" creationId="{C46A64D1-B50D-4B15-8EB1-72A44BF8BE93}"/>
          </ac:picMkLst>
        </pc:picChg>
        <pc:picChg chg="add del mod">
          <ac:chgData name="Dhanraj, Vijay" userId="89bb059d-c41c-46e0-a1ed-dfb55b3c1aa5" providerId="ADAL" clId="{319D48C9-92C7-4E30-A0CE-5845981299AB}" dt="2021-02-22T17:51:44.462" v="3347" actId="27803"/>
          <ac:picMkLst>
            <pc:docMk/>
            <pc:sldMk cId="2683156180" sldId="370"/>
            <ac:picMk id="79" creationId="{15952827-86AB-43EA-8EB8-4F2D86CCAED9}"/>
          </ac:picMkLst>
        </pc:picChg>
        <pc:cxnChg chg="add mod">
          <ac:chgData name="Dhanraj, Vijay" userId="89bb059d-c41c-46e0-a1ed-dfb55b3c1aa5" providerId="ADAL" clId="{319D48C9-92C7-4E30-A0CE-5845981299AB}" dt="2021-02-22T18:22:58.332" v="4024"/>
          <ac:cxnSpMkLst>
            <pc:docMk/>
            <pc:sldMk cId="2683156180" sldId="370"/>
            <ac:cxnSpMk id="140" creationId="{64F31623-F8FC-405A-B399-814604A1E94B}"/>
          </ac:cxnSpMkLst>
        </pc:cxnChg>
      </pc:sldChg>
      <pc:sldChg chg="del">
        <pc:chgData name="Dhanraj, Vijay" userId="89bb059d-c41c-46e0-a1ed-dfb55b3c1aa5" providerId="ADAL" clId="{319D48C9-92C7-4E30-A0CE-5845981299AB}" dt="2021-02-09T00:39:41.871" v="9" actId="47"/>
        <pc:sldMkLst>
          <pc:docMk/>
          <pc:sldMk cId="3992293002" sldId="370"/>
        </pc:sldMkLst>
      </pc:sldChg>
      <pc:sldChg chg="add del">
        <pc:chgData name="Dhanraj, Vijay" userId="89bb059d-c41c-46e0-a1ed-dfb55b3c1aa5" providerId="ADAL" clId="{319D48C9-92C7-4E30-A0CE-5845981299AB}" dt="2021-02-22T17:22:21.419" v="2718"/>
        <pc:sldMkLst>
          <pc:docMk/>
          <pc:sldMk cId="1267921900" sldId="371"/>
        </pc:sldMkLst>
      </pc:sldChg>
      <pc:sldChg chg="addSp delSp modSp add mod modClrScheme chgLayout">
        <pc:chgData name="Dhanraj, Vijay" userId="89bb059d-c41c-46e0-a1ed-dfb55b3c1aa5" providerId="ADAL" clId="{319D48C9-92C7-4E30-A0CE-5845981299AB}" dt="2021-03-03T13:44:05.964" v="5299" actId="164"/>
        <pc:sldMkLst>
          <pc:docMk/>
          <pc:sldMk cId="3501665061" sldId="371"/>
        </pc:sldMkLst>
        <pc:spChg chg="mod ord">
          <ac:chgData name="Dhanraj, Vijay" userId="89bb059d-c41c-46e0-a1ed-dfb55b3c1aa5" providerId="ADAL" clId="{319D48C9-92C7-4E30-A0CE-5845981299AB}" dt="2021-02-22T18:11:11.773" v="3797" actId="26606"/>
          <ac:spMkLst>
            <pc:docMk/>
            <pc:sldMk cId="3501665061" sldId="371"/>
            <ac:spMk id="2" creationId="{ABACDE97-5259-4C3E-8F6D-B753189443FB}"/>
          </ac:spMkLst>
        </pc:spChg>
        <pc:spChg chg="mod">
          <ac:chgData name="Dhanraj, Vijay" userId="89bb059d-c41c-46e0-a1ed-dfb55b3c1aa5" providerId="ADAL" clId="{319D48C9-92C7-4E30-A0CE-5845981299AB}" dt="2021-02-22T18:41:08.088" v="4400" actId="108"/>
          <ac:spMkLst>
            <pc:docMk/>
            <pc:sldMk cId="3501665061" sldId="371"/>
            <ac:spMk id="3" creationId="{17DDC04F-007A-4CC0-9333-3C8FEA20B3F9}"/>
          </ac:spMkLst>
        </pc:spChg>
        <pc:spChg chg="mod ord">
          <ac:chgData name="Dhanraj, Vijay" userId="89bb059d-c41c-46e0-a1ed-dfb55b3c1aa5" providerId="ADAL" clId="{319D48C9-92C7-4E30-A0CE-5845981299AB}" dt="2021-02-22T18:47:44.829" v="4710" actId="14100"/>
          <ac:spMkLst>
            <pc:docMk/>
            <pc:sldMk cId="3501665061" sldId="371"/>
            <ac:spMk id="4" creationId="{C76A3143-DEC8-4BA8-B7B2-3FC7F8433A71}"/>
          </ac:spMkLst>
        </pc:spChg>
        <pc:spChg chg="mod">
          <ac:chgData name="Dhanraj, Vijay" userId="89bb059d-c41c-46e0-a1ed-dfb55b3c1aa5" providerId="ADAL" clId="{319D48C9-92C7-4E30-A0CE-5845981299AB}" dt="2021-02-22T18:37:45.977" v="4271" actId="165"/>
          <ac:spMkLst>
            <pc:docMk/>
            <pc:sldMk cId="3501665061" sldId="371"/>
            <ac:spMk id="9" creationId="{AB788492-B35A-40A3-859C-F130B1F5328C}"/>
          </ac:spMkLst>
        </pc:spChg>
        <pc:spChg chg="mod">
          <ac:chgData name="Dhanraj, Vijay" userId="89bb059d-c41c-46e0-a1ed-dfb55b3c1aa5" providerId="ADAL" clId="{319D48C9-92C7-4E30-A0CE-5845981299AB}" dt="2021-02-22T18:37:45.977" v="4271" actId="165"/>
          <ac:spMkLst>
            <pc:docMk/>
            <pc:sldMk cId="3501665061" sldId="371"/>
            <ac:spMk id="10" creationId="{CEC3FEA9-2413-4016-98BF-6E874E37483A}"/>
          </ac:spMkLst>
        </pc:spChg>
        <pc:spChg chg="mod">
          <ac:chgData name="Dhanraj, Vijay" userId="89bb059d-c41c-46e0-a1ed-dfb55b3c1aa5" providerId="ADAL" clId="{319D48C9-92C7-4E30-A0CE-5845981299AB}" dt="2021-02-22T18:37:45.977" v="4271" actId="165"/>
          <ac:spMkLst>
            <pc:docMk/>
            <pc:sldMk cId="3501665061" sldId="371"/>
            <ac:spMk id="11" creationId="{B7048CF3-B5A4-495B-A559-0AC4D2DE651F}"/>
          </ac:spMkLst>
        </pc:spChg>
        <pc:spChg chg="mod">
          <ac:chgData name="Dhanraj, Vijay" userId="89bb059d-c41c-46e0-a1ed-dfb55b3c1aa5" providerId="ADAL" clId="{319D48C9-92C7-4E30-A0CE-5845981299AB}" dt="2021-02-22T18:37:45.977" v="4271" actId="165"/>
          <ac:spMkLst>
            <pc:docMk/>
            <pc:sldMk cId="3501665061" sldId="371"/>
            <ac:spMk id="12" creationId="{4ADEF297-02F7-4EF8-891F-1A5749993E31}"/>
          </ac:spMkLst>
        </pc:spChg>
        <pc:spChg chg="mod">
          <ac:chgData name="Dhanraj, Vijay" userId="89bb059d-c41c-46e0-a1ed-dfb55b3c1aa5" providerId="ADAL" clId="{319D48C9-92C7-4E30-A0CE-5845981299AB}" dt="2021-02-22T18:37:45.977" v="4271" actId="165"/>
          <ac:spMkLst>
            <pc:docMk/>
            <pc:sldMk cId="3501665061" sldId="371"/>
            <ac:spMk id="14" creationId="{3C417178-EEF4-4604-9C5A-AD73E28BA863}"/>
          </ac:spMkLst>
        </pc:spChg>
        <pc:spChg chg="mod">
          <ac:chgData name="Dhanraj, Vijay" userId="89bb059d-c41c-46e0-a1ed-dfb55b3c1aa5" providerId="ADAL" clId="{319D48C9-92C7-4E30-A0CE-5845981299AB}" dt="2021-02-22T18:37:45.977" v="4271" actId="165"/>
          <ac:spMkLst>
            <pc:docMk/>
            <pc:sldMk cId="3501665061" sldId="371"/>
            <ac:spMk id="15" creationId="{A23524FD-B8C6-4BF7-A7F0-84B339EC7A97}"/>
          </ac:spMkLst>
        </pc:spChg>
        <pc:spChg chg="mod">
          <ac:chgData name="Dhanraj, Vijay" userId="89bb059d-c41c-46e0-a1ed-dfb55b3c1aa5" providerId="ADAL" clId="{319D48C9-92C7-4E30-A0CE-5845981299AB}" dt="2021-02-22T18:37:45.977" v="4271" actId="165"/>
          <ac:spMkLst>
            <pc:docMk/>
            <pc:sldMk cId="3501665061" sldId="371"/>
            <ac:spMk id="16" creationId="{6049E272-EC87-43F1-8BAC-D5FBE0F1910A}"/>
          </ac:spMkLst>
        </pc:spChg>
        <pc:spChg chg="mod">
          <ac:chgData name="Dhanraj, Vijay" userId="89bb059d-c41c-46e0-a1ed-dfb55b3c1aa5" providerId="ADAL" clId="{319D48C9-92C7-4E30-A0CE-5845981299AB}" dt="2021-02-22T18:37:45.977" v="4271" actId="165"/>
          <ac:spMkLst>
            <pc:docMk/>
            <pc:sldMk cId="3501665061" sldId="371"/>
            <ac:spMk id="17" creationId="{F152FAB8-4B6A-4FCD-9EC0-2F290213C61B}"/>
          </ac:spMkLst>
        </pc:spChg>
        <pc:spChg chg="mod">
          <ac:chgData name="Dhanraj, Vijay" userId="89bb059d-c41c-46e0-a1ed-dfb55b3c1aa5" providerId="ADAL" clId="{319D48C9-92C7-4E30-A0CE-5845981299AB}" dt="2021-02-22T18:37:45.977" v="4271" actId="165"/>
          <ac:spMkLst>
            <pc:docMk/>
            <pc:sldMk cId="3501665061" sldId="371"/>
            <ac:spMk id="19" creationId="{68FF593A-BE49-4B28-BD99-A5542ACA2F4E}"/>
          </ac:spMkLst>
        </pc:spChg>
        <pc:spChg chg="mod">
          <ac:chgData name="Dhanraj, Vijay" userId="89bb059d-c41c-46e0-a1ed-dfb55b3c1aa5" providerId="ADAL" clId="{319D48C9-92C7-4E30-A0CE-5845981299AB}" dt="2021-02-22T18:37:45.977" v="4271" actId="165"/>
          <ac:spMkLst>
            <pc:docMk/>
            <pc:sldMk cId="3501665061" sldId="371"/>
            <ac:spMk id="20" creationId="{2BEA4FE2-69E5-484D-8008-D7167F89332E}"/>
          </ac:spMkLst>
        </pc:spChg>
        <pc:spChg chg="mod">
          <ac:chgData name="Dhanraj, Vijay" userId="89bb059d-c41c-46e0-a1ed-dfb55b3c1aa5" providerId="ADAL" clId="{319D48C9-92C7-4E30-A0CE-5845981299AB}" dt="2021-02-22T18:37:45.977" v="4271" actId="165"/>
          <ac:spMkLst>
            <pc:docMk/>
            <pc:sldMk cId="3501665061" sldId="371"/>
            <ac:spMk id="21" creationId="{AFC845EA-2696-4B8F-85D7-6FB21D22B676}"/>
          </ac:spMkLst>
        </pc:spChg>
        <pc:spChg chg="mod">
          <ac:chgData name="Dhanraj, Vijay" userId="89bb059d-c41c-46e0-a1ed-dfb55b3c1aa5" providerId="ADAL" clId="{319D48C9-92C7-4E30-A0CE-5845981299AB}" dt="2021-02-22T18:37:45.977" v="4271" actId="165"/>
          <ac:spMkLst>
            <pc:docMk/>
            <pc:sldMk cId="3501665061" sldId="371"/>
            <ac:spMk id="22" creationId="{FCED3513-4104-441C-9409-9E9176DF28A3}"/>
          </ac:spMkLst>
        </pc:spChg>
        <pc:spChg chg="del mod">
          <ac:chgData name="Dhanraj, Vijay" userId="89bb059d-c41c-46e0-a1ed-dfb55b3c1aa5" providerId="ADAL" clId="{319D48C9-92C7-4E30-A0CE-5845981299AB}" dt="2021-02-22T18:16:44.149" v="3933" actId="478"/>
          <ac:spMkLst>
            <pc:docMk/>
            <pc:sldMk cId="3501665061" sldId="371"/>
            <ac:spMk id="24" creationId="{9ADCD274-3770-49A1-899C-5E82C4EDC64A}"/>
          </ac:spMkLst>
        </pc:spChg>
        <pc:spChg chg="mod topLvl">
          <ac:chgData name="Dhanraj, Vijay" userId="89bb059d-c41c-46e0-a1ed-dfb55b3c1aa5" providerId="ADAL" clId="{319D48C9-92C7-4E30-A0CE-5845981299AB}" dt="2021-03-03T13:42:22" v="5297" actId="164"/>
          <ac:spMkLst>
            <pc:docMk/>
            <pc:sldMk cId="3501665061" sldId="371"/>
            <ac:spMk id="25" creationId="{2F5D990D-D285-46A7-8F57-A5219D4EB0C4}"/>
          </ac:spMkLst>
        </pc:spChg>
        <pc:spChg chg="del mod">
          <ac:chgData name="Dhanraj, Vijay" userId="89bb059d-c41c-46e0-a1ed-dfb55b3c1aa5" providerId="ADAL" clId="{319D48C9-92C7-4E30-A0CE-5845981299AB}" dt="2021-02-22T18:20:16.072" v="3964" actId="478"/>
          <ac:spMkLst>
            <pc:docMk/>
            <pc:sldMk cId="3501665061" sldId="371"/>
            <ac:spMk id="27" creationId="{A5B4CD44-169C-47A6-B45A-634A68AF8787}"/>
          </ac:spMkLst>
        </pc:spChg>
        <pc:spChg chg="mod topLvl">
          <ac:chgData name="Dhanraj, Vijay" userId="89bb059d-c41c-46e0-a1ed-dfb55b3c1aa5" providerId="ADAL" clId="{319D48C9-92C7-4E30-A0CE-5845981299AB}" dt="2021-03-03T13:42:22" v="5297" actId="164"/>
          <ac:spMkLst>
            <pc:docMk/>
            <pc:sldMk cId="3501665061" sldId="371"/>
            <ac:spMk id="28" creationId="{77D16267-12C7-41A5-931F-DBEEC05A2341}"/>
          </ac:spMkLst>
        </pc:spChg>
        <pc:spChg chg="mod">
          <ac:chgData name="Dhanraj, Vijay" userId="89bb059d-c41c-46e0-a1ed-dfb55b3c1aa5" providerId="ADAL" clId="{319D48C9-92C7-4E30-A0CE-5845981299AB}" dt="2021-02-22T18:37:45.977" v="4271" actId="165"/>
          <ac:spMkLst>
            <pc:docMk/>
            <pc:sldMk cId="3501665061" sldId="371"/>
            <ac:spMk id="30" creationId="{C3449CFB-97AC-4F97-9D86-19B1011C6D0E}"/>
          </ac:spMkLst>
        </pc:spChg>
        <pc:spChg chg="mod">
          <ac:chgData name="Dhanraj, Vijay" userId="89bb059d-c41c-46e0-a1ed-dfb55b3c1aa5" providerId="ADAL" clId="{319D48C9-92C7-4E30-A0CE-5845981299AB}" dt="2021-02-22T18:37:45.977" v="4271" actId="165"/>
          <ac:spMkLst>
            <pc:docMk/>
            <pc:sldMk cId="3501665061" sldId="371"/>
            <ac:spMk id="31" creationId="{FD7EC8D7-ADE9-4A4F-A38F-496390DFAEC3}"/>
          </ac:spMkLst>
        </pc:spChg>
        <pc:spChg chg="del mod">
          <ac:chgData name="Dhanraj, Vijay" userId="89bb059d-c41c-46e0-a1ed-dfb55b3c1aa5" providerId="ADAL" clId="{319D48C9-92C7-4E30-A0CE-5845981299AB}" dt="2021-02-22T18:21:53.927" v="4000" actId="478"/>
          <ac:spMkLst>
            <pc:docMk/>
            <pc:sldMk cId="3501665061" sldId="371"/>
            <ac:spMk id="33" creationId="{3DD5BEF2-DBEA-40C6-9CBB-08BBD5CBDB0D}"/>
          </ac:spMkLst>
        </pc:spChg>
        <pc:spChg chg="mod topLvl">
          <ac:chgData name="Dhanraj, Vijay" userId="89bb059d-c41c-46e0-a1ed-dfb55b3c1aa5" providerId="ADAL" clId="{319D48C9-92C7-4E30-A0CE-5845981299AB}" dt="2021-03-03T13:42:22" v="5297" actId="164"/>
          <ac:spMkLst>
            <pc:docMk/>
            <pc:sldMk cId="3501665061" sldId="371"/>
            <ac:spMk id="34" creationId="{D4AC530F-F555-4522-BE87-733097D7CCD9}"/>
          </ac:spMkLst>
        </pc:spChg>
        <pc:spChg chg="del mod">
          <ac:chgData name="Dhanraj, Vijay" userId="89bb059d-c41c-46e0-a1ed-dfb55b3c1aa5" providerId="ADAL" clId="{319D48C9-92C7-4E30-A0CE-5845981299AB}" dt="2021-02-22T18:23:42.769" v="4029" actId="478"/>
          <ac:spMkLst>
            <pc:docMk/>
            <pc:sldMk cId="3501665061" sldId="371"/>
            <ac:spMk id="36" creationId="{83CB1F3F-27D4-4865-BFD7-C252BFDC9462}"/>
          </ac:spMkLst>
        </pc:spChg>
        <pc:spChg chg="mod topLvl">
          <ac:chgData name="Dhanraj, Vijay" userId="89bb059d-c41c-46e0-a1ed-dfb55b3c1aa5" providerId="ADAL" clId="{319D48C9-92C7-4E30-A0CE-5845981299AB}" dt="2021-03-03T13:42:22" v="5297" actId="164"/>
          <ac:spMkLst>
            <pc:docMk/>
            <pc:sldMk cId="3501665061" sldId="371"/>
            <ac:spMk id="37" creationId="{5F3C9345-01E3-41E9-8E2E-52E99EF0CB14}"/>
          </ac:spMkLst>
        </pc:spChg>
        <pc:spChg chg="del mod">
          <ac:chgData name="Dhanraj, Vijay" userId="89bb059d-c41c-46e0-a1ed-dfb55b3c1aa5" providerId="ADAL" clId="{319D48C9-92C7-4E30-A0CE-5845981299AB}" dt="2021-02-22T18:24:14.481" v="4067" actId="478"/>
          <ac:spMkLst>
            <pc:docMk/>
            <pc:sldMk cId="3501665061" sldId="371"/>
            <ac:spMk id="39" creationId="{74E776C8-A3CE-4337-B20D-EE1E6042B443}"/>
          </ac:spMkLst>
        </pc:spChg>
        <pc:spChg chg="mod topLvl">
          <ac:chgData name="Dhanraj, Vijay" userId="89bb059d-c41c-46e0-a1ed-dfb55b3c1aa5" providerId="ADAL" clId="{319D48C9-92C7-4E30-A0CE-5845981299AB}" dt="2021-03-03T13:42:22" v="5297" actId="164"/>
          <ac:spMkLst>
            <pc:docMk/>
            <pc:sldMk cId="3501665061" sldId="371"/>
            <ac:spMk id="40" creationId="{E239E543-555C-4D4A-A56E-A6D2ADD53C69}"/>
          </ac:spMkLst>
        </pc:spChg>
        <pc:spChg chg="del mod">
          <ac:chgData name="Dhanraj, Vijay" userId="89bb059d-c41c-46e0-a1ed-dfb55b3c1aa5" providerId="ADAL" clId="{319D48C9-92C7-4E30-A0CE-5845981299AB}" dt="2021-02-22T18:29:02.381" v="4128" actId="478"/>
          <ac:spMkLst>
            <pc:docMk/>
            <pc:sldMk cId="3501665061" sldId="371"/>
            <ac:spMk id="41" creationId="{571923B6-1292-4B2C-BBCE-90F5B738E3C3}"/>
          </ac:spMkLst>
        </pc:spChg>
        <pc:spChg chg="del mod">
          <ac:chgData name="Dhanraj, Vijay" userId="89bb059d-c41c-46e0-a1ed-dfb55b3c1aa5" providerId="ADAL" clId="{319D48C9-92C7-4E30-A0CE-5845981299AB}" dt="2021-02-22T18:29:04.124" v="4129" actId="478"/>
          <ac:spMkLst>
            <pc:docMk/>
            <pc:sldMk cId="3501665061" sldId="371"/>
            <ac:spMk id="42" creationId="{A9DA8FB7-F3D8-47A3-A62A-B5EB9ECD1750}"/>
          </ac:spMkLst>
        </pc:spChg>
        <pc:spChg chg="mod">
          <ac:chgData name="Dhanraj, Vijay" userId="89bb059d-c41c-46e0-a1ed-dfb55b3c1aa5" providerId="ADAL" clId="{319D48C9-92C7-4E30-A0CE-5845981299AB}" dt="2021-02-22T18:37:45.977" v="4271" actId="165"/>
          <ac:spMkLst>
            <pc:docMk/>
            <pc:sldMk cId="3501665061" sldId="371"/>
            <ac:spMk id="44" creationId="{E20B7EC1-01E6-4640-BD37-1A285E7BD884}"/>
          </ac:spMkLst>
        </pc:spChg>
        <pc:spChg chg="mod">
          <ac:chgData name="Dhanraj, Vijay" userId="89bb059d-c41c-46e0-a1ed-dfb55b3c1aa5" providerId="ADAL" clId="{319D48C9-92C7-4E30-A0CE-5845981299AB}" dt="2021-02-22T18:37:45.977" v="4271" actId="165"/>
          <ac:spMkLst>
            <pc:docMk/>
            <pc:sldMk cId="3501665061" sldId="371"/>
            <ac:spMk id="45" creationId="{D1DCE707-7AB6-479B-8035-095A4F26A18B}"/>
          </ac:spMkLst>
        </pc:spChg>
        <pc:spChg chg="del mod">
          <ac:chgData name="Dhanraj, Vijay" userId="89bb059d-c41c-46e0-a1ed-dfb55b3c1aa5" providerId="ADAL" clId="{319D48C9-92C7-4E30-A0CE-5845981299AB}" dt="2021-02-22T18:32:03.336" v="4170" actId="478"/>
          <ac:spMkLst>
            <pc:docMk/>
            <pc:sldMk cId="3501665061" sldId="371"/>
            <ac:spMk id="47" creationId="{BF78BEB3-217E-4A74-A22B-755BB476C1B3}"/>
          </ac:spMkLst>
        </pc:spChg>
        <pc:spChg chg="mod topLvl">
          <ac:chgData name="Dhanraj, Vijay" userId="89bb059d-c41c-46e0-a1ed-dfb55b3c1aa5" providerId="ADAL" clId="{319D48C9-92C7-4E30-A0CE-5845981299AB}" dt="2021-03-03T13:42:22" v="5297" actId="164"/>
          <ac:spMkLst>
            <pc:docMk/>
            <pc:sldMk cId="3501665061" sldId="371"/>
            <ac:spMk id="48" creationId="{E1E86542-406C-4832-8040-C28FFE2620DA}"/>
          </ac:spMkLst>
        </pc:spChg>
        <pc:spChg chg="del mod">
          <ac:chgData name="Dhanraj, Vijay" userId="89bb059d-c41c-46e0-a1ed-dfb55b3c1aa5" providerId="ADAL" clId="{319D48C9-92C7-4E30-A0CE-5845981299AB}" dt="2021-02-22T18:33:04.440" v="4187" actId="478"/>
          <ac:spMkLst>
            <pc:docMk/>
            <pc:sldMk cId="3501665061" sldId="371"/>
            <ac:spMk id="49" creationId="{DAB76B72-92B4-4075-AAFB-CBDFEF0F6647}"/>
          </ac:spMkLst>
        </pc:spChg>
        <pc:spChg chg="del mod">
          <ac:chgData name="Dhanraj, Vijay" userId="89bb059d-c41c-46e0-a1ed-dfb55b3c1aa5" providerId="ADAL" clId="{319D48C9-92C7-4E30-A0CE-5845981299AB}" dt="2021-02-22T18:33:25.536" v="4191" actId="478"/>
          <ac:spMkLst>
            <pc:docMk/>
            <pc:sldMk cId="3501665061" sldId="371"/>
            <ac:spMk id="51" creationId="{3A4D6643-DA6B-402B-81A2-92BF6AF87980}"/>
          </ac:spMkLst>
        </pc:spChg>
        <pc:spChg chg="mod topLvl">
          <ac:chgData name="Dhanraj, Vijay" userId="89bb059d-c41c-46e0-a1ed-dfb55b3c1aa5" providerId="ADAL" clId="{319D48C9-92C7-4E30-A0CE-5845981299AB}" dt="2021-03-03T13:42:22" v="5297" actId="164"/>
          <ac:spMkLst>
            <pc:docMk/>
            <pc:sldMk cId="3501665061" sldId="371"/>
            <ac:spMk id="52" creationId="{370E90F7-A40B-4C1E-924E-0FAED7AA9BD2}"/>
          </ac:spMkLst>
        </pc:spChg>
        <pc:spChg chg="del mod">
          <ac:chgData name="Dhanraj, Vijay" userId="89bb059d-c41c-46e0-a1ed-dfb55b3c1aa5" providerId="ADAL" clId="{319D48C9-92C7-4E30-A0CE-5845981299AB}" dt="2021-02-22T18:35:19.578" v="4229" actId="478"/>
          <ac:spMkLst>
            <pc:docMk/>
            <pc:sldMk cId="3501665061" sldId="371"/>
            <ac:spMk id="54" creationId="{9D287CCA-1BF2-477D-A1AE-C6B4203B38D1}"/>
          </ac:spMkLst>
        </pc:spChg>
        <pc:spChg chg="mod topLvl">
          <ac:chgData name="Dhanraj, Vijay" userId="89bb059d-c41c-46e0-a1ed-dfb55b3c1aa5" providerId="ADAL" clId="{319D48C9-92C7-4E30-A0CE-5845981299AB}" dt="2021-03-03T13:42:22" v="5297" actId="164"/>
          <ac:spMkLst>
            <pc:docMk/>
            <pc:sldMk cId="3501665061" sldId="371"/>
            <ac:spMk id="55" creationId="{409D2CD0-1DF4-4F65-851E-2454B5B8F8F2}"/>
          </ac:spMkLst>
        </pc:spChg>
        <pc:spChg chg="mod">
          <ac:chgData name="Dhanraj, Vijay" userId="89bb059d-c41c-46e0-a1ed-dfb55b3c1aa5" providerId="ADAL" clId="{319D48C9-92C7-4E30-A0CE-5845981299AB}" dt="2021-02-22T18:37:45.977" v="4271" actId="165"/>
          <ac:spMkLst>
            <pc:docMk/>
            <pc:sldMk cId="3501665061" sldId="371"/>
            <ac:spMk id="57" creationId="{3A5764AE-9643-47BE-9A3F-EF0B37EC06CE}"/>
          </ac:spMkLst>
        </pc:spChg>
        <pc:spChg chg="mod">
          <ac:chgData name="Dhanraj, Vijay" userId="89bb059d-c41c-46e0-a1ed-dfb55b3c1aa5" providerId="ADAL" clId="{319D48C9-92C7-4E30-A0CE-5845981299AB}" dt="2021-02-22T18:37:45.977" v="4271" actId="165"/>
          <ac:spMkLst>
            <pc:docMk/>
            <pc:sldMk cId="3501665061" sldId="371"/>
            <ac:spMk id="58" creationId="{FB41DE61-1064-4CE5-9D3D-BA57C3F0BDA2}"/>
          </ac:spMkLst>
        </pc:spChg>
        <pc:spChg chg="mod topLvl">
          <ac:chgData name="Dhanraj, Vijay" userId="89bb059d-c41c-46e0-a1ed-dfb55b3c1aa5" providerId="ADAL" clId="{319D48C9-92C7-4E30-A0CE-5845981299AB}" dt="2021-03-03T13:42:22" v="5297" actId="164"/>
          <ac:spMkLst>
            <pc:docMk/>
            <pc:sldMk cId="3501665061" sldId="371"/>
            <ac:spMk id="59" creationId="{BDE38755-1189-49B2-A24B-005AA609AF28}"/>
          </ac:spMkLst>
        </pc:spChg>
        <pc:spChg chg="mod topLvl">
          <ac:chgData name="Dhanraj, Vijay" userId="89bb059d-c41c-46e0-a1ed-dfb55b3c1aa5" providerId="ADAL" clId="{319D48C9-92C7-4E30-A0CE-5845981299AB}" dt="2021-03-03T13:42:22" v="5297" actId="164"/>
          <ac:spMkLst>
            <pc:docMk/>
            <pc:sldMk cId="3501665061" sldId="371"/>
            <ac:spMk id="60" creationId="{9B707B7B-D150-48FA-93FB-FC3791AF5F34}"/>
          </ac:spMkLst>
        </pc:spChg>
        <pc:spChg chg="mod">
          <ac:chgData name="Dhanraj, Vijay" userId="89bb059d-c41c-46e0-a1ed-dfb55b3c1aa5" providerId="ADAL" clId="{319D48C9-92C7-4E30-A0CE-5845981299AB}" dt="2021-02-22T18:37:45.977" v="4271" actId="165"/>
          <ac:spMkLst>
            <pc:docMk/>
            <pc:sldMk cId="3501665061" sldId="371"/>
            <ac:spMk id="62" creationId="{A3A47D6A-234E-460C-BFD4-7512A8F28639}"/>
          </ac:spMkLst>
        </pc:spChg>
        <pc:spChg chg="mod">
          <ac:chgData name="Dhanraj, Vijay" userId="89bb059d-c41c-46e0-a1ed-dfb55b3c1aa5" providerId="ADAL" clId="{319D48C9-92C7-4E30-A0CE-5845981299AB}" dt="2021-02-22T18:37:45.977" v="4271" actId="165"/>
          <ac:spMkLst>
            <pc:docMk/>
            <pc:sldMk cId="3501665061" sldId="371"/>
            <ac:spMk id="63" creationId="{17AAF1B8-26F6-4A8E-ACEC-007EE653F52E}"/>
          </ac:spMkLst>
        </pc:spChg>
        <pc:spChg chg="mod">
          <ac:chgData name="Dhanraj, Vijay" userId="89bb059d-c41c-46e0-a1ed-dfb55b3c1aa5" providerId="ADAL" clId="{319D48C9-92C7-4E30-A0CE-5845981299AB}" dt="2021-02-22T18:37:45.977" v="4271" actId="165"/>
          <ac:spMkLst>
            <pc:docMk/>
            <pc:sldMk cId="3501665061" sldId="371"/>
            <ac:spMk id="65" creationId="{D4388B47-9E9A-4EF0-8675-BE3F302C5485}"/>
          </ac:spMkLst>
        </pc:spChg>
        <pc:spChg chg="mod">
          <ac:chgData name="Dhanraj, Vijay" userId="89bb059d-c41c-46e0-a1ed-dfb55b3c1aa5" providerId="ADAL" clId="{319D48C9-92C7-4E30-A0CE-5845981299AB}" dt="2021-02-22T18:37:45.977" v="4271" actId="165"/>
          <ac:spMkLst>
            <pc:docMk/>
            <pc:sldMk cId="3501665061" sldId="371"/>
            <ac:spMk id="66" creationId="{BAC733C8-492B-40E5-96FF-42DD64EECEE8}"/>
          </ac:spMkLst>
        </pc:spChg>
        <pc:spChg chg="mod">
          <ac:chgData name="Dhanraj, Vijay" userId="89bb059d-c41c-46e0-a1ed-dfb55b3c1aa5" providerId="ADAL" clId="{319D48C9-92C7-4E30-A0CE-5845981299AB}" dt="2021-02-22T18:37:45.977" v="4271" actId="165"/>
          <ac:spMkLst>
            <pc:docMk/>
            <pc:sldMk cId="3501665061" sldId="371"/>
            <ac:spMk id="68" creationId="{C74F8601-7F8C-46A8-8ECD-2FC40BA9A298}"/>
          </ac:spMkLst>
        </pc:spChg>
        <pc:spChg chg="mod">
          <ac:chgData name="Dhanraj, Vijay" userId="89bb059d-c41c-46e0-a1ed-dfb55b3c1aa5" providerId="ADAL" clId="{319D48C9-92C7-4E30-A0CE-5845981299AB}" dt="2021-02-22T18:37:45.977" v="4271" actId="165"/>
          <ac:spMkLst>
            <pc:docMk/>
            <pc:sldMk cId="3501665061" sldId="371"/>
            <ac:spMk id="69" creationId="{A510DDDF-7F31-4BD2-B9D0-F006C7B66BE1}"/>
          </ac:spMkLst>
        </pc:spChg>
        <pc:spChg chg="del mod">
          <ac:chgData name="Dhanraj, Vijay" userId="89bb059d-c41c-46e0-a1ed-dfb55b3c1aa5" providerId="ADAL" clId="{319D48C9-92C7-4E30-A0CE-5845981299AB}" dt="2021-02-22T18:12:56.744" v="3844" actId="478"/>
          <ac:spMkLst>
            <pc:docMk/>
            <pc:sldMk cId="3501665061" sldId="371"/>
            <ac:spMk id="71" creationId="{7695000A-4409-45E7-AD09-60ED6EECC50A}"/>
          </ac:spMkLst>
        </pc:spChg>
        <pc:spChg chg="mod">
          <ac:chgData name="Dhanraj, Vijay" userId="89bb059d-c41c-46e0-a1ed-dfb55b3c1aa5" providerId="ADAL" clId="{319D48C9-92C7-4E30-A0CE-5845981299AB}" dt="2021-02-22T18:37:45.977" v="4271" actId="165"/>
          <ac:spMkLst>
            <pc:docMk/>
            <pc:sldMk cId="3501665061" sldId="371"/>
            <ac:spMk id="72" creationId="{DDEB4D45-67F0-4B5F-9C06-939DE289DFF2}"/>
          </ac:spMkLst>
        </pc:spChg>
        <pc:spChg chg="mod">
          <ac:chgData name="Dhanraj, Vijay" userId="89bb059d-c41c-46e0-a1ed-dfb55b3c1aa5" providerId="ADAL" clId="{319D48C9-92C7-4E30-A0CE-5845981299AB}" dt="2021-02-22T18:37:45.977" v="4271" actId="165"/>
          <ac:spMkLst>
            <pc:docMk/>
            <pc:sldMk cId="3501665061" sldId="371"/>
            <ac:spMk id="73" creationId="{07AAA976-BEE0-429C-B5D6-E10A62EFEB6B}"/>
          </ac:spMkLst>
        </pc:spChg>
        <pc:spChg chg="mod">
          <ac:chgData name="Dhanraj, Vijay" userId="89bb059d-c41c-46e0-a1ed-dfb55b3c1aa5" providerId="ADAL" clId="{319D48C9-92C7-4E30-A0CE-5845981299AB}" dt="2021-02-22T18:37:45.977" v="4271" actId="165"/>
          <ac:spMkLst>
            <pc:docMk/>
            <pc:sldMk cId="3501665061" sldId="371"/>
            <ac:spMk id="74" creationId="{23553E3B-AD02-4C37-AABD-481BE0134CA0}"/>
          </ac:spMkLst>
        </pc:spChg>
        <pc:spChg chg="add mod">
          <ac:chgData name="Dhanraj, Vijay" userId="89bb059d-c41c-46e0-a1ed-dfb55b3c1aa5" providerId="ADAL" clId="{319D48C9-92C7-4E30-A0CE-5845981299AB}" dt="2021-03-03T13:42:22" v="5297" actId="164"/>
          <ac:spMkLst>
            <pc:docMk/>
            <pc:sldMk cId="3501665061" sldId="371"/>
            <ac:spMk id="77" creationId="{CDC36467-321E-48AB-BD7F-3E1E819D3229}"/>
          </ac:spMkLst>
        </pc:spChg>
        <pc:spChg chg="add mod">
          <ac:chgData name="Dhanraj, Vijay" userId="89bb059d-c41c-46e0-a1ed-dfb55b3c1aa5" providerId="ADAL" clId="{319D48C9-92C7-4E30-A0CE-5845981299AB}" dt="2021-03-03T13:42:22" v="5297" actId="164"/>
          <ac:spMkLst>
            <pc:docMk/>
            <pc:sldMk cId="3501665061" sldId="371"/>
            <ac:spMk id="80" creationId="{B80FEA2F-2FA0-44EB-B036-85B7DCAA8D2B}"/>
          </ac:spMkLst>
        </pc:spChg>
        <pc:spChg chg="add mod">
          <ac:chgData name="Dhanraj, Vijay" userId="89bb059d-c41c-46e0-a1ed-dfb55b3c1aa5" providerId="ADAL" clId="{319D48C9-92C7-4E30-A0CE-5845981299AB}" dt="2021-03-03T13:42:22" v="5297" actId="164"/>
          <ac:spMkLst>
            <pc:docMk/>
            <pc:sldMk cId="3501665061" sldId="371"/>
            <ac:spMk id="83" creationId="{4334C225-646F-406E-AE00-6119CE7B40F5}"/>
          </ac:spMkLst>
        </pc:spChg>
        <pc:spChg chg="add mod">
          <ac:chgData name="Dhanraj, Vijay" userId="89bb059d-c41c-46e0-a1ed-dfb55b3c1aa5" providerId="ADAL" clId="{319D48C9-92C7-4E30-A0CE-5845981299AB}" dt="2021-03-03T13:42:22" v="5297" actId="164"/>
          <ac:spMkLst>
            <pc:docMk/>
            <pc:sldMk cId="3501665061" sldId="371"/>
            <ac:spMk id="104" creationId="{431EBA28-C1A5-4A8E-ACBB-16B01D5FEC6B}"/>
          </ac:spMkLst>
        </pc:spChg>
        <pc:spChg chg="add del mod">
          <ac:chgData name="Dhanraj, Vijay" userId="89bb059d-c41c-46e0-a1ed-dfb55b3c1aa5" providerId="ADAL" clId="{319D48C9-92C7-4E30-A0CE-5845981299AB}" dt="2021-02-22T18:28:22.266" v="4096"/>
          <ac:spMkLst>
            <pc:docMk/>
            <pc:sldMk cId="3501665061" sldId="371"/>
            <ac:spMk id="105" creationId="{A5359D7F-0A63-474F-B4C0-CCB3AEDC259A}"/>
          </ac:spMkLst>
        </pc:spChg>
        <pc:spChg chg="add mod">
          <ac:chgData name="Dhanraj, Vijay" userId="89bb059d-c41c-46e0-a1ed-dfb55b3c1aa5" providerId="ADAL" clId="{319D48C9-92C7-4E30-A0CE-5845981299AB}" dt="2021-03-03T13:42:22" v="5297" actId="164"/>
          <ac:spMkLst>
            <pc:docMk/>
            <pc:sldMk cId="3501665061" sldId="371"/>
            <ac:spMk id="106" creationId="{8E7C0ABA-A5F1-4B6B-9F8C-893B3B7068D9}"/>
          </ac:spMkLst>
        </pc:spChg>
        <pc:spChg chg="add del mod">
          <ac:chgData name="Dhanraj, Vijay" userId="89bb059d-c41c-46e0-a1ed-dfb55b3c1aa5" providerId="ADAL" clId="{319D48C9-92C7-4E30-A0CE-5845981299AB}" dt="2021-02-22T18:30:11.040" v="4143"/>
          <ac:spMkLst>
            <pc:docMk/>
            <pc:sldMk cId="3501665061" sldId="371"/>
            <ac:spMk id="109" creationId="{927B8910-B8C9-47E2-B174-B7AE28FD3EAD}"/>
          </ac:spMkLst>
        </pc:spChg>
        <pc:spChg chg="add mod">
          <ac:chgData name="Dhanraj, Vijay" userId="89bb059d-c41c-46e0-a1ed-dfb55b3c1aa5" providerId="ADAL" clId="{319D48C9-92C7-4E30-A0CE-5845981299AB}" dt="2021-03-03T13:42:22" v="5297" actId="164"/>
          <ac:spMkLst>
            <pc:docMk/>
            <pc:sldMk cId="3501665061" sldId="371"/>
            <ac:spMk id="110" creationId="{6388BEF9-7D0F-4D07-B888-ECF075D32781}"/>
          </ac:spMkLst>
        </pc:spChg>
        <pc:spChg chg="mod">
          <ac:chgData name="Dhanraj, Vijay" userId="89bb059d-c41c-46e0-a1ed-dfb55b3c1aa5" providerId="ADAL" clId="{319D48C9-92C7-4E30-A0CE-5845981299AB}" dt="2021-02-22T18:33:51.610" v="4192"/>
          <ac:spMkLst>
            <pc:docMk/>
            <pc:sldMk cId="3501665061" sldId="371"/>
            <ac:spMk id="119" creationId="{176E3611-8090-4E11-8B88-767AF6E1CA84}"/>
          </ac:spMkLst>
        </pc:spChg>
        <pc:spChg chg="mod">
          <ac:chgData name="Dhanraj, Vijay" userId="89bb059d-c41c-46e0-a1ed-dfb55b3c1aa5" providerId="ADAL" clId="{319D48C9-92C7-4E30-A0CE-5845981299AB}" dt="2021-02-22T18:33:51.610" v="4192"/>
          <ac:spMkLst>
            <pc:docMk/>
            <pc:sldMk cId="3501665061" sldId="371"/>
            <ac:spMk id="120" creationId="{E02676F8-09BB-4E2B-85C0-77C90516FE2D}"/>
          </ac:spMkLst>
        </pc:spChg>
        <pc:spChg chg="mod">
          <ac:chgData name="Dhanraj, Vijay" userId="89bb059d-c41c-46e0-a1ed-dfb55b3c1aa5" providerId="ADAL" clId="{319D48C9-92C7-4E30-A0CE-5845981299AB}" dt="2021-02-22T18:33:51.610" v="4192"/>
          <ac:spMkLst>
            <pc:docMk/>
            <pc:sldMk cId="3501665061" sldId="371"/>
            <ac:spMk id="122" creationId="{637A7D04-D074-4D85-B0CC-B898C62B2019}"/>
          </ac:spMkLst>
        </pc:spChg>
        <pc:spChg chg="mod">
          <ac:chgData name="Dhanraj, Vijay" userId="89bb059d-c41c-46e0-a1ed-dfb55b3c1aa5" providerId="ADAL" clId="{319D48C9-92C7-4E30-A0CE-5845981299AB}" dt="2021-02-22T18:33:51.610" v="4192"/>
          <ac:spMkLst>
            <pc:docMk/>
            <pc:sldMk cId="3501665061" sldId="371"/>
            <ac:spMk id="123" creationId="{F97A4D2A-FB54-460B-9027-753E238F811B}"/>
          </ac:spMkLst>
        </pc:spChg>
        <pc:spChg chg="mod">
          <ac:chgData name="Dhanraj, Vijay" userId="89bb059d-c41c-46e0-a1ed-dfb55b3c1aa5" providerId="ADAL" clId="{319D48C9-92C7-4E30-A0CE-5845981299AB}" dt="2021-02-22T18:33:51.610" v="4192"/>
          <ac:spMkLst>
            <pc:docMk/>
            <pc:sldMk cId="3501665061" sldId="371"/>
            <ac:spMk id="124" creationId="{764EB6A7-13F2-446D-865C-1ABAB5B7EE28}"/>
          </ac:spMkLst>
        </pc:spChg>
        <pc:spChg chg="mod">
          <ac:chgData name="Dhanraj, Vijay" userId="89bb059d-c41c-46e0-a1ed-dfb55b3c1aa5" providerId="ADAL" clId="{319D48C9-92C7-4E30-A0CE-5845981299AB}" dt="2021-02-22T18:33:51.610" v="4192"/>
          <ac:spMkLst>
            <pc:docMk/>
            <pc:sldMk cId="3501665061" sldId="371"/>
            <ac:spMk id="126" creationId="{1116104D-F84F-4E82-9E95-330ADD2B0D83}"/>
          </ac:spMkLst>
        </pc:spChg>
        <pc:spChg chg="mod">
          <ac:chgData name="Dhanraj, Vijay" userId="89bb059d-c41c-46e0-a1ed-dfb55b3c1aa5" providerId="ADAL" clId="{319D48C9-92C7-4E30-A0CE-5845981299AB}" dt="2021-02-22T18:33:51.610" v="4192"/>
          <ac:spMkLst>
            <pc:docMk/>
            <pc:sldMk cId="3501665061" sldId="371"/>
            <ac:spMk id="127" creationId="{905F93F2-B85B-490B-A230-75D70EFDF99D}"/>
          </ac:spMkLst>
        </pc:spChg>
        <pc:spChg chg="mod">
          <ac:chgData name="Dhanraj, Vijay" userId="89bb059d-c41c-46e0-a1ed-dfb55b3c1aa5" providerId="ADAL" clId="{319D48C9-92C7-4E30-A0CE-5845981299AB}" dt="2021-02-22T18:33:51.610" v="4192"/>
          <ac:spMkLst>
            <pc:docMk/>
            <pc:sldMk cId="3501665061" sldId="371"/>
            <ac:spMk id="130" creationId="{B7DF7D0F-21D8-4BFD-8EAC-44D06FC18481}"/>
          </ac:spMkLst>
        </pc:spChg>
        <pc:spChg chg="mod">
          <ac:chgData name="Dhanraj, Vijay" userId="89bb059d-c41c-46e0-a1ed-dfb55b3c1aa5" providerId="ADAL" clId="{319D48C9-92C7-4E30-A0CE-5845981299AB}" dt="2021-02-22T18:33:51.610" v="4192"/>
          <ac:spMkLst>
            <pc:docMk/>
            <pc:sldMk cId="3501665061" sldId="371"/>
            <ac:spMk id="131" creationId="{BC84FF37-DAB2-4ECC-8D5D-D9912FEA8901}"/>
          </ac:spMkLst>
        </pc:spChg>
        <pc:spChg chg="mod">
          <ac:chgData name="Dhanraj, Vijay" userId="89bb059d-c41c-46e0-a1ed-dfb55b3c1aa5" providerId="ADAL" clId="{319D48C9-92C7-4E30-A0CE-5845981299AB}" dt="2021-02-22T18:33:51.610" v="4192"/>
          <ac:spMkLst>
            <pc:docMk/>
            <pc:sldMk cId="3501665061" sldId="371"/>
            <ac:spMk id="136" creationId="{00C42582-71CF-4EEE-AC0E-48ED489AAEE6}"/>
          </ac:spMkLst>
        </pc:spChg>
        <pc:spChg chg="mod">
          <ac:chgData name="Dhanraj, Vijay" userId="89bb059d-c41c-46e0-a1ed-dfb55b3c1aa5" providerId="ADAL" clId="{319D48C9-92C7-4E30-A0CE-5845981299AB}" dt="2021-02-22T18:33:51.610" v="4192"/>
          <ac:spMkLst>
            <pc:docMk/>
            <pc:sldMk cId="3501665061" sldId="371"/>
            <ac:spMk id="137" creationId="{DFD131DF-C5B9-43C1-A4DA-A389DF2DD33D}"/>
          </ac:spMkLst>
        </pc:spChg>
        <pc:spChg chg="mod">
          <ac:chgData name="Dhanraj, Vijay" userId="89bb059d-c41c-46e0-a1ed-dfb55b3c1aa5" providerId="ADAL" clId="{319D48C9-92C7-4E30-A0CE-5845981299AB}" dt="2021-02-22T18:33:51.610" v="4192"/>
          <ac:spMkLst>
            <pc:docMk/>
            <pc:sldMk cId="3501665061" sldId="371"/>
            <ac:spMk id="138" creationId="{023A31BF-38BA-4F9B-8007-D3348F845138}"/>
          </ac:spMkLst>
        </pc:spChg>
        <pc:spChg chg="mod">
          <ac:chgData name="Dhanraj, Vijay" userId="89bb059d-c41c-46e0-a1ed-dfb55b3c1aa5" providerId="ADAL" clId="{319D48C9-92C7-4E30-A0CE-5845981299AB}" dt="2021-02-22T18:33:51.610" v="4192"/>
          <ac:spMkLst>
            <pc:docMk/>
            <pc:sldMk cId="3501665061" sldId="371"/>
            <ac:spMk id="139" creationId="{0039EACA-2B45-4E01-96BB-EBED49FBFA75}"/>
          </ac:spMkLst>
        </pc:spChg>
        <pc:spChg chg="mod">
          <ac:chgData name="Dhanraj, Vijay" userId="89bb059d-c41c-46e0-a1ed-dfb55b3c1aa5" providerId="ADAL" clId="{319D48C9-92C7-4E30-A0CE-5845981299AB}" dt="2021-02-22T18:33:51.610" v="4192"/>
          <ac:spMkLst>
            <pc:docMk/>
            <pc:sldMk cId="3501665061" sldId="371"/>
            <ac:spMk id="140" creationId="{1CFC2CCC-2C9D-4F07-A19A-E5831E975897}"/>
          </ac:spMkLst>
        </pc:spChg>
        <pc:spChg chg="mod">
          <ac:chgData name="Dhanraj, Vijay" userId="89bb059d-c41c-46e0-a1ed-dfb55b3c1aa5" providerId="ADAL" clId="{319D48C9-92C7-4E30-A0CE-5845981299AB}" dt="2021-02-22T18:33:51.610" v="4192"/>
          <ac:spMkLst>
            <pc:docMk/>
            <pc:sldMk cId="3501665061" sldId="371"/>
            <ac:spMk id="141" creationId="{581C800E-7885-44AE-8218-6DBADFA64845}"/>
          </ac:spMkLst>
        </pc:spChg>
        <pc:spChg chg="mod">
          <ac:chgData name="Dhanraj, Vijay" userId="89bb059d-c41c-46e0-a1ed-dfb55b3c1aa5" providerId="ADAL" clId="{319D48C9-92C7-4E30-A0CE-5845981299AB}" dt="2021-02-22T18:33:51.610" v="4192"/>
          <ac:spMkLst>
            <pc:docMk/>
            <pc:sldMk cId="3501665061" sldId="371"/>
            <ac:spMk id="142" creationId="{E04ECE2E-DD86-49EE-8085-A18A389DDBA1}"/>
          </ac:spMkLst>
        </pc:spChg>
        <pc:spChg chg="mod">
          <ac:chgData name="Dhanraj, Vijay" userId="89bb059d-c41c-46e0-a1ed-dfb55b3c1aa5" providerId="ADAL" clId="{319D48C9-92C7-4E30-A0CE-5845981299AB}" dt="2021-02-22T18:33:51.610" v="4192"/>
          <ac:spMkLst>
            <pc:docMk/>
            <pc:sldMk cId="3501665061" sldId="371"/>
            <ac:spMk id="143" creationId="{BCE24557-E59E-45DF-A976-7AAA209AF868}"/>
          </ac:spMkLst>
        </pc:spChg>
        <pc:spChg chg="mod">
          <ac:chgData name="Dhanraj, Vijay" userId="89bb059d-c41c-46e0-a1ed-dfb55b3c1aa5" providerId="ADAL" clId="{319D48C9-92C7-4E30-A0CE-5845981299AB}" dt="2021-02-22T18:33:51.610" v="4192"/>
          <ac:spMkLst>
            <pc:docMk/>
            <pc:sldMk cId="3501665061" sldId="371"/>
            <ac:spMk id="144" creationId="{0DBB65B5-D155-4DF2-8D0E-89F4FE4F2314}"/>
          </ac:spMkLst>
        </pc:spChg>
        <pc:spChg chg="mod">
          <ac:chgData name="Dhanraj, Vijay" userId="89bb059d-c41c-46e0-a1ed-dfb55b3c1aa5" providerId="ADAL" clId="{319D48C9-92C7-4E30-A0CE-5845981299AB}" dt="2021-02-22T18:33:51.610" v="4192"/>
          <ac:spMkLst>
            <pc:docMk/>
            <pc:sldMk cId="3501665061" sldId="371"/>
            <ac:spMk id="145" creationId="{74CA7CF6-9411-45AE-B578-EA1DCA7E5A4B}"/>
          </ac:spMkLst>
        </pc:spChg>
        <pc:spChg chg="mod">
          <ac:chgData name="Dhanraj, Vijay" userId="89bb059d-c41c-46e0-a1ed-dfb55b3c1aa5" providerId="ADAL" clId="{319D48C9-92C7-4E30-A0CE-5845981299AB}" dt="2021-02-22T18:33:51.610" v="4192"/>
          <ac:spMkLst>
            <pc:docMk/>
            <pc:sldMk cId="3501665061" sldId="371"/>
            <ac:spMk id="146" creationId="{126EB008-0D5C-4EE8-B41A-2EF158EF20DC}"/>
          </ac:spMkLst>
        </pc:spChg>
        <pc:spChg chg="mod">
          <ac:chgData name="Dhanraj, Vijay" userId="89bb059d-c41c-46e0-a1ed-dfb55b3c1aa5" providerId="ADAL" clId="{319D48C9-92C7-4E30-A0CE-5845981299AB}" dt="2021-02-22T18:33:51.610" v="4192"/>
          <ac:spMkLst>
            <pc:docMk/>
            <pc:sldMk cId="3501665061" sldId="371"/>
            <ac:spMk id="147" creationId="{C9E15B78-4456-468D-A4C2-95942021A98E}"/>
          </ac:spMkLst>
        </pc:spChg>
        <pc:spChg chg="mod">
          <ac:chgData name="Dhanraj, Vijay" userId="89bb059d-c41c-46e0-a1ed-dfb55b3c1aa5" providerId="ADAL" clId="{319D48C9-92C7-4E30-A0CE-5845981299AB}" dt="2021-02-22T18:33:51.610" v="4192"/>
          <ac:spMkLst>
            <pc:docMk/>
            <pc:sldMk cId="3501665061" sldId="371"/>
            <ac:spMk id="148" creationId="{4308ABF0-4F3A-4BD3-BFD2-3A7ADA6B76AB}"/>
          </ac:spMkLst>
        </pc:spChg>
        <pc:spChg chg="mod">
          <ac:chgData name="Dhanraj, Vijay" userId="89bb059d-c41c-46e0-a1ed-dfb55b3c1aa5" providerId="ADAL" clId="{319D48C9-92C7-4E30-A0CE-5845981299AB}" dt="2021-02-22T18:33:51.610" v="4192"/>
          <ac:spMkLst>
            <pc:docMk/>
            <pc:sldMk cId="3501665061" sldId="371"/>
            <ac:spMk id="149" creationId="{7F9A6DC3-2A2B-4DE2-8712-51BCFF2A98EC}"/>
          </ac:spMkLst>
        </pc:spChg>
        <pc:spChg chg="mod">
          <ac:chgData name="Dhanraj, Vijay" userId="89bb059d-c41c-46e0-a1ed-dfb55b3c1aa5" providerId="ADAL" clId="{319D48C9-92C7-4E30-A0CE-5845981299AB}" dt="2021-02-22T18:33:51.610" v="4192"/>
          <ac:spMkLst>
            <pc:docMk/>
            <pc:sldMk cId="3501665061" sldId="371"/>
            <ac:spMk id="150" creationId="{8E6E11B0-861E-4541-914E-7E9238444C12}"/>
          </ac:spMkLst>
        </pc:spChg>
        <pc:spChg chg="mod">
          <ac:chgData name="Dhanraj, Vijay" userId="89bb059d-c41c-46e0-a1ed-dfb55b3c1aa5" providerId="ADAL" clId="{319D48C9-92C7-4E30-A0CE-5845981299AB}" dt="2021-02-22T18:33:51.610" v="4192"/>
          <ac:spMkLst>
            <pc:docMk/>
            <pc:sldMk cId="3501665061" sldId="371"/>
            <ac:spMk id="151" creationId="{B5F5C6A6-04BA-46CD-8EEB-9BF30066B8BB}"/>
          </ac:spMkLst>
        </pc:spChg>
        <pc:spChg chg="mod">
          <ac:chgData name="Dhanraj, Vijay" userId="89bb059d-c41c-46e0-a1ed-dfb55b3c1aa5" providerId="ADAL" clId="{319D48C9-92C7-4E30-A0CE-5845981299AB}" dt="2021-02-22T18:33:51.610" v="4192"/>
          <ac:spMkLst>
            <pc:docMk/>
            <pc:sldMk cId="3501665061" sldId="371"/>
            <ac:spMk id="152" creationId="{0B12310C-59A3-4040-B7A3-0A7EB26298AE}"/>
          </ac:spMkLst>
        </pc:spChg>
        <pc:spChg chg="mod">
          <ac:chgData name="Dhanraj, Vijay" userId="89bb059d-c41c-46e0-a1ed-dfb55b3c1aa5" providerId="ADAL" clId="{319D48C9-92C7-4E30-A0CE-5845981299AB}" dt="2021-02-22T18:33:51.610" v="4192"/>
          <ac:spMkLst>
            <pc:docMk/>
            <pc:sldMk cId="3501665061" sldId="371"/>
            <ac:spMk id="153" creationId="{8F9C2450-208E-45ED-B91F-DADA20061B82}"/>
          </ac:spMkLst>
        </pc:spChg>
        <pc:spChg chg="mod">
          <ac:chgData name="Dhanraj, Vijay" userId="89bb059d-c41c-46e0-a1ed-dfb55b3c1aa5" providerId="ADAL" clId="{319D48C9-92C7-4E30-A0CE-5845981299AB}" dt="2021-02-22T18:33:51.610" v="4192"/>
          <ac:spMkLst>
            <pc:docMk/>
            <pc:sldMk cId="3501665061" sldId="371"/>
            <ac:spMk id="154" creationId="{A5E01C32-804F-4A1C-AAFC-36D98DF7FC1A}"/>
          </ac:spMkLst>
        </pc:spChg>
        <pc:spChg chg="mod">
          <ac:chgData name="Dhanraj, Vijay" userId="89bb059d-c41c-46e0-a1ed-dfb55b3c1aa5" providerId="ADAL" clId="{319D48C9-92C7-4E30-A0CE-5845981299AB}" dt="2021-02-22T18:33:51.610" v="4192"/>
          <ac:spMkLst>
            <pc:docMk/>
            <pc:sldMk cId="3501665061" sldId="371"/>
            <ac:spMk id="155" creationId="{4D31930B-0854-4CC8-BEEB-9EBACD7E6239}"/>
          </ac:spMkLst>
        </pc:spChg>
        <pc:spChg chg="mod">
          <ac:chgData name="Dhanraj, Vijay" userId="89bb059d-c41c-46e0-a1ed-dfb55b3c1aa5" providerId="ADAL" clId="{319D48C9-92C7-4E30-A0CE-5845981299AB}" dt="2021-02-22T18:33:51.610" v="4192"/>
          <ac:spMkLst>
            <pc:docMk/>
            <pc:sldMk cId="3501665061" sldId="371"/>
            <ac:spMk id="156" creationId="{CBF40CFC-ABC1-4D55-BBFA-20A9915B5835}"/>
          </ac:spMkLst>
        </pc:spChg>
        <pc:spChg chg="mod">
          <ac:chgData name="Dhanraj, Vijay" userId="89bb059d-c41c-46e0-a1ed-dfb55b3c1aa5" providerId="ADAL" clId="{319D48C9-92C7-4E30-A0CE-5845981299AB}" dt="2021-02-22T18:33:51.610" v="4192"/>
          <ac:spMkLst>
            <pc:docMk/>
            <pc:sldMk cId="3501665061" sldId="371"/>
            <ac:spMk id="157" creationId="{805B4DB8-9265-4446-99E0-AC3D37F463BC}"/>
          </ac:spMkLst>
        </pc:spChg>
        <pc:spChg chg="mod">
          <ac:chgData name="Dhanraj, Vijay" userId="89bb059d-c41c-46e0-a1ed-dfb55b3c1aa5" providerId="ADAL" clId="{319D48C9-92C7-4E30-A0CE-5845981299AB}" dt="2021-02-22T18:33:51.610" v="4192"/>
          <ac:spMkLst>
            <pc:docMk/>
            <pc:sldMk cId="3501665061" sldId="371"/>
            <ac:spMk id="158" creationId="{757F67C8-3FE6-4C8E-8530-EAC78AC76EC0}"/>
          </ac:spMkLst>
        </pc:spChg>
        <pc:spChg chg="mod">
          <ac:chgData name="Dhanraj, Vijay" userId="89bb059d-c41c-46e0-a1ed-dfb55b3c1aa5" providerId="ADAL" clId="{319D48C9-92C7-4E30-A0CE-5845981299AB}" dt="2021-02-22T18:33:51.610" v="4192"/>
          <ac:spMkLst>
            <pc:docMk/>
            <pc:sldMk cId="3501665061" sldId="371"/>
            <ac:spMk id="159" creationId="{F053BA5E-4BAA-4E7E-8780-E6AE790FEBCB}"/>
          </ac:spMkLst>
        </pc:spChg>
        <pc:spChg chg="mod">
          <ac:chgData name="Dhanraj, Vijay" userId="89bb059d-c41c-46e0-a1ed-dfb55b3c1aa5" providerId="ADAL" clId="{319D48C9-92C7-4E30-A0CE-5845981299AB}" dt="2021-02-22T18:33:51.610" v="4192"/>
          <ac:spMkLst>
            <pc:docMk/>
            <pc:sldMk cId="3501665061" sldId="371"/>
            <ac:spMk id="160" creationId="{F9B3E5DA-F024-4F14-BB0A-69084FAEF5DF}"/>
          </ac:spMkLst>
        </pc:spChg>
        <pc:spChg chg="mod">
          <ac:chgData name="Dhanraj, Vijay" userId="89bb059d-c41c-46e0-a1ed-dfb55b3c1aa5" providerId="ADAL" clId="{319D48C9-92C7-4E30-A0CE-5845981299AB}" dt="2021-02-22T18:33:51.610" v="4192"/>
          <ac:spMkLst>
            <pc:docMk/>
            <pc:sldMk cId="3501665061" sldId="371"/>
            <ac:spMk id="161" creationId="{33227D06-26C0-4AE4-93AF-31700E72E830}"/>
          </ac:spMkLst>
        </pc:spChg>
        <pc:spChg chg="mod">
          <ac:chgData name="Dhanraj, Vijay" userId="89bb059d-c41c-46e0-a1ed-dfb55b3c1aa5" providerId="ADAL" clId="{319D48C9-92C7-4E30-A0CE-5845981299AB}" dt="2021-02-22T18:33:51.610" v="4192"/>
          <ac:spMkLst>
            <pc:docMk/>
            <pc:sldMk cId="3501665061" sldId="371"/>
            <ac:spMk id="162" creationId="{2133E9C5-D79C-4B3A-8267-6C416B98594E}"/>
          </ac:spMkLst>
        </pc:spChg>
        <pc:spChg chg="mod">
          <ac:chgData name="Dhanraj, Vijay" userId="89bb059d-c41c-46e0-a1ed-dfb55b3c1aa5" providerId="ADAL" clId="{319D48C9-92C7-4E30-A0CE-5845981299AB}" dt="2021-02-22T18:33:51.610" v="4192"/>
          <ac:spMkLst>
            <pc:docMk/>
            <pc:sldMk cId="3501665061" sldId="371"/>
            <ac:spMk id="163" creationId="{EA717BEE-1A68-49F7-8C05-0A60D4727E87}"/>
          </ac:spMkLst>
        </pc:spChg>
        <pc:spChg chg="mod">
          <ac:chgData name="Dhanraj, Vijay" userId="89bb059d-c41c-46e0-a1ed-dfb55b3c1aa5" providerId="ADAL" clId="{319D48C9-92C7-4E30-A0CE-5845981299AB}" dt="2021-02-22T18:33:51.610" v="4192"/>
          <ac:spMkLst>
            <pc:docMk/>
            <pc:sldMk cId="3501665061" sldId="371"/>
            <ac:spMk id="164" creationId="{A1075B6F-8F37-470F-9248-0D7129BEFFF2}"/>
          </ac:spMkLst>
        </pc:spChg>
        <pc:spChg chg="add mod">
          <ac:chgData name="Dhanraj, Vijay" userId="89bb059d-c41c-46e0-a1ed-dfb55b3c1aa5" providerId="ADAL" clId="{319D48C9-92C7-4E30-A0CE-5845981299AB}" dt="2021-03-03T13:42:22" v="5297" actId="164"/>
          <ac:spMkLst>
            <pc:docMk/>
            <pc:sldMk cId="3501665061" sldId="371"/>
            <ac:spMk id="167" creationId="{8059FA79-D1A8-4D55-A0FF-951ECCED36B6}"/>
          </ac:spMkLst>
        </pc:spChg>
        <pc:spChg chg="add mod">
          <ac:chgData name="Dhanraj, Vijay" userId="89bb059d-c41c-46e0-a1ed-dfb55b3c1aa5" providerId="ADAL" clId="{319D48C9-92C7-4E30-A0CE-5845981299AB}" dt="2021-03-03T13:42:22" v="5297" actId="164"/>
          <ac:spMkLst>
            <pc:docMk/>
            <pc:sldMk cId="3501665061" sldId="371"/>
            <ac:spMk id="168" creationId="{90F7927F-4B60-494B-A535-8FE66C96EEA5}"/>
          </ac:spMkLst>
        </pc:spChg>
        <pc:spChg chg="mod">
          <ac:chgData name="Dhanraj, Vijay" userId="89bb059d-c41c-46e0-a1ed-dfb55b3c1aa5" providerId="ADAL" clId="{319D48C9-92C7-4E30-A0CE-5845981299AB}" dt="2021-02-22T18:38:14.529" v="4275"/>
          <ac:spMkLst>
            <pc:docMk/>
            <pc:sldMk cId="3501665061" sldId="371"/>
            <ac:spMk id="171" creationId="{D454EA76-60C7-43E4-9BA9-25594E39623B}"/>
          </ac:spMkLst>
        </pc:spChg>
        <pc:spChg chg="mod">
          <ac:chgData name="Dhanraj, Vijay" userId="89bb059d-c41c-46e0-a1ed-dfb55b3c1aa5" providerId="ADAL" clId="{319D48C9-92C7-4E30-A0CE-5845981299AB}" dt="2021-02-22T18:38:14.529" v="4275"/>
          <ac:spMkLst>
            <pc:docMk/>
            <pc:sldMk cId="3501665061" sldId="371"/>
            <ac:spMk id="172" creationId="{B264678D-F160-499A-A215-6D4FB287329C}"/>
          </ac:spMkLst>
        </pc:spChg>
        <pc:spChg chg="add mod">
          <ac:chgData name="Dhanraj, Vijay" userId="89bb059d-c41c-46e0-a1ed-dfb55b3c1aa5" providerId="ADAL" clId="{319D48C9-92C7-4E30-A0CE-5845981299AB}" dt="2021-03-03T13:42:22" v="5297" actId="164"/>
          <ac:spMkLst>
            <pc:docMk/>
            <pc:sldMk cId="3501665061" sldId="371"/>
            <ac:spMk id="173" creationId="{6CBFB054-ED8E-4BC8-A23F-C83BCF53326A}"/>
          </ac:spMkLst>
        </pc:spChg>
        <pc:spChg chg="add mod">
          <ac:chgData name="Dhanraj, Vijay" userId="89bb059d-c41c-46e0-a1ed-dfb55b3c1aa5" providerId="ADAL" clId="{319D48C9-92C7-4E30-A0CE-5845981299AB}" dt="2021-03-03T13:42:22" v="5297" actId="164"/>
          <ac:spMkLst>
            <pc:docMk/>
            <pc:sldMk cId="3501665061" sldId="371"/>
            <ac:spMk id="175" creationId="{D08D3A30-4862-4CD7-962E-AA833500CE4B}"/>
          </ac:spMkLst>
        </pc:spChg>
        <pc:spChg chg="add mod">
          <ac:chgData name="Dhanraj, Vijay" userId="89bb059d-c41c-46e0-a1ed-dfb55b3c1aa5" providerId="ADAL" clId="{319D48C9-92C7-4E30-A0CE-5845981299AB}" dt="2021-03-03T13:42:22" v="5297" actId="164"/>
          <ac:spMkLst>
            <pc:docMk/>
            <pc:sldMk cId="3501665061" sldId="371"/>
            <ac:spMk id="176" creationId="{2609AF75-EE9C-450F-BE7D-B82008F912B0}"/>
          </ac:spMkLst>
        </pc:spChg>
        <pc:spChg chg="add mod">
          <ac:chgData name="Dhanraj, Vijay" userId="89bb059d-c41c-46e0-a1ed-dfb55b3c1aa5" providerId="ADAL" clId="{319D48C9-92C7-4E30-A0CE-5845981299AB}" dt="2021-03-03T13:44:05.964" v="5299" actId="164"/>
          <ac:spMkLst>
            <pc:docMk/>
            <pc:sldMk cId="3501665061" sldId="371"/>
            <ac:spMk id="177" creationId="{0908ED4A-F3C5-4DC7-8240-F410F82B8ED2}"/>
          </ac:spMkLst>
        </pc:spChg>
        <pc:spChg chg="add mod">
          <ac:chgData name="Dhanraj, Vijay" userId="89bb059d-c41c-46e0-a1ed-dfb55b3c1aa5" providerId="ADAL" clId="{319D48C9-92C7-4E30-A0CE-5845981299AB}" dt="2021-02-22T18:40:45.340" v="4399" actId="14100"/>
          <ac:spMkLst>
            <pc:docMk/>
            <pc:sldMk cId="3501665061" sldId="371"/>
            <ac:spMk id="178" creationId="{92DE8277-B386-4FA0-8DB4-D005C3AC5699}"/>
          </ac:spMkLst>
        </pc:spChg>
        <pc:grpChg chg="add mod">
          <ac:chgData name="Dhanraj, Vijay" userId="89bb059d-c41c-46e0-a1ed-dfb55b3c1aa5" providerId="ADAL" clId="{319D48C9-92C7-4E30-A0CE-5845981299AB}" dt="2021-03-03T13:44:05.964" v="5299" actId="164"/>
          <ac:grpSpMkLst>
            <pc:docMk/>
            <pc:sldMk cId="3501665061" sldId="371"/>
            <ac:grpSpMk id="5" creationId="{EC9ED784-FE8C-4E1B-82F8-0A2857FEE5F2}"/>
          </ac:grpSpMkLst>
        </pc:grpChg>
        <pc:grpChg chg="add mod">
          <ac:chgData name="Dhanraj, Vijay" userId="89bb059d-c41c-46e0-a1ed-dfb55b3c1aa5" providerId="ADAL" clId="{319D48C9-92C7-4E30-A0CE-5845981299AB}" dt="2021-03-03T13:44:05.964" v="5299" actId="164"/>
          <ac:grpSpMkLst>
            <pc:docMk/>
            <pc:sldMk cId="3501665061" sldId="371"/>
            <ac:grpSpMk id="6" creationId="{BE3F27A2-B973-4F8D-B5FA-B55CB586DEC7}"/>
          </ac:grpSpMkLst>
        </pc:grpChg>
        <pc:grpChg chg="del mod">
          <ac:chgData name="Dhanraj, Vijay" userId="89bb059d-c41c-46e0-a1ed-dfb55b3c1aa5" providerId="ADAL" clId="{319D48C9-92C7-4E30-A0CE-5845981299AB}" dt="2021-02-22T18:37:45.977" v="4271" actId="165"/>
          <ac:grpSpMkLst>
            <pc:docMk/>
            <pc:sldMk cId="3501665061" sldId="371"/>
            <ac:grpSpMk id="7" creationId="{33B9CE49-E345-4459-B440-409F6BB62449}"/>
          </ac:grpSpMkLst>
        </pc:grpChg>
        <pc:grpChg chg="mod topLvl">
          <ac:chgData name="Dhanraj, Vijay" userId="89bb059d-c41c-46e0-a1ed-dfb55b3c1aa5" providerId="ADAL" clId="{319D48C9-92C7-4E30-A0CE-5845981299AB}" dt="2021-03-03T13:42:22" v="5297" actId="164"/>
          <ac:grpSpMkLst>
            <pc:docMk/>
            <pc:sldMk cId="3501665061" sldId="371"/>
            <ac:grpSpMk id="8" creationId="{33B9CE49-E345-4459-B440-409F6BB62449}"/>
          </ac:grpSpMkLst>
        </pc:grpChg>
        <pc:grpChg chg="mod topLvl">
          <ac:chgData name="Dhanraj, Vijay" userId="89bb059d-c41c-46e0-a1ed-dfb55b3c1aa5" providerId="ADAL" clId="{319D48C9-92C7-4E30-A0CE-5845981299AB}" dt="2021-03-03T13:42:22" v="5297" actId="164"/>
          <ac:grpSpMkLst>
            <pc:docMk/>
            <pc:sldMk cId="3501665061" sldId="371"/>
            <ac:grpSpMk id="13" creationId="{33B9CE49-E345-4459-B440-409F6BB62449}"/>
          </ac:grpSpMkLst>
        </pc:grpChg>
        <pc:grpChg chg="mod topLvl">
          <ac:chgData name="Dhanraj, Vijay" userId="89bb059d-c41c-46e0-a1ed-dfb55b3c1aa5" providerId="ADAL" clId="{319D48C9-92C7-4E30-A0CE-5845981299AB}" dt="2021-03-03T13:42:22" v="5297" actId="164"/>
          <ac:grpSpMkLst>
            <pc:docMk/>
            <pc:sldMk cId="3501665061" sldId="371"/>
            <ac:grpSpMk id="18" creationId="{33B9CE49-E345-4459-B440-409F6BB62449}"/>
          </ac:grpSpMkLst>
        </pc:grpChg>
        <pc:grpChg chg="del mod">
          <ac:chgData name="Dhanraj, Vijay" userId="89bb059d-c41c-46e0-a1ed-dfb55b3c1aa5" providerId="ADAL" clId="{319D48C9-92C7-4E30-A0CE-5845981299AB}" dt="2021-02-22T18:16:44.149" v="3933" actId="478"/>
          <ac:grpSpMkLst>
            <pc:docMk/>
            <pc:sldMk cId="3501665061" sldId="371"/>
            <ac:grpSpMk id="23" creationId="{33B9CE49-E345-4459-B440-409F6BB62449}"/>
          </ac:grpSpMkLst>
        </pc:grpChg>
        <pc:grpChg chg="del mod">
          <ac:chgData name="Dhanraj, Vijay" userId="89bb059d-c41c-46e0-a1ed-dfb55b3c1aa5" providerId="ADAL" clId="{319D48C9-92C7-4E30-A0CE-5845981299AB}" dt="2021-02-22T18:20:16.072" v="3964" actId="478"/>
          <ac:grpSpMkLst>
            <pc:docMk/>
            <pc:sldMk cId="3501665061" sldId="371"/>
            <ac:grpSpMk id="26" creationId="{33B9CE49-E345-4459-B440-409F6BB62449}"/>
          </ac:grpSpMkLst>
        </pc:grpChg>
        <pc:grpChg chg="mod topLvl">
          <ac:chgData name="Dhanraj, Vijay" userId="89bb059d-c41c-46e0-a1ed-dfb55b3c1aa5" providerId="ADAL" clId="{319D48C9-92C7-4E30-A0CE-5845981299AB}" dt="2021-03-03T13:42:22" v="5297" actId="164"/>
          <ac:grpSpMkLst>
            <pc:docMk/>
            <pc:sldMk cId="3501665061" sldId="371"/>
            <ac:grpSpMk id="29" creationId="{33B9CE49-E345-4459-B440-409F6BB62449}"/>
          </ac:grpSpMkLst>
        </pc:grpChg>
        <pc:grpChg chg="del mod">
          <ac:chgData name="Dhanraj, Vijay" userId="89bb059d-c41c-46e0-a1ed-dfb55b3c1aa5" providerId="ADAL" clId="{319D48C9-92C7-4E30-A0CE-5845981299AB}" dt="2021-02-22T18:21:53.927" v="4000" actId="478"/>
          <ac:grpSpMkLst>
            <pc:docMk/>
            <pc:sldMk cId="3501665061" sldId="371"/>
            <ac:grpSpMk id="32" creationId="{33B9CE49-E345-4459-B440-409F6BB62449}"/>
          </ac:grpSpMkLst>
        </pc:grpChg>
        <pc:grpChg chg="del mod">
          <ac:chgData name="Dhanraj, Vijay" userId="89bb059d-c41c-46e0-a1ed-dfb55b3c1aa5" providerId="ADAL" clId="{319D48C9-92C7-4E30-A0CE-5845981299AB}" dt="2021-02-22T18:23:42.769" v="4029" actId="478"/>
          <ac:grpSpMkLst>
            <pc:docMk/>
            <pc:sldMk cId="3501665061" sldId="371"/>
            <ac:grpSpMk id="35" creationId="{33B9CE49-E345-4459-B440-409F6BB62449}"/>
          </ac:grpSpMkLst>
        </pc:grpChg>
        <pc:grpChg chg="del mod">
          <ac:chgData name="Dhanraj, Vijay" userId="89bb059d-c41c-46e0-a1ed-dfb55b3c1aa5" providerId="ADAL" clId="{319D48C9-92C7-4E30-A0CE-5845981299AB}" dt="2021-02-22T18:24:14.481" v="4067" actId="478"/>
          <ac:grpSpMkLst>
            <pc:docMk/>
            <pc:sldMk cId="3501665061" sldId="371"/>
            <ac:grpSpMk id="38" creationId="{33B9CE49-E345-4459-B440-409F6BB62449}"/>
          </ac:grpSpMkLst>
        </pc:grpChg>
        <pc:grpChg chg="mod topLvl">
          <ac:chgData name="Dhanraj, Vijay" userId="89bb059d-c41c-46e0-a1ed-dfb55b3c1aa5" providerId="ADAL" clId="{319D48C9-92C7-4E30-A0CE-5845981299AB}" dt="2021-03-03T13:42:22" v="5297" actId="164"/>
          <ac:grpSpMkLst>
            <pc:docMk/>
            <pc:sldMk cId="3501665061" sldId="371"/>
            <ac:grpSpMk id="43" creationId="{33B9CE49-E345-4459-B440-409F6BB62449}"/>
          </ac:grpSpMkLst>
        </pc:grpChg>
        <pc:grpChg chg="del mod">
          <ac:chgData name="Dhanraj, Vijay" userId="89bb059d-c41c-46e0-a1ed-dfb55b3c1aa5" providerId="ADAL" clId="{319D48C9-92C7-4E30-A0CE-5845981299AB}" dt="2021-02-22T18:32:03.336" v="4170" actId="478"/>
          <ac:grpSpMkLst>
            <pc:docMk/>
            <pc:sldMk cId="3501665061" sldId="371"/>
            <ac:grpSpMk id="46" creationId="{33B9CE49-E345-4459-B440-409F6BB62449}"/>
          </ac:grpSpMkLst>
        </pc:grpChg>
        <pc:grpChg chg="del mod">
          <ac:chgData name="Dhanraj, Vijay" userId="89bb059d-c41c-46e0-a1ed-dfb55b3c1aa5" providerId="ADAL" clId="{319D48C9-92C7-4E30-A0CE-5845981299AB}" dt="2021-02-22T18:33:25.536" v="4191" actId="478"/>
          <ac:grpSpMkLst>
            <pc:docMk/>
            <pc:sldMk cId="3501665061" sldId="371"/>
            <ac:grpSpMk id="50" creationId="{33B9CE49-E345-4459-B440-409F6BB62449}"/>
          </ac:grpSpMkLst>
        </pc:grpChg>
        <pc:grpChg chg="del mod">
          <ac:chgData name="Dhanraj, Vijay" userId="89bb059d-c41c-46e0-a1ed-dfb55b3c1aa5" providerId="ADAL" clId="{319D48C9-92C7-4E30-A0CE-5845981299AB}" dt="2021-02-22T18:35:19.578" v="4229" actId="478"/>
          <ac:grpSpMkLst>
            <pc:docMk/>
            <pc:sldMk cId="3501665061" sldId="371"/>
            <ac:grpSpMk id="53" creationId="{33B9CE49-E345-4459-B440-409F6BB62449}"/>
          </ac:grpSpMkLst>
        </pc:grpChg>
        <pc:grpChg chg="del mod topLvl">
          <ac:chgData name="Dhanraj, Vijay" userId="89bb059d-c41c-46e0-a1ed-dfb55b3c1aa5" providerId="ADAL" clId="{319D48C9-92C7-4E30-A0CE-5845981299AB}" dt="2021-02-22T18:38:06.325" v="4274" actId="478"/>
          <ac:grpSpMkLst>
            <pc:docMk/>
            <pc:sldMk cId="3501665061" sldId="371"/>
            <ac:grpSpMk id="56" creationId="{33B9CE49-E345-4459-B440-409F6BB62449}"/>
          </ac:grpSpMkLst>
        </pc:grpChg>
        <pc:grpChg chg="del mod topLvl">
          <ac:chgData name="Dhanraj, Vijay" userId="89bb059d-c41c-46e0-a1ed-dfb55b3c1aa5" providerId="ADAL" clId="{319D48C9-92C7-4E30-A0CE-5845981299AB}" dt="2021-02-22T18:38:05.140" v="4273" actId="478"/>
          <ac:grpSpMkLst>
            <pc:docMk/>
            <pc:sldMk cId="3501665061" sldId="371"/>
            <ac:grpSpMk id="61" creationId="{33B9CE49-E345-4459-B440-409F6BB62449}"/>
          </ac:grpSpMkLst>
        </pc:grpChg>
        <pc:grpChg chg="del mod topLvl">
          <ac:chgData name="Dhanraj, Vijay" userId="89bb059d-c41c-46e0-a1ed-dfb55b3c1aa5" providerId="ADAL" clId="{319D48C9-92C7-4E30-A0CE-5845981299AB}" dt="2021-02-22T18:40:13.502" v="4359" actId="478"/>
          <ac:grpSpMkLst>
            <pc:docMk/>
            <pc:sldMk cId="3501665061" sldId="371"/>
            <ac:grpSpMk id="64" creationId="{33B9CE49-E345-4459-B440-409F6BB62449}"/>
          </ac:grpSpMkLst>
        </pc:grpChg>
        <pc:grpChg chg="del mod topLvl">
          <ac:chgData name="Dhanraj, Vijay" userId="89bb059d-c41c-46e0-a1ed-dfb55b3c1aa5" providerId="ADAL" clId="{319D48C9-92C7-4E30-A0CE-5845981299AB}" dt="2021-02-22T18:38:02.764" v="4272" actId="478"/>
          <ac:grpSpMkLst>
            <pc:docMk/>
            <pc:sldMk cId="3501665061" sldId="371"/>
            <ac:grpSpMk id="67" creationId="{33B9CE49-E345-4459-B440-409F6BB62449}"/>
          </ac:grpSpMkLst>
        </pc:grpChg>
        <pc:grpChg chg="mod topLvl">
          <ac:chgData name="Dhanraj, Vijay" userId="89bb059d-c41c-46e0-a1ed-dfb55b3c1aa5" providerId="ADAL" clId="{319D48C9-92C7-4E30-A0CE-5845981299AB}" dt="2021-03-03T13:42:22" v="5297" actId="164"/>
          <ac:grpSpMkLst>
            <pc:docMk/>
            <pc:sldMk cId="3501665061" sldId="371"/>
            <ac:grpSpMk id="70" creationId="{33B9CE49-E345-4459-B440-409F6BB62449}"/>
          </ac:grpSpMkLst>
        </pc:grpChg>
        <pc:grpChg chg="add del mod">
          <ac:chgData name="Dhanraj, Vijay" userId="89bb059d-c41c-46e0-a1ed-dfb55b3c1aa5" providerId="ADAL" clId="{319D48C9-92C7-4E30-A0CE-5845981299AB}" dt="2021-02-22T18:33:53.473" v="4193"/>
          <ac:grpSpMkLst>
            <pc:docMk/>
            <pc:sldMk cId="3501665061" sldId="371"/>
            <ac:grpSpMk id="115" creationId="{59298B75-A7E2-486E-8DBE-2016912C6CE0}"/>
          </ac:grpSpMkLst>
        </pc:grpChg>
        <pc:grpChg chg="mod">
          <ac:chgData name="Dhanraj, Vijay" userId="89bb059d-c41c-46e0-a1ed-dfb55b3c1aa5" providerId="ADAL" clId="{319D48C9-92C7-4E30-A0CE-5845981299AB}" dt="2021-02-22T18:33:51.610" v="4192"/>
          <ac:grpSpMkLst>
            <pc:docMk/>
            <pc:sldMk cId="3501665061" sldId="371"/>
            <ac:grpSpMk id="116" creationId="{444B6119-C1D0-4EC9-B3F2-AFB926640B0C}"/>
          </ac:grpSpMkLst>
        </pc:grpChg>
        <pc:grpChg chg="mod">
          <ac:chgData name="Dhanraj, Vijay" userId="89bb059d-c41c-46e0-a1ed-dfb55b3c1aa5" providerId="ADAL" clId="{319D48C9-92C7-4E30-A0CE-5845981299AB}" dt="2021-02-22T18:33:51.610" v="4192"/>
          <ac:grpSpMkLst>
            <pc:docMk/>
            <pc:sldMk cId="3501665061" sldId="371"/>
            <ac:grpSpMk id="117" creationId="{D6CF8963-765B-42FB-A174-4B540B35734B}"/>
          </ac:grpSpMkLst>
        </pc:grpChg>
        <pc:grpChg chg="mod">
          <ac:chgData name="Dhanraj, Vijay" userId="89bb059d-c41c-46e0-a1ed-dfb55b3c1aa5" providerId="ADAL" clId="{319D48C9-92C7-4E30-A0CE-5845981299AB}" dt="2021-02-22T18:33:51.610" v="4192"/>
          <ac:grpSpMkLst>
            <pc:docMk/>
            <pc:sldMk cId="3501665061" sldId="371"/>
            <ac:grpSpMk id="118" creationId="{AB002812-A766-4DD3-85A0-2047599B6AD0}"/>
          </ac:grpSpMkLst>
        </pc:grpChg>
        <pc:grpChg chg="mod">
          <ac:chgData name="Dhanraj, Vijay" userId="89bb059d-c41c-46e0-a1ed-dfb55b3c1aa5" providerId="ADAL" clId="{319D48C9-92C7-4E30-A0CE-5845981299AB}" dt="2021-02-22T18:33:51.610" v="4192"/>
          <ac:grpSpMkLst>
            <pc:docMk/>
            <pc:sldMk cId="3501665061" sldId="371"/>
            <ac:grpSpMk id="121" creationId="{5058B2F2-B4B4-4FFF-ADDE-65519518DD2F}"/>
          </ac:grpSpMkLst>
        </pc:grpChg>
        <pc:grpChg chg="mod">
          <ac:chgData name="Dhanraj, Vijay" userId="89bb059d-c41c-46e0-a1ed-dfb55b3c1aa5" providerId="ADAL" clId="{319D48C9-92C7-4E30-A0CE-5845981299AB}" dt="2021-02-22T18:33:51.610" v="4192"/>
          <ac:grpSpMkLst>
            <pc:docMk/>
            <pc:sldMk cId="3501665061" sldId="371"/>
            <ac:grpSpMk id="125" creationId="{1EAC812D-AB26-4719-933A-06D0CEDD32E3}"/>
          </ac:grpSpMkLst>
        </pc:grpChg>
        <pc:grpChg chg="mod">
          <ac:chgData name="Dhanraj, Vijay" userId="89bb059d-c41c-46e0-a1ed-dfb55b3c1aa5" providerId="ADAL" clId="{319D48C9-92C7-4E30-A0CE-5845981299AB}" dt="2021-02-22T18:33:51.610" v="4192"/>
          <ac:grpSpMkLst>
            <pc:docMk/>
            <pc:sldMk cId="3501665061" sldId="371"/>
            <ac:grpSpMk id="128" creationId="{693DFF70-AAB6-49DA-9DDE-87EA8392D8BD}"/>
          </ac:grpSpMkLst>
        </pc:grpChg>
        <pc:grpChg chg="mod">
          <ac:chgData name="Dhanraj, Vijay" userId="89bb059d-c41c-46e0-a1ed-dfb55b3c1aa5" providerId="ADAL" clId="{319D48C9-92C7-4E30-A0CE-5845981299AB}" dt="2021-02-22T18:33:51.610" v="4192"/>
          <ac:grpSpMkLst>
            <pc:docMk/>
            <pc:sldMk cId="3501665061" sldId="371"/>
            <ac:grpSpMk id="129" creationId="{2C6DC6D0-2002-473A-84B0-27BA6F2FD165}"/>
          </ac:grpSpMkLst>
        </pc:grpChg>
        <pc:grpChg chg="mod">
          <ac:chgData name="Dhanraj, Vijay" userId="89bb059d-c41c-46e0-a1ed-dfb55b3c1aa5" providerId="ADAL" clId="{319D48C9-92C7-4E30-A0CE-5845981299AB}" dt="2021-02-22T18:33:51.610" v="4192"/>
          <ac:grpSpMkLst>
            <pc:docMk/>
            <pc:sldMk cId="3501665061" sldId="371"/>
            <ac:grpSpMk id="132" creationId="{BBB8C5A4-341C-441A-A354-5457DB72741D}"/>
          </ac:grpSpMkLst>
        </pc:grpChg>
        <pc:grpChg chg="mod">
          <ac:chgData name="Dhanraj, Vijay" userId="89bb059d-c41c-46e0-a1ed-dfb55b3c1aa5" providerId="ADAL" clId="{319D48C9-92C7-4E30-A0CE-5845981299AB}" dt="2021-02-22T18:33:51.610" v="4192"/>
          <ac:grpSpMkLst>
            <pc:docMk/>
            <pc:sldMk cId="3501665061" sldId="371"/>
            <ac:grpSpMk id="133" creationId="{AA7E064D-2ECF-438E-A8E2-92F7508BB80E}"/>
          </ac:grpSpMkLst>
        </pc:grpChg>
        <pc:grpChg chg="mod">
          <ac:chgData name="Dhanraj, Vijay" userId="89bb059d-c41c-46e0-a1ed-dfb55b3c1aa5" providerId="ADAL" clId="{319D48C9-92C7-4E30-A0CE-5845981299AB}" dt="2021-02-22T18:33:51.610" v="4192"/>
          <ac:grpSpMkLst>
            <pc:docMk/>
            <pc:sldMk cId="3501665061" sldId="371"/>
            <ac:grpSpMk id="134" creationId="{2524989A-2B40-4A61-B7A6-80F93BF082B7}"/>
          </ac:grpSpMkLst>
        </pc:grpChg>
        <pc:grpChg chg="mod">
          <ac:chgData name="Dhanraj, Vijay" userId="89bb059d-c41c-46e0-a1ed-dfb55b3c1aa5" providerId="ADAL" clId="{319D48C9-92C7-4E30-A0CE-5845981299AB}" dt="2021-02-22T18:33:51.610" v="4192"/>
          <ac:grpSpMkLst>
            <pc:docMk/>
            <pc:sldMk cId="3501665061" sldId="371"/>
            <ac:grpSpMk id="135" creationId="{AFA73014-2B1E-47A3-A343-8764B18012DC}"/>
          </ac:grpSpMkLst>
        </pc:grpChg>
        <pc:grpChg chg="add mod">
          <ac:chgData name="Dhanraj, Vijay" userId="89bb059d-c41c-46e0-a1ed-dfb55b3c1aa5" providerId="ADAL" clId="{319D48C9-92C7-4E30-A0CE-5845981299AB}" dt="2021-03-03T13:42:22" v="5297" actId="164"/>
          <ac:grpSpMkLst>
            <pc:docMk/>
            <pc:sldMk cId="3501665061" sldId="371"/>
            <ac:grpSpMk id="170" creationId="{575EC08C-8811-4D8E-8B32-37FC348851E7}"/>
          </ac:grpSpMkLst>
        </pc:grpChg>
        <pc:picChg chg="add del mod">
          <ac:chgData name="Dhanraj, Vijay" userId="89bb059d-c41c-46e0-a1ed-dfb55b3c1aa5" providerId="ADAL" clId="{319D48C9-92C7-4E30-A0CE-5845981299AB}" dt="2021-02-22T18:11:22.568" v="3800" actId="27803"/>
          <ac:picMkLst>
            <pc:docMk/>
            <pc:sldMk cId="3501665061" sldId="371"/>
            <ac:picMk id="6" creationId="{33B9CE49-E345-4459-B440-409F6BB62449}"/>
          </ac:picMkLst>
        </pc:picChg>
        <pc:cxnChg chg="add mod">
          <ac:chgData name="Dhanraj, Vijay" userId="89bb059d-c41c-46e0-a1ed-dfb55b3c1aa5" providerId="ADAL" clId="{319D48C9-92C7-4E30-A0CE-5845981299AB}" dt="2021-03-03T13:42:22" v="5297" actId="164"/>
          <ac:cxnSpMkLst>
            <pc:docMk/>
            <pc:sldMk cId="3501665061" sldId="371"/>
            <ac:cxnSpMk id="76" creationId="{F59519DC-04F6-42D7-886A-882D556DC30B}"/>
          </ac:cxnSpMkLst>
        </pc:cxnChg>
        <pc:cxnChg chg="add mod">
          <ac:chgData name="Dhanraj, Vijay" userId="89bb059d-c41c-46e0-a1ed-dfb55b3c1aa5" providerId="ADAL" clId="{319D48C9-92C7-4E30-A0CE-5845981299AB}" dt="2021-03-03T13:42:22" v="5297" actId="164"/>
          <ac:cxnSpMkLst>
            <pc:docMk/>
            <pc:sldMk cId="3501665061" sldId="371"/>
            <ac:cxnSpMk id="79" creationId="{3BC60479-64E8-434D-A642-808CDA3C3CCB}"/>
          </ac:cxnSpMkLst>
        </pc:cxnChg>
        <pc:cxnChg chg="add mod">
          <ac:chgData name="Dhanraj, Vijay" userId="89bb059d-c41c-46e0-a1ed-dfb55b3c1aa5" providerId="ADAL" clId="{319D48C9-92C7-4E30-A0CE-5845981299AB}" dt="2021-03-03T13:42:22" v="5297" actId="164"/>
          <ac:cxnSpMkLst>
            <pc:docMk/>
            <pc:sldMk cId="3501665061" sldId="371"/>
            <ac:cxnSpMk id="82" creationId="{0D282708-AC95-45BF-AA1C-0ED5C66B6DD8}"/>
          </ac:cxnSpMkLst>
        </pc:cxnChg>
        <pc:cxnChg chg="add mod">
          <ac:chgData name="Dhanraj, Vijay" userId="89bb059d-c41c-46e0-a1ed-dfb55b3c1aa5" providerId="ADAL" clId="{319D48C9-92C7-4E30-A0CE-5845981299AB}" dt="2021-03-03T13:42:22" v="5297" actId="164"/>
          <ac:cxnSpMkLst>
            <pc:docMk/>
            <pc:sldMk cId="3501665061" sldId="371"/>
            <ac:cxnSpMk id="84" creationId="{39A5D65A-D902-46E8-A7C5-0041C18B711E}"/>
          </ac:cxnSpMkLst>
        </pc:cxnChg>
        <pc:cxnChg chg="add del mod">
          <ac:chgData name="Dhanraj, Vijay" userId="89bb059d-c41c-46e0-a1ed-dfb55b3c1aa5" providerId="ADAL" clId="{319D48C9-92C7-4E30-A0CE-5845981299AB}" dt="2021-02-22T18:25:40.786" v="4076" actId="478"/>
          <ac:cxnSpMkLst>
            <pc:docMk/>
            <pc:sldMk cId="3501665061" sldId="371"/>
            <ac:cxnSpMk id="86" creationId="{DB458B29-768F-44F6-81CF-40E8F5AF3880}"/>
          </ac:cxnSpMkLst>
        </pc:cxnChg>
        <pc:cxnChg chg="add del mod">
          <ac:chgData name="Dhanraj, Vijay" userId="89bb059d-c41c-46e0-a1ed-dfb55b3c1aa5" providerId="ADAL" clId="{319D48C9-92C7-4E30-A0CE-5845981299AB}" dt="2021-02-22T18:26:19.834" v="4081" actId="478"/>
          <ac:cxnSpMkLst>
            <pc:docMk/>
            <pc:sldMk cId="3501665061" sldId="371"/>
            <ac:cxnSpMk id="95" creationId="{3AAEF2E4-A136-4241-B16A-261BF51E09B6}"/>
          </ac:cxnSpMkLst>
        </pc:cxnChg>
        <pc:cxnChg chg="add del">
          <ac:chgData name="Dhanraj, Vijay" userId="89bb059d-c41c-46e0-a1ed-dfb55b3c1aa5" providerId="ADAL" clId="{319D48C9-92C7-4E30-A0CE-5845981299AB}" dt="2021-02-22T18:26:36.354" v="4083" actId="478"/>
          <ac:cxnSpMkLst>
            <pc:docMk/>
            <pc:sldMk cId="3501665061" sldId="371"/>
            <ac:cxnSpMk id="99" creationId="{A66B8CF2-07F4-4842-BB50-A6E140FE9228}"/>
          </ac:cxnSpMkLst>
        </pc:cxnChg>
        <pc:cxnChg chg="add del">
          <ac:chgData name="Dhanraj, Vijay" userId="89bb059d-c41c-46e0-a1ed-dfb55b3c1aa5" providerId="ADAL" clId="{319D48C9-92C7-4E30-A0CE-5845981299AB}" dt="2021-02-22T18:26:48.866" v="4085" actId="478"/>
          <ac:cxnSpMkLst>
            <pc:docMk/>
            <pc:sldMk cId="3501665061" sldId="371"/>
            <ac:cxnSpMk id="101" creationId="{52388B0A-98C8-433C-A763-B40FD3A51500}"/>
          </ac:cxnSpMkLst>
        </pc:cxnChg>
        <pc:cxnChg chg="add del">
          <ac:chgData name="Dhanraj, Vijay" userId="89bb059d-c41c-46e0-a1ed-dfb55b3c1aa5" providerId="ADAL" clId="{319D48C9-92C7-4E30-A0CE-5845981299AB}" dt="2021-02-22T18:26:59.690" v="4087" actId="478"/>
          <ac:cxnSpMkLst>
            <pc:docMk/>
            <pc:sldMk cId="3501665061" sldId="371"/>
            <ac:cxnSpMk id="103" creationId="{2B838C50-41B5-483C-ADDD-B3A7ECDAEB70}"/>
          </ac:cxnSpMkLst>
        </pc:cxnChg>
        <pc:cxnChg chg="add mod">
          <ac:chgData name="Dhanraj, Vijay" userId="89bb059d-c41c-46e0-a1ed-dfb55b3c1aa5" providerId="ADAL" clId="{319D48C9-92C7-4E30-A0CE-5845981299AB}" dt="2021-03-03T13:42:22" v="5297" actId="164"/>
          <ac:cxnSpMkLst>
            <pc:docMk/>
            <pc:sldMk cId="3501665061" sldId="371"/>
            <ac:cxnSpMk id="108" creationId="{0BBEB39F-9CF6-4BF6-A2B9-97E290F57213}"/>
          </ac:cxnSpMkLst>
        </pc:cxnChg>
        <pc:cxnChg chg="add mod">
          <ac:chgData name="Dhanraj, Vijay" userId="89bb059d-c41c-46e0-a1ed-dfb55b3c1aa5" providerId="ADAL" clId="{319D48C9-92C7-4E30-A0CE-5845981299AB}" dt="2021-03-03T13:42:22" v="5297" actId="164"/>
          <ac:cxnSpMkLst>
            <pc:docMk/>
            <pc:sldMk cId="3501665061" sldId="371"/>
            <ac:cxnSpMk id="111" creationId="{BE2281CA-39DE-459A-8AA2-6DA68D6FD5BA}"/>
          </ac:cxnSpMkLst>
        </pc:cxnChg>
        <pc:cxnChg chg="add mod">
          <ac:chgData name="Dhanraj, Vijay" userId="89bb059d-c41c-46e0-a1ed-dfb55b3c1aa5" providerId="ADAL" clId="{319D48C9-92C7-4E30-A0CE-5845981299AB}" dt="2021-03-03T13:42:22" v="5297" actId="164"/>
          <ac:cxnSpMkLst>
            <pc:docMk/>
            <pc:sldMk cId="3501665061" sldId="371"/>
            <ac:cxnSpMk id="113" creationId="{5842B14F-A939-4088-A67C-839860B347C3}"/>
          </ac:cxnSpMkLst>
        </pc:cxnChg>
        <pc:cxnChg chg="add del mod">
          <ac:chgData name="Dhanraj, Vijay" userId="89bb059d-c41c-46e0-a1ed-dfb55b3c1aa5" providerId="ADAL" clId="{319D48C9-92C7-4E30-A0CE-5845981299AB}" dt="2021-02-22T18:33:53.473" v="4193"/>
          <ac:cxnSpMkLst>
            <pc:docMk/>
            <pc:sldMk cId="3501665061" sldId="371"/>
            <ac:cxnSpMk id="165" creationId="{931E4751-3F45-4032-BF76-34FB19B53EA0}"/>
          </ac:cxnSpMkLst>
        </pc:cxnChg>
        <pc:cxnChg chg="add mod">
          <ac:chgData name="Dhanraj, Vijay" userId="89bb059d-c41c-46e0-a1ed-dfb55b3c1aa5" providerId="ADAL" clId="{319D48C9-92C7-4E30-A0CE-5845981299AB}" dt="2021-03-03T13:42:22" v="5297" actId="164"/>
          <ac:cxnSpMkLst>
            <pc:docMk/>
            <pc:sldMk cId="3501665061" sldId="371"/>
            <ac:cxnSpMk id="166" creationId="{1E30B395-5ADC-490A-A1C3-21804C9BC194}"/>
          </ac:cxnSpMkLst>
        </pc:cxnChg>
        <pc:cxnChg chg="add mod">
          <ac:chgData name="Dhanraj, Vijay" userId="89bb059d-c41c-46e0-a1ed-dfb55b3c1aa5" providerId="ADAL" clId="{319D48C9-92C7-4E30-A0CE-5845981299AB}" dt="2021-03-03T13:42:22" v="5297" actId="164"/>
          <ac:cxnSpMkLst>
            <pc:docMk/>
            <pc:sldMk cId="3501665061" sldId="371"/>
            <ac:cxnSpMk id="169" creationId="{8EEB022F-3E85-4CD9-8213-EB464ADA0667}"/>
          </ac:cxnSpMkLst>
        </pc:cxnChg>
        <pc:cxnChg chg="add mod">
          <ac:chgData name="Dhanraj, Vijay" userId="89bb059d-c41c-46e0-a1ed-dfb55b3c1aa5" providerId="ADAL" clId="{319D48C9-92C7-4E30-A0CE-5845981299AB}" dt="2021-03-03T13:42:22" v="5297" actId="164"/>
          <ac:cxnSpMkLst>
            <pc:docMk/>
            <pc:sldMk cId="3501665061" sldId="371"/>
            <ac:cxnSpMk id="174" creationId="{7E55DD99-BCE6-4D0B-95BB-E1B66469E292}"/>
          </ac:cxnSpMkLst>
        </pc:cxnChg>
      </pc:sldChg>
      <pc:sldChg chg="del">
        <pc:chgData name="Dhanraj, Vijay" userId="89bb059d-c41c-46e0-a1ed-dfb55b3c1aa5" providerId="ADAL" clId="{319D48C9-92C7-4E30-A0CE-5845981299AB}" dt="2021-02-09T00:39:42.143" v="10" actId="47"/>
        <pc:sldMkLst>
          <pc:docMk/>
          <pc:sldMk cId="4138906260" sldId="371"/>
        </pc:sldMkLst>
      </pc:sldChg>
      <pc:sldChg chg="del">
        <pc:chgData name="Dhanraj, Vijay" userId="89bb059d-c41c-46e0-a1ed-dfb55b3c1aa5" providerId="ADAL" clId="{319D48C9-92C7-4E30-A0CE-5845981299AB}" dt="2021-02-09T00:39:42.629" v="11" actId="47"/>
        <pc:sldMkLst>
          <pc:docMk/>
          <pc:sldMk cId="392521639" sldId="372"/>
        </pc:sldMkLst>
      </pc:sldChg>
      <pc:sldChg chg="modSp add mod">
        <pc:chgData name="Dhanraj, Vijay" userId="89bb059d-c41c-46e0-a1ed-dfb55b3c1aa5" providerId="ADAL" clId="{319D48C9-92C7-4E30-A0CE-5845981299AB}" dt="2021-03-05T21:01:20.904" v="5370" actId="20577"/>
        <pc:sldMkLst>
          <pc:docMk/>
          <pc:sldMk cId="609583242" sldId="372"/>
        </pc:sldMkLst>
        <pc:spChg chg="mod">
          <ac:chgData name="Dhanraj, Vijay" userId="89bb059d-c41c-46e0-a1ed-dfb55b3c1aa5" providerId="ADAL" clId="{319D48C9-92C7-4E30-A0CE-5845981299AB}" dt="2021-02-22T18:48:33.735" v="4724" actId="20577"/>
          <ac:spMkLst>
            <pc:docMk/>
            <pc:sldMk cId="609583242" sldId="372"/>
            <ac:spMk id="3" creationId="{FD404DBD-DBF2-4E89-9BBB-0BCC368722E2}"/>
          </ac:spMkLst>
        </pc:spChg>
        <pc:spChg chg="mod">
          <ac:chgData name="Dhanraj, Vijay" userId="89bb059d-c41c-46e0-a1ed-dfb55b3c1aa5" providerId="ADAL" clId="{319D48C9-92C7-4E30-A0CE-5845981299AB}" dt="2021-03-05T21:01:20.904" v="5370" actId="20577"/>
          <ac:spMkLst>
            <pc:docMk/>
            <pc:sldMk cId="609583242" sldId="372"/>
            <ac:spMk id="4" creationId="{76353A7B-FC46-4771-A9C7-871D7EC0DD12}"/>
          </ac:spMkLst>
        </pc:spChg>
      </pc:sldChg>
      <pc:sldChg chg="new del">
        <pc:chgData name="Dhanraj, Vijay" userId="89bb059d-c41c-46e0-a1ed-dfb55b3c1aa5" providerId="ADAL" clId="{319D48C9-92C7-4E30-A0CE-5845981299AB}" dt="2021-02-22T18:48:06.746" v="4712" actId="47"/>
        <pc:sldMkLst>
          <pc:docMk/>
          <pc:sldMk cId="1755721955" sldId="372"/>
        </pc:sldMkLst>
      </pc:sldChg>
      <pc:sldChg chg="del">
        <pc:chgData name="Dhanraj, Vijay" userId="89bb059d-c41c-46e0-a1ed-dfb55b3c1aa5" providerId="ADAL" clId="{319D48C9-92C7-4E30-A0CE-5845981299AB}" dt="2021-02-09T00:39:43.101" v="12" actId="47"/>
        <pc:sldMkLst>
          <pc:docMk/>
          <pc:sldMk cId="2388029917" sldId="373"/>
        </pc:sldMkLst>
      </pc:sldChg>
    </pc:docChg>
  </pc:docChgLst>
  <pc:docChgLst>
    <pc:chgData name="Dhanraj, Vijay" userId="89bb059d-c41c-46e0-a1ed-dfb55b3c1aa5" providerId="ADAL" clId="{47115EB3-163C-435F-9CD0-76AEDB8F657A}"/>
    <pc:docChg chg="undo redo custSel addSld delSld modSld sldOrd delMainMaster modSection">
      <pc:chgData name="Dhanraj, Vijay" userId="89bb059d-c41c-46e0-a1ed-dfb55b3c1aa5" providerId="ADAL" clId="{47115EB3-163C-435F-9CD0-76AEDB8F657A}" dt="2023-01-30T23:27:38.269" v="3166" actId="20577"/>
      <pc:docMkLst>
        <pc:docMk/>
      </pc:docMkLst>
      <pc:sldChg chg="modSp add mod">
        <pc:chgData name="Dhanraj, Vijay" userId="89bb059d-c41c-46e0-a1ed-dfb55b3c1aa5" providerId="ADAL" clId="{47115EB3-163C-435F-9CD0-76AEDB8F657A}" dt="2023-01-30T18:14:31.549" v="40" actId="2711"/>
        <pc:sldMkLst>
          <pc:docMk/>
          <pc:sldMk cId="3251058180" sldId="263"/>
        </pc:sldMkLst>
        <pc:spChg chg="mod">
          <ac:chgData name="Dhanraj, Vijay" userId="89bb059d-c41c-46e0-a1ed-dfb55b3c1aa5" providerId="ADAL" clId="{47115EB3-163C-435F-9CD0-76AEDB8F657A}" dt="2023-01-30T18:14:31.549" v="40" actId="2711"/>
          <ac:spMkLst>
            <pc:docMk/>
            <pc:sldMk cId="3251058180" sldId="263"/>
            <ac:spMk id="5" creationId="{679F4BE2-8E4A-4003-B816-9E34781F7E88}"/>
          </ac:spMkLst>
        </pc:spChg>
      </pc:sldChg>
      <pc:sldChg chg="add del">
        <pc:chgData name="Dhanraj, Vijay" userId="89bb059d-c41c-46e0-a1ed-dfb55b3c1aa5" providerId="ADAL" clId="{47115EB3-163C-435F-9CD0-76AEDB8F657A}" dt="2023-01-30T19:15:51.721" v="515" actId="2696"/>
        <pc:sldMkLst>
          <pc:docMk/>
          <pc:sldMk cId="326920052" sldId="292"/>
        </pc:sldMkLst>
      </pc:sldChg>
      <pc:sldChg chg="addSp delSp modSp del mod">
        <pc:chgData name="Dhanraj, Vijay" userId="89bb059d-c41c-46e0-a1ed-dfb55b3c1aa5" providerId="ADAL" clId="{47115EB3-163C-435F-9CD0-76AEDB8F657A}" dt="2023-01-30T18:13:57.608" v="37" actId="47"/>
        <pc:sldMkLst>
          <pc:docMk/>
          <pc:sldMk cId="4020823155" sldId="331"/>
        </pc:sldMkLst>
        <pc:spChg chg="del">
          <ac:chgData name="Dhanraj, Vijay" userId="89bb059d-c41c-46e0-a1ed-dfb55b3c1aa5" providerId="ADAL" clId="{47115EB3-163C-435F-9CD0-76AEDB8F657A}" dt="2023-01-30T18:13:44.796" v="35" actId="478"/>
          <ac:spMkLst>
            <pc:docMk/>
            <pc:sldMk cId="4020823155" sldId="331"/>
            <ac:spMk id="2" creationId="{00000000-0000-0000-0000-000000000000}"/>
          </ac:spMkLst>
        </pc:spChg>
        <pc:spChg chg="add mod">
          <ac:chgData name="Dhanraj, Vijay" userId="89bb059d-c41c-46e0-a1ed-dfb55b3c1aa5" providerId="ADAL" clId="{47115EB3-163C-435F-9CD0-76AEDB8F657A}" dt="2023-01-30T18:13:44.796" v="35" actId="478"/>
          <ac:spMkLst>
            <pc:docMk/>
            <pc:sldMk cId="4020823155" sldId="331"/>
            <ac:spMk id="5" creationId="{6A7EABDF-0233-0215-EBD9-CE1961216850}"/>
          </ac:spMkLst>
        </pc:spChg>
        <pc:picChg chg="add mod">
          <ac:chgData name="Dhanraj, Vijay" userId="89bb059d-c41c-46e0-a1ed-dfb55b3c1aa5" providerId="ADAL" clId="{47115EB3-163C-435F-9CD0-76AEDB8F657A}" dt="2023-01-30T18:13:33.236" v="34" actId="1076"/>
          <ac:picMkLst>
            <pc:docMk/>
            <pc:sldMk cId="4020823155" sldId="331"/>
            <ac:picMk id="3" creationId="{34184CC2-132A-7430-3CC3-A54FFAC62D1A}"/>
          </ac:picMkLst>
        </pc:picChg>
      </pc:sldChg>
      <pc:sldChg chg="modSp mod">
        <pc:chgData name="Dhanraj, Vijay" userId="89bb059d-c41c-46e0-a1ed-dfb55b3c1aa5" providerId="ADAL" clId="{47115EB3-163C-435F-9CD0-76AEDB8F657A}" dt="2023-01-30T18:27:32.134" v="228" actId="113"/>
        <pc:sldMkLst>
          <pc:docMk/>
          <pc:sldMk cId="797879700" sldId="358"/>
        </pc:sldMkLst>
        <pc:spChg chg="mod">
          <ac:chgData name="Dhanraj, Vijay" userId="89bb059d-c41c-46e0-a1ed-dfb55b3c1aa5" providerId="ADAL" clId="{47115EB3-163C-435F-9CD0-76AEDB8F657A}" dt="2023-01-30T18:24:49.167" v="195" actId="20577"/>
          <ac:spMkLst>
            <pc:docMk/>
            <pc:sldMk cId="797879700" sldId="358"/>
            <ac:spMk id="3" creationId="{00000000-0000-0000-0000-000000000000}"/>
          </ac:spMkLst>
        </pc:spChg>
        <pc:spChg chg="mod">
          <ac:chgData name="Dhanraj, Vijay" userId="89bb059d-c41c-46e0-a1ed-dfb55b3c1aa5" providerId="ADAL" clId="{47115EB3-163C-435F-9CD0-76AEDB8F657A}" dt="2023-01-30T18:27:32.134" v="228" actId="113"/>
          <ac:spMkLst>
            <pc:docMk/>
            <pc:sldMk cId="797879700" sldId="358"/>
            <ac:spMk id="4" creationId="{00000000-0000-0000-0000-000000000000}"/>
          </ac:spMkLst>
        </pc:spChg>
      </pc:sldChg>
      <pc:sldChg chg="del">
        <pc:chgData name="Dhanraj, Vijay" userId="89bb059d-c41c-46e0-a1ed-dfb55b3c1aa5" providerId="ADAL" clId="{47115EB3-163C-435F-9CD0-76AEDB8F657A}" dt="2023-01-30T18:12:23.868" v="14" actId="47"/>
        <pc:sldMkLst>
          <pc:docMk/>
          <pc:sldMk cId="1059903680" sldId="360"/>
        </pc:sldMkLst>
      </pc:sldChg>
      <pc:sldChg chg="del">
        <pc:chgData name="Dhanraj, Vijay" userId="89bb059d-c41c-46e0-a1ed-dfb55b3c1aa5" providerId="ADAL" clId="{47115EB3-163C-435F-9CD0-76AEDB8F657A}" dt="2023-01-30T18:12:21.193" v="0" actId="47"/>
        <pc:sldMkLst>
          <pc:docMk/>
          <pc:sldMk cId="4048986667" sldId="361"/>
        </pc:sldMkLst>
      </pc:sldChg>
      <pc:sldChg chg="del">
        <pc:chgData name="Dhanraj, Vijay" userId="89bb059d-c41c-46e0-a1ed-dfb55b3c1aa5" providerId="ADAL" clId="{47115EB3-163C-435F-9CD0-76AEDB8F657A}" dt="2023-01-30T18:28:08.657" v="237" actId="47"/>
        <pc:sldMkLst>
          <pc:docMk/>
          <pc:sldMk cId="1010844556" sldId="362"/>
        </pc:sldMkLst>
      </pc:sldChg>
      <pc:sldChg chg="del">
        <pc:chgData name="Dhanraj, Vijay" userId="89bb059d-c41c-46e0-a1ed-dfb55b3c1aa5" providerId="ADAL" clId="{47115EB3-163C-435F-9CD0-76AEDB8F657A}" dt="2023-01-30T18:12:21.691" v="1" actId="47"/>
        <pc:sldMkLst>
          <pc:docMk/>
          <pc:sldMk cId="2153536266" sldId="363"/>
        </pc:sldMkLst>
      </pc:sldChg>
      <pc:sldChg chg="addSp delSp modSp new mod">
        <pc:chgData name="Dhanraj, Vijay" userId="89bb059d-c41c-46e0-a1ed-dfb55b3c1aa5" providerId="ADAL" clId="{47115EB3-163C-435F-9CD0-76AEDB8F657A}" dt="2023-01-30T18:18:49.729" v="82" actId="1076"/>
        <pc:sldMkLst>
          <pc:docMk/>
          <pc:sldMk cId="3964379732" sldId="363"/>
        </pc:sldMkLst>
        <pc:spChg chg="add del mod">
          <ac:chgData name="Dhanraj, Vijay" userId="89bb059d-c41c-46e0-a1ed-dfb55b3c1aa5" providerId="ADAL" clId="{47115EB3-163C-435F-9CD0-76AEDB8F657A}" dt="2023-01-30T18:15:42.645" v="67" actId="2711"/>
          <ac:spMkLst>
            <pc:docMk/>
            <pc:sldMk cId="3964379732" sldId="363"/>
            <ac:spMk id="3" creationId="{3244D69E-1EAC-3E89-806B-9EB337682523}"/>
          </ac:spMkLst>
        </pc:spChg>
        <pc:spChg chg="mod">
          <ac:chgData name="Dhanraj, Vijay" userId="89bb059d-c41c-46e0-a1ed-dfb55b3c1aa5" providerId="ADAL" clId="{47115EB3-163C-435F-9CD0-76AEDB8F657A}" dt="2023-01-30T18:18:49.729" v="82" actId="1076"/>
          <ac:spMkLst>
            <pc:docMk/>
            <pc:sldMk cId="3964379732" sldId="363"/>
            <ac:spMk id="4" creationId="{FCC3CBB6-A0BB-6967-A4ED-8E4CA7FE2968}"/>
          </ac:spMkLst>
        </pc:spChg>
        <pc:spChg chg="add del mod">
          <ac:chgData name="Dhanraj, Vijay" userId="89bb059d-c41c-46e0-a1ed-dfb55b3c1aa5" providerId="ADAL" clId="{47115EB3-163C-435F-9CD0-76AEDB8F657A}" dt="2023-01-30T18:15:28.008" v="49"/>
          <ac:spMkLst>
            <pc:docMk/>
            <pc:sldMk cId="3964379732" sldId="363"/>
            <ac:spMk id="5" creationId="{D8D86613-C6AD-4EFE-DDAB-722AEE0144C5}"/>
          </ac:spMkLst>
        </pc:spChg>
      </pc:sldChg>
      <pc:sldChg chg="del">
        <pc:chgData name="Dhanraj, Vijay" userId="89bb059d-c41c-46e0-a1ed-dfb55b3c1aa5" providerId="ADAL" clId="{47115EB3-163C-435F-9CD0-76AEDB8F657A}" dt="2023-01-30T18:12:21.736" v="2" actId="47"/>
        <pc:sldMkLst>
          <pc:docMk/>
          <pc:sldMk cId="1921550301" sldId="364"/>
        </pc:sldMkLst>
      </pc:sldChg>
      <pc:sldChg chg="del">
        <pc:chgData name="Dhanraj, Vijay" userId="89bb059d-c41c-46e0-a1ed-dfb55b3c1aa5" providerId="ADAL" clId="{47115EB3-163C-435F-9CD0-76AEDB8F657A}" dt="2023-01-30T18:12:21.830" v="3" actId="47"/>
        <pc:sldMkLst>
          <pc:docMk/>
          <pc:sldMk cId="1965930173" sldId="366"/>
        </pc:sldMkLst>
      </pc:sldChg>
      <pc:sldChg chg="del">
        <pc:chgData name="Dhanraj, Vijay" userId="89bb059d-c41c-46e0-a1ed-dfb55b3c1aa5" providerId="ADAL" clId="{47115EB3-163C-435F-9CD0-76AEDB8F657A}" dt="2023-01-30T18:12:22.015" v="6" actId="47"/>
        <pc:sldMkLst>
          <pc:docMk/>
          <pc:sldMk cId="1104353706" sldId="367"/>
        </pc:sldMkLst>
      </pc:sldChg>
      <pc:sldChg chg="del">
        <pc:chgData name="Dhanraj, Vijay" userId="89bb059d-c41c-46e0-a1ed-dfb55b3c1aa5" providerId="ADAL" clId="{47115EB3-163C-435F-9CD0-76AEDB8F657A}" dt="2023-01-30T18:12:24.644" v="21" actId="47"/>
        <pc:sldMkLst>
          <pc:docMk/>
          <pc:sldMk cId="4031532598" sldId="369"/>
        </pc:sldMkLst>
      </pc:sldChg>
      <pc:sldChg chg="del">
        <pc:chgData name="Dhanraj, Vijay" userId="89bb059d-c41c-46e0-a1ed-dfb55b3c1aa5" providerId="ADAL" clId="{47115EB3-163C-435F-9CD0-76AEDB8F657A}" dt="2023-01-30T18:12:21.901" v="4" actId="47"/>
        <pc:sldMkLst>
          <pc:docMk/>
          <pc:sldMk cId="2683156180" sldId="370"/>
        </pc:sldMkLst>
      </pc:sldChg>
      <pc:sldChg chg="del">
        <pc:chgData name="Dhanraj, Vijay" userId="89bb059d-c41c-46e0-a1ed-dfb55b3c1aa5" providerId="ADAL" clId="{47115EB3-163C-435F-9CD0-76AEDB8F657A}" dt="2023-01-30T18:12:21.976" v="5" actId="47"/>
        <pc:sldMkLst>
          <pc:docMk/>
          <pc:sldMk cId="3501665061" sldId="371"/>
        </pc:sldMkLst>
      </pc:sldChg>
      <pc:sldChg chg="del">
        <pc:chgData name="Dhanraj, Vijay" userId="89bb059d-c41c-46e0-a1ed-dfb55b3c1aa5" providerId="ADAL" clId="{47115EB3-163C-435F-9CD0-76AEDB8F657A}" dt="2023-01-30T18:12:22.046" v="7" actId="47"/>
        <pc:sldMkLst>
          <pc:docMk/>
          <pc:sldMk cId="609583242" sldId="372"/>
        </pc:sldMkLst>
      </pc:sldChg>
      <pc:sldChg chg="del">
        <pc:chgData name="Dhanraj, Vijay" userId="89bb059d-c41c-46e0-a1ed-dfb55b3c1aa5" providerId="ADAL" clId="{47115EB3-163C-435F-9CD0-76AEDB8F657A}" dt="2023-01-30T18:12:22.471" v="11" actId="47"/>
        <pc:sldMkLst>
          <pc:docMk/>
          <pc:sldMk cId="1801427182" sldId="373"/>
        </pc:sldMkLst>
      </pc:sldChg>
      <pc:sldChg chg="del">
        <pc:chgData name="Dhanraj, Vijay" userId="89bb059d-c41c-46e0-a1ed-dfb55b3c1aa5" providerId="ADAL" clId="{47115EB3-163C-435F-9CD0-76AEDB8F657A}" dt="2023-01-30T18:12:24.364" v="15" actId="47"/>
        <pc:sldMkLst>
          <pc:docMk/>
          <pc:sldMk cId="1146952293" sldId="374"/>
        </pc:sldMkLst>
      </pc:sldChg>
      <pc:sldChg chg="del">
        <pc:chgData name="Dhanraj, Vijay" userId="89bb059d-c41c-46e0-a1ed-dfb55b3c1aa5" providerId="ADAL" clId="{47115EB3-163C-435F-9CD0-76AEDB8F657A}" dt="2023-01-30T18:12:24.388" v="16" actId="47"/>
        <pc:sldMkLst>
          <pc:docMk/>
          <pc:sldMk cId="3730144358" sldId="375"/>
        </pc:sldMkLst>
      </pc:sldChg>
      <pc:sldChg chg="del">
        <pc:chgData name="Dhanraj, Vijay" userId="89bb059d-c41c-46e0-a1ed-dfb55b3c1aa5" providerId="ADAL" clId="{47115EB3-163C-435F-9CD0-76AEDB8F657A}" dt="2023-01-30T18:12:24.425" v="17" actId="47"/>
        <pc:sldMkLst>
          <pc:docMk/>
          <pc:sldMk cId="1616968088" sldId="376"/>
        </pc:sldMkLst>
      </pc:sldChg>
      <pc:sldChg chg="del">
        <pc:chgData name="Dhanraj, Vijay" userId="89bb059d-c41c-46e0-a1ed-dfb55b3c1aa5" providerId="ADAL" clId="{47115EB3-163C-435F-9CD0-76AEDB8F657A}" dt="2023-01-30T18:12:24.450" v="18" actId="47"/>
        <pc:sldMkLst>
          <pc:docMk/>
          <pc:sldMk cId="474884814" sldId="379"/>
        </pc:sldMkLst>
      </pc:sldChg>
      <pc:sldChg chg="del">
        <pc:chgData name="Dhanraj, Vijay" userId="89bb059d-c41c-46e0-a1ed-dfb55b3c1aa5" providerId="ADAL" clId="{47115EB3-163C-435F-9CD0-76AEDB8F657A}" dt="2023-01-30T18:12:24.495" v="19" actId="47"/>
        <pc:sldMkLst>
          <pc:docMk/>
          <pc:sldMk cId="631413212" sldId="380"/>
        </pc:sldMkLst>
      </pc:sldChg>
      <pc:sldChg chg="del">
        <pc:chgData name="Dhanraj, Vijay" userId="89bb059d-c41c-46e0-a1ed-dfb55b3c1aa5" providerId="ADAL" clId="{47115EB3-163C-435F-9CD0-76AEDB8F657A}" dt="2023-01-30T18:12:24.609" v="20" actId="47"/>
        <pc:sldMkLst>
          <pc:docMk/>
          <pc:sldMk cId="2865446568" sldId="381"/>
        </pc:sldMkLst>
      </pc:sldChg>
      <pc:sldChg chg="del">
        <pc:chgData name="Dhanraj, Vijay" userId="89bb059d-c41c-46e0-a1ed-dfb55b3c1aa5" providerId="ADAL" clId="{47115EB3-163C-435F-9CD0-76AEDB8F657A}" dt="2023-01-30T18:12:22.067" v="8" actId="47"/>
        <pc:sldMkLst>
          <pc:docMk/>
          <pc:sldMk cId="1925528800" sldId="382"/>
        </pc:sldMkLst>
      </pc:sldChg>
      <pc:sldChg chg="del">
        <pc:chgData name="Dhanraj, Vijay" userId="89bb059d-c41c-46e0-a1ed-dfb55b3c1aa5" providerId="ADAL" clId="{47115EB3-163C-435F-9CD0-76AEDB8F657A}" dt="2023-01-30T18:12:22.097" v="9" actId="47"/>
        <pc:sldMkLst>
          <pc:docMk/>
          <pc:sldMk cId="608482526" sldId="383"/>
        </pc:sldMkLst>
      </pc:sldChg>
      <pc:sldChg chg="del">
        <pc:chgData name="Dhanraj, Vijay" userId="89bb059d-c41c-46e0-a1ed-dfb55b3c1aa5" providerId="ADAL" clId="{47115EB3-163C-435F-9CD0-76AEDB8F657A}" dt="2023-01-30T18:12:22.118" v="10" actId="47"/>
        <pc:sldMkLst>
          <pc:docMk/>
          <pc:sldMk cId="573766003" sldId="384"/>
        </pc:sldMkLst>
      </pc:sldChg>
      <pc:sldChg chg="del">
        <pc:chgData name="Dhanraj, Vijay" userId="89bb059d-c41c-46e0-a1ed-dfb55b3c1aa5" providerId="ADAL" clId="{47115EB3-163C-435F-9CD0-76AEDB8F657A}" dt="2023-01-30T18:12:22.706" v="12" actId="47"/>
        <pc:sldMkLst>
          <pc:docMk/>
          <pc:sldMk cId="3920474565" sldId="385"/>
        </pc:sldMkLst>
      </pc:sldChg>
      <pc:sldChg chg="del">
        <pc:chgData name="Dhanraj, Vijay" userId="89bb059d-c41c-46e0-a1ed-dfb55b3c1aa5" providerId="ADAL" clId="{47115EB3-163C-435F-9CD0-76AEDB8F657A}" dt="2023-01-30T18:12:23.268" v="13" actId="47"/>
        <pc:sldMkLst>
          <pc:docMk/>
          <pc:sldMk cId="1831490433" sldId="386"/>
        </pc:sldMkLst>
      </pc:sldChg>
      <pc:sldChg chg="del">
        <pc:chgData name="Dhanraj, Vijay" userId="89bb059d-c41c-46e0-a1ed-dfb55b3c1aa5" providerId="ADAL" clId="{47115EB3-163C-435F-9CD0-76AEDB8F657A}" dt="2023-01-30T18:12:24.733" v="23" actId="47"/>
        <pc:sldMkLst>
          <pc:docMk/>
          <pc:sldMk cId="1622053520" sldId="388"/>
        </pc:sldMkLst>
      </pc:sldChg>
      <pc:sldChg chg="del">
        <pc:chgData name="Dhanraj, Vijay" userId="89bb059d-c41c-46e0-a1ed-dfb55b3c1aa5" providerId="ADAL" clId="{47115EB3-163C-435F-9CD0-76AEDB8F657A}" dt="2023-01-30T18:12:24.867" v="27" actId="47"/>
        <pc:sldMkLst>
          <pc:docMk/>
          <pc:sldMk cId="3515574428" sldId="389"/>
        </pc:sldMkLst>
      </pc:sldChg>
      <pc:sldChg chg="del">
        <pc:chgData name="Dhanraj, Vijay" userId="89bb059d-c41c-46e0-a1ed-dfb55b3c1aa5" providerId="ADAL" clId="{47115EB3-163C-435F-9CD0-76AEDB8F657A}" dt="2023-01-30T18:12:24.712" v="22" actId="47"/>
        <pc:sldMkLst>
          <pc:docMk/>
          <pc:sldMk cId="4270763577" sldId="390"/>
        </pc:sldMkLst>
      </pc:sldChg>
      <pc:sldChg chg="del">
        <pc:chgData name="Dhanraj, Vijay" userId="89bb059d-c41c-46e0-a1ed-dfb55b3c1aa5" providerId="ADAL" clId="{47115EB3-163C-435F-9CD0-76AEDB8F657A}" dt="2023-01-30T18:12:24.751" v="24" actId="47"/>
        <pc:sldMkLst>
          <pc:docMk/>
          <pc:sldMk cId="1207820612" sldId="391"/>
        </pc:sldMkLst>
      </pc:sldChg>
      <pc:sldChg chg="del">
        <pc:chgData name="Dhanraj, Vijay" userId="89bb059d-c41c-46e0-a1ed-dfb55b3c1aa5" providerId="ADAL" clId="{47115EB3-163C-435F-9CD0-76AEDB8F657A}" dt="2023-01-30T18:12:24.790" v="25" actId="47"/>
        <pc:sldMkLst>
          <pc:docMk/>
          <pc:sldMk cId="1335075799" sldId="392"/>
        </pc:sldMkLst>
      </pc:sldChg>
      <pc:sldChg chg="del">
        <pc:chgData name="Dhanraj, Vijay" userId="89bb059d-c41c-46e0-a1ed-dfb55b3c1aa5" providerId="ADAL" clId="{47115EB3-163C-435F-9CD0-76AEDB8F657A}" dt="2023-01-30T18:12:24.827" v="26" actId="47"/>
        <pc:sldMkLst>
          <pc:docMk/>
          <pc:sldMk cId="2647259845" sldId="393"/>
        </pc:sldMkLst>
      </pc:sldChg>
      <pc:sldChg chg="del">
        <pc:chgData name="Dhanraj, Vijay" userId="89bb059d-c41c-46e0-a1ed-dfb55b3c1aa5" providerId="ADAL" clId="{47115EB3-163C-435F-9CD0-76AEDB8F657A}" dt="2023-01-30T18:12:24.882" v="28" actId="47"/>
        <pc:sldMkLst>
          <pc:docMk/>
          <pc:sldMk cId="3347231886" sldId="394"/>
        </pc:sldMkLst>
      </pc:sldChg>
      <pc:sldChg chg="del">
        <pc:chgData name="Dhanraj, Vijay" userId="89bb059d-c41c-46e0-a1ed-dfb55b3c1aa5" providerId="ADAL" clId="{47115EB3-163C-435F-9CD0-76AEDB8F657A}" dt="2023-01-30T18:12:24.951" v="29" actId="47"/>
        <pc:sldMkLst>
          <pc:docMk/>
          <pc:sldMk cId="2294428614" sldId="395"/>
        </pc:sldMkLst>
      </pc:sldChg>
      <pc:sldChg chg="del">
        <pc:chgData name="Dhanraj, Vijay" userId="89bb059d-c41c-46e0-a1ed-dfb55b3c1aa5" providerId="ADAL" clId="{47115EB3-163C-435F-9CD0-76AEDB8F657A}" dt="2023-01-30T18:12:25.021" v="30" actId="47"/>
        <pc:sldMkLst>
          <pc:docMk/>
          <pc:sldMk cId="189556117" sldId="396"/>
        </pc:sldMkLst>
      </pc:sldChg>
      <pc:sldChg chg="del">
        <pc:chgData name="Dhanraj, Vijay" userId="89bb059d-c41c-46e0-a1ed-dfb55b3c1aa5" providerId="ADAL" clId="{47115EB3-163C-435F-9CD0-76AEDB8F657A}" dt="2023-01-30T18:12:25.037" v="31" actId="47"/>
        <pc:sldMkLst>
          <pc:docMk/>
          <pc:sldMk cId="2419279753" sldId="397"/>
        </pc:sldMkLst>
      </pc:sldChg>
      <pc:sldChg chg="del">
        <pc:chgData name="Dhanraj, Vijay" userId="89bb059d-c41c-46e0-a1ed-dfb55b3c1aa5" providerId="ADAL" clId="{47115EB3-163C-435F-9CD0-76AEDB8F657A}" dt="2023-01-30T18:12:26.114" v="32" actId="47"/>
        <pc:sldMkLst>
          <pc:docMk/>
          <pc:sldMk cId="3290567180" sldId="398"/>
        </pc:sldMkLst>
      </pc:sldChg>
      <pc:sldChg chg="modSp add mod">
        <pc:chgData name="Dhanraj, Vijay" userId="89bb059d-c41c-46e0-a1ed-dfb55b3c1aa5" providerId="ADAL" clId="{47115EB3-163C-435F-9CD0-76AEDB8F657A}" dt="2023-01-30T18:23:54.030" v="166" actId="1076"/>
        <pc:sldMkLst>
          <pc:docMk/>
          <pc:sldMk cId="1309661213" sldId="2103813460"/>
        </pc:sldMkLst>
        <pc:spChg chg="mod">
          <ac:chgData name="Dhanraj, Vijay" userId="89bb059d-c41c-46e0-a1ed-dfb55b3c1aa5" providerId="ADAL" clId="{47115EB3-163C-435F-9CD0-76AEDB8F657A}" dt="2023-01-30T18:22:25.609" v="151" actId="255"/>
          <ac:spMkLst>
            <pc:docMk/>
            <pc:sldMk cId="1309661213" sldId="2103813460"/>
            <ac:spMk id="8" creationId="{F5F9BB73-BCC7-49E4-A5FD-99D97F24B160}"/>
          </ac:spMkLst>
        </pc:spChg>
        <pc:spChg chg="mod">
          <ac:chgData name="Dhanraj, Vijay" userId="89bb059d-c41c-46e0-a1ed-dfb55b3c1aa5" providerId="ADAL" clId="{47115EB3-163C-435F-9CD0-76AEDB8F657A}" dt="2023-01-30T18:23:31.983" v="162" actId="1076"/>
          <ac:spMkLst>
            <pc:docMk/>
            <pc:sldMk cId="1309661213" sldId="2103813460"/>
            <ac:spMk id="9" creationId="{491CE8C1-5740-4470-B3A0-42ECA35B2201}"/>
          </ac:spMkLst>
        </pc:spChg>
        <pc:spChg chg="mod">
          <ac:chgData name="Dhanraj, Vijay" userId="89bb059d-c41c-46e0-a1ed-dfb55b3c1aa5" providerId="ADAL" clId="{47115EB3-163C-435F-9CD0-76AEDB8F657A}" dt="2023-01-30T18:23:21.458" v="160" actId="20577"/>
          <ac:spMkLst>
            <pc:docMk/>
            <pc:sldMk cId="1309661213" sldId="2103813460"/>
            <ac:spMk id="10" creationId="{78B4B5DF-84DA-4033-B602-36AB97D5C107}"/>
          </ac:spMkLst>
        </pc:spChg>
        <pc:spChg chg="mod">
          <ac:chgData name="Dhanraj, Vijay" userId="89bb059d-c41c-46e0-a1ed-dfb55b3c1aa5" providerId="ADAL" clId="{47115EB3-163C-435F-9CD0-76AEDB8F657A}" dt="2023-01-30T18:23:54.030" v="166" actId="1076"/>
          <ac:spMkLst>
            <pc:docMk/>
            <pc:sldMk cId="1309661213" sldId="2103813460"/>
            <ac:spMk id="11" creationId="{46B9A921-3B0E-4FA5-BC26-15818C02A505}"/>
          </ac:spMkLst>
        </pc:spChg>
        <pc:spChg chg="mod">
          <ac:chgData name="Dhanraj, Vijay" userId="89bb059d-c41c-46e0-a1ed-dfb55b3c1aa5" providerId="ADAL" clId="{47115EB3-163C-435F-9CD0-76AEDB8F657A}" dt="2023-01-30T18:21:29.807" v="142" actId="20577"/>
          <ac:spMkLst>
            <pc:docMk/>
            <pc:sldMk cId="1309661213" sldId="2103813460"/>
            <ac:spMk id="16" creationId="{C363EE05-80E8-491F-A78A-9663162D945B}"/>
          </ac:spMkLst>
        </pc:spChg>
        <pc:spChg chg="mod">
          <ac:chgData name="Dhanraj, Vijay" userId="89bb059d-c41c-46e0-a1ed-dfb55b3c1aa5" providerId="ADAL" clId="{47115EB3-163C-435F-9CD0-76AEDB8F657A}" dt="2023-01-30T18:20:38.117" v="130" actId="108"/>
          <ac:spMkLst>
            <pc:docMk/>
            <pc:sldMk cId="1309661213" sldId="2103813460"/>
            <ac:spMk id="23" creationId="{92C2BAE9-330B-4745-AC5C-FD19F52AC1ED}"/>
          </ac:spMkLst>
        </pc:spChg>
      </pc:sldChg>
      <pc:sldChg chg="add del">
        <pc:chgData name="Dhanraj, Vijay" userId="89bb059d-c41c-46e0-a1ed-dfb55b3c1aa5" providerId="ADAL" clId="{47115EB3-163C-435F-9CD0-76AEDB8F657A}" dt="2023-01-30T18:28:08.867" v="238" actId="47"/>
        <pc:sldMkLst>
          <pc:docMk/>
          <pc:sldMk cId="1352371429" sldId="2103813461"/>
        </pc:sldMkLst>
      </pc:sldChg>
      <pc:sldChg chg="addSp delSp modSp add mod modAnim">
        <pc:chgData name="Dhanraj, Vijay" userId="89bb059d-c41c-46e0-a1ed-dfb55b3c1aa5" providerId="ADAL" clId="{47115EB3-163C-435F-9CD0-76AEDB8F657A}" dt="2023-01-30T18:32:08.326" v="287" actId="1076"/>
        <pc:sldMkLst>
          <pc:docMk/>
          <pc:sldMk cId="3382999363" sldId="2103813461"/>
        </pc:sldMkLst>
        <pc:spChg chg="mod">
          <ac:chgData name="Dhanraj, Vijay" userId="89bb059d-c41c-46e0-a1ed-dfb55b3c1aa5" providerId="ADAL" clId="{47115EB3-163C-435F-9CD0-76AEDB8F657A}" dt="2023-01-30T18:28:46.147" v="260" actId="6549"/>
          <ac:spMkLst>
            <pc:docMk/>
            <pc:sldMk cId="3382999363" sldId="2103813461"/>
            <ac:spMk id="3" creationId="{00000000-0000-0000-0000-000000000000}"/>
          </ac:spMkLst>
        </pc:spChg>
        <pc:spChg chg="del">
          <ac:chgData name="Dhanraj, Vijay" userId="89bb059d-c41c-46e0-a1ed-dfb55b3c1aa5" providerId="ADAL" clId="{47115EB3-163C-435F-9CD0-76AEDB8F657A}" dt="2023-01-30T18:28:50.874" v="261" actId="478"/>
          <ac:spMkLst>
            <pc:docMk/>
            <pc:sldMk cId="3382999363" sldId="2103813461"/>
            <ac:spMk id="4" creationId="{00000000-0000-0000-0000-000000000000}"/>
          </ac:spMkLst>
        </pc:spChg>
        <pc:spChg chg="add del mod">
          <ac:chgData name="Dhanraj, Vijay" userId="89bb059d-c41c-46e0-a1ed-dfb55b3c1aa5" providerId="ADAL" clId="{47115EB3-163C-435F-9CD0-76AEDB8F657A}" dt="2023-01-30T18:28:57.292" v="262" actId="478"/>
          <ac:spMkLst>
            <pc:docMk/>
            <pc:sldMk cId="3382999363" sldId="2103813461"/>
            <ac:spMk id="7" creationId="{FB393FA1-B0A5-6FD5-1532-AAF20C90ED55}"/>
          </ac:spMkLst>
        </pc:spChg>
        <pc:spChg chg="add mod">
          <ac:chgData name="Dhanraj, Vijay" userId="89bb059d-c41c-46e0-a1ed-dfb55b3c1aa5" providerId="ADAL" clId="{47115EB3-163C-435F-9CD0-76AEDB8F657A}" dt="2023-01-30T18:31:52.302" v="285" actId="1076"/>
          <ac:spMkLst>
            <pc:docMk/>
            <pc:sldMk cId="3382999363" sldId="2103813461"/>
            <ac:spMk id="9" creationId="{D915F207-6B88-CE37-1232-0D8BBBFA1F8A}"/>
          </ac:spMkLst>
        </pc:spChg>
        <pc:spChg chg="add mod">
          <ac:chgData name="Dhanraj, Vijay" userId="89bb059d-c41c-46e0-a1ed-dfb55b3c1aa5" providerId="ADAL" clId="{47115EB3-163C-435F-9CD0-76AEDB8F657A}" dt="2023-01-30T18:31:19.960" v="282" actId="1076"/>
          <ac:spMkLst>
            <pc:docMk/>
            <pc:sldMk cId="3382999363" sldId="2103813461"/>
            <ac:spMk id="12" creationId="{911C9A63-B541-00D2-4091-989724B17A93}"/>
          </ac:spMkLst>
        </pc:spChg>
        <pc:spChg chg="add mod">
          <ac:chgData name="Dhanraj, Vijay" userId="89bb059d-c41c-46e0-a1ed-dfb55b3c1aa5" providerId="ADAL" clId="{47115EB3-163C-435F-9CD0-76AEDB8F657A}" dt="2023-01-30T18:31:33.807" v="283" actId="1076"/>
          <ac:spMkLst>
            <pc:docMk/>
            <pc:sldMk cId="3382999363" sldId="2103813461"/>
            <ac:spMk id="14" creationId="{6D962389-1605-9F12-3CD6-88247EBD3B46}"/>
          </ac:spMkLst>
        </pc:spChg>
        <pc:spChg chg="add mod">
          <ac:chgData name="Dhanraj, Vijay" userId="89bb059d-c41c-46e0-a1ed-dfb55b3c1aa5" providerId="ADAL" clId="{47115EB3-163C-435F-9CD0-76AEDB8F657A}" dt="2023-01-30T18:32:08.326" v="287" actId="1076"/>
          <ac:spMkLst>
            <pc:docMk/>
            <pc:sldMk cId="3382999363" sldId="2103813461"/>
            <ac:spMk id="19" creationId="{52959017-497D-7C6F-FE88-3725921205D5}"/>
          </ac:spMkLst>
        </pc:spChg>
        <pc:spChg chg="add mod">
          <ac:chgData name="Dhanraj, Vijay" userId="89bb059d-c41c-46e0-a1ed-dfb55b3c1aa5" providerId="ADAL" clId="{47115EB3-163C-435F-9CD0-76AEDB8F657A}" dt="2023-01-30T18:31:40.342" v="284" actId="1076"/>
          <ac:spMkLst>
            <pc:docMk/>
            <pc:sldMk cId="3382999363" sldId="2103813461"/>
            <ac:spMk id="20" creationId="{6A2BD132-D9E0-23C7-F3D0-FF9CB81F9385}"/>
          </ac:spMkLst>
        </pc:spChg>
        <pc:spChg chg="add mod">
          <ac:chgData name="Dhanraj, Vijay" userId="89bb059d-c41c-46e0-a1ed-dfb55b3c1aa5" providerId="ADAL" clId="{47115EB3-163C-435F-9CD0-76AEDB8F657A}" dt="2023-01-30T18:31:59.656" v="286" actId="1076"/>
          <ac:spMkLst>
            <pc:docMk/>
            <pc:sldMk cId="3382999363" sldId="2103813461"/>
            <ac:spMk id="28" creationId="{47C037B9-9A74-D62E-CA6E-5507D5385A3A}"/>
          </ac:spMkLst>
        </pc:spChg>
        <pc:grpChg chg="add mod">
          <ac:chgData name="Dhanraj, Vijay" userId="89bb059d-c41c-46e0-a1ed-dfb55b3c1aa5" providerId="ADAL" clId="{47115EB3-163C-435F-9CD0-76AEDB8F657A}" dt="2023-01-30T18:32:08.326" v="287" actId="1076"/>
          <ac:grpSpMkLst>
            <pc:docMk/>
            <pc:sldMk cId="3382999363" sldId="2103813461"/>
            <ac:grpSpMk id="35" creationId="{1928780B-9787-9C5A-E423-2D1A37914EE3}"/>
          </ac:grpSpMkLst>
        </pc:grpChg>
        <pc:picChg chg="add mod">
          <ac:chgData name="Dhanraj, Vijay" userId="89bb059d-c41c-46e0-a1ed-dfb55b3c1aa5" providerId="ADAL" clId="{47115EB3-163C-435F-9CD0-76AEDB8F657A}" dt="2023-01-30T18:32:08.326" v="287" actId="1076"/>
          <ac:picMkLst>
            <pc:docMk/>
            <pc:sldMk cId="3382999363" sldId="2103813461"/>
            <ac:picMk id="8" creationId="{FAD13A6C-D70E-6BE2-AB69-8A6F58174907}"/>
          </ac:picMkLst>
        </pc:picChg>
        <pc:picChg chg="add mod">
          <ac:chgData name="Dhanraj, Vijay" userId="89bb059d-c41c-46e0-a1ed-dfb55b3c1aa5" providerId="ADAL" clId="{47115EB3-163C-435F-9CD0-76AEDB8F657A}" dt="2023-01-30T18:32:08.326" v="287" actId="1076"/>
          <ac:picMkLst>
            <pc:docMk/>
            <pc:sldMk cId="3382999363" sldId="2103813461"/>
            <ac:picMk id="10" creationId="{7C0C84D5-B448-0FC3-FC16-4BA6A2F65CFF}"/>
          </ac:picMkLst>
        </pc:picChg>
        <pc:picChg chg="add mod">
          <ac:chgData name="Dhanraj, Vijay" userId="89bb059d-c41c-46e0-a1ed-dfb55b3c1aa5" providerId="ADAL" clId="{47115EB3-163C-435F-9CD0-76AEDB8F657A}" dt="2023-01-30T18:32:08.326" v="287" actId="1076"/>
          <ac:picMkLst>
            <pc:docMk/>
            <pc:sldMk cId="3382999363" sldId="2103813461"/>
            <ac:picMk id="11" creationId="{5ECD5D50-625A-F962-147F-18C0486E9AD5}"/>
          </ac:picMkLst>
        </pc:picChg>
        <pc:picChg chg="add mod">
          <ac:chgData name="Dhanraj, Vijay" userId="89bb059d-c41c-46e0-a1ed-dfb55b3c1aa5" providerId="ADAL" clId="{47115EB3-163C-435F-9CD0-76AEDB8F657A}" dt="2023-01-30T18:32:08.326" v="287" actId="1076"/>
          <ac:picMkLst>
            <pc:docMk/>
            <pc:sldMk cId="3382999363" sldId="2103813461"/>
            <ac:picMk id="13" creationId="{1602A4E7-11E8-E026-527E-453EAE8F6215}"/>
          </ac:picMkLst>
        </pc:picChg>
        <pc:picChg chg="add mod">
          <ac:chgData name="Dhanraj, Vijay" userId="89bb059d-c41c-46e0-a1ed-dfb55b3c1aa5" providerId="ADAL" clId="{47115EB3-163C-435F-9CD0-76AEDB8F657A}" dt="2023-01-30T18:32:08.326" v="287" actId="1076"/>
          <ac:picMkLst>
            <pc:docMk/>
            <pc:sldMk cId="3382999363" sldId="2103813461"/>
            <ac:picMk id="15" creationId="{8A4320C6-0746-F785-CEB8-3AA50726AE62}"/>
          </ac:picMkLst>
        </pc:picChg>
        <pc:picChg chg="add mod">
          <ac:chgData name="Dhanraj, Vijay" userId="89bb059d-c41c-46e0-a1ed-dfb55b3c1aa5" providerId="ADAL" clId="{47115EB3-163C-435F-9CD0-76AEDB8F657A}" dt="2023-01-30T18:32:08.326" v="287" actId="1076"/>
          <ac:picMkLst>
            <pc:docMk/>
            <pc:sldMk cId="3382999363" sldId="2103813461"/>
            <ac:picMk id="16" creationId="{91D254BD-9A68-C909-0E7C-144158015C80}"/>
          </ac:picMkLst>
        </pc:picChg>
        <pc:picChg chg="add mod">
          <ac:chgData name="Dhanraj, Vijay" userId="89bb059d-c41c-46e0-a1ed-dfb55b3c1aa5" providerId="ADAL" clId="{47115EB3-163C-435F-9CD0-76AEDB8F657A}" dt="2023-01-30T18:32:08.326" v="287" actId="1076"/>
          <ac:picMkLst>
            <pc:docMk/>
            <pc:sldMk cId="3382999363" sldId="2103813461"/>
            <ac:picMk id="17" creationId="{FA99246F-AE26-FA0B-BB94-332D452D7A1B}"/>
          </ac:picMkLst>
        </pc:picChg>
        <pc:picChg chg="add mod">
          <ac:chgData name="Dhanraj, Vijay" userId="89bb059d-c41c-46e0-a1ed-dfb55b3c1aa5" providerId="ADAL" clId="{47115EB3-163C-435F-9CD0-76AEDB8F657A}" dt="2023-01-30T18:32:08.326" v="287" actId="1076"/>
          <ac:picMkLst>
            <pc:docMk/>
            <pc:sldMk cId="3382999363" sldId="2103813461"/>
            <ac:picMk id="18" creationId="{768ACE63-76D2-C497-324E-84EF044C392E}"/>
          </ac:picMkLst>
        </pc:picChg>
        <pc:picChg chg="add mod">
          <ac:chgData name="Dhanraj, Vijay" userId="89bb059d-c41c-46e0-a1ed-dfb55b3c1aa5" providerId="ADAL" clId="{47115EB3-163C-435F-9CD0-76AEDB8F657A}" dt="2023-01-30T18:32:08.326" v="287" actId="1076"/>
          <ac:picMkLst>
            <pc:docMk/>
            <pc:sldMk cId="3382999363" sldId="2103813461"/>
            <ac:picMk id="24" creationId="{DD6BBD03-6A9F-0214-1B99-EB05EE86E29C}"/>
          </ac:picMkLst>
        </pc:picChg>
        <pc:picChg chg="add mod">
          <ac:chgData name="Dhanraj, Vijay" userId="89bb059d-c41c-46e0-a1ed-dfb55b3c1aa5" providerId="ADAL" clId="{47115EB3-163C-435F-9CD0-76AEDB8F657A}" dt="2023-01-30T18:32:08.326" v="287" actId="1076"/>
          <ac:picMkLst>
            <pc:docMk/>
            <pc:sldMk cId="3382999363" sldId="2103813461"/>
            <ac:picMk id="25" creationId="{90400E63-0586-3FD9-145D-E17A2258E1DB}"/>
          </ac:picMkLst>
        </pc:picChg>
        <pc:picChg chg="add mod">
          <ac:chgData name="Dhanraj, Vijay" userId="89bb059d-c41c-46e0-a1ed-dfb55b3c1aa5" providerId="ADAL" clId="{47115EB3-163C-435F-9CD0-76AEDB8F657A}" dt="2023-01-30T18:32:08.326" v="287" actId="1076"/>
          <ac:picMkLst>
            <pc:docMk/>
            <pc:sldMk cId="3382999363" sldId="2103813461"/>
            <ac:picMk id="26" creationId="{EA730A96-799E-A12B-9D6D-8354F90EC894}"/>
          </ac:picMkLst>
        </pc:picChg>
        <pc:picChg chg="add mod">
          <ac:chgData name="Dhanraj, Vijay" userId="89bb059d-c41c-46e0-a1ed-dfb55b3c1aa5" providerId="ADAL" clId="{47115EB3-163C-435F-9CD0-76AEDB8F657A}" dt="2023-01-30T18:32:08.326" v="287" actId="1076"/>
          <ac:picMkLst>
            <pc:docMk/>
            <pc:sldMk cId="3382999363" sldId="2103813461"/>
            <ac:picMk id="29" creationId="{262F7534-F8FB-69DE-2670-4656280D2A89}"/>
          </ac:picMkLst>
        </pc:picChg>
        <pc:picChg chg="add mod">
          <ac:chgData name="Dhanraj, Vijay" userId="89bb059d-c41c-46e0-a1ed-dfb55b3c1aa5" providerId="ADAL" clId="{47115EB3-163C-435F-9CD0-76AEDB8F657A}" dt="2023-01-30T18:32:08.326" v="287" actId="1076"/>
          <ac:picMkLst>
            <pc:docMk/>
            <pc:sldMk cId="3382999363" sldId="2103813461"/>
            <ac:picMk id="30" creationId="{1673814D-3C25-304F-39CD-89AF7DAE4F47}"/>
          </ac:picMkLst>
        </pc:picChg>
        <pc:picChg chg="add mod">
          <ac:chgData name="Dhanraj, Vijay" userId="89bb059d-c41c-46e0-a1ed-dfb55b3c1aa5" providerId="ADAL" clId="{47115EB3-163C-435F-9CD0-76AEDB8F657A}" dt="2023-01-30T18:32:08.326" v="287" actId="1076"/>
          <ac:picMkLst>
            <pc:docMk/>
            <pc:sldMk cId="3382999363" sldId="2103813461"/>
            <ac:picMk id="31" creationId="{38544DCC-37A6-409A-4322-830B08A553A1}"/>
          </ac:picMkLst>
        </pc:picChg>
        <pc:picChg chg="add mod">
          <ac:chgData name="Dhanraj, Vijay" userId="89bb059d-c41c-46e0-a1ed-dfb55b3c1aa5" providerId="ADAL" clId="{47115EB3-163C-435F-9CD0-76AEDB8F657A}" dt="2023-01-30T18:32:08.326" v="287" actId="1076"/>
          <ac:picMkLst>
            <pc:docMk/>
            <pc:sldMk cId="3382999363" sldId="2103813461"/>
            <ac:picMk id="32" creationId="{D1F70A32-DDAD-705F-1AE6-D57CFF5BD61A}"/>
          </ac:picMkLst>
        </pc:picChg>
        <pc:picChg chg="add mod">
          <ac:chgData name="Dhanraj, Vijay" userId="89bb059d-c41c-46e0-a1ed-dfb55b3c1aa5" providerId="ADAL" clId="{47115EB3-163C-435F-9CD0-76AEDB8F657A}" dt="2023-01-30T18:32:08.326" v="287" actId="1076"/>
          <ac:picMkLst>
            <pc:docMk/>
            <pc:sldMk cId="3382999363" sldId="2103813461"/>
            <ac:picMk id="33" creationId="{A67F73BC-F541-8481-6FCD-8C8C97BBA763}"/>
          </ac:picMkLst>
        </pc:picChg>
        <pc:picChg chg="add mod">
          <ac:chgData name="Dhanraj, Vijay" userId="89bb059d-c41c-46e0-a1ed-dfb55b3c1aa5" providerId="ADAL" clId="{47115EB3-163C-435F-9CD0-76AEDB8F657A}" dt="2023-01-30T18:32:08.326" v="287" actId="1076"/>
          <ac:picMkLst>
            <pc:docMk/>
            <pc:sldMk cId="3382999363" sldId="2103813461"/>
            <ac:picMk id="34" creationId="{6DC697C1-4B64-F65A-F789-29E4AC4A8E77}"/>
          </ac:picMkLst>
        </pc:picChg>
        <pc:cxnChg chg="add mod">
          <ac:chgData name="Dhanraj, Vijay" userId="89bb059d-c41c-46e0-a1ed-dfb55b3c1aa5" providerId="ADAL" clId="{47115EB3-163C-435F-9CD0-76AEDB8F657A}" dt="2023-01-30T18:32:08.326" v="287" actId="1076"/>
          <ac:cxnSpMkLst>
            <pc:docMk/>
            <pc:sldMk cId="3382999363" sldId="2103813461"/>
            <ac:cxnSpMk id="21" creationId="{3FF041D8-9AFE-A34A-94EA-BDC73C2ACE70}"/>
          </ac:cxnSpMkLst>
        </pc:cxnChg>
        <pc:cxnChg chg="add mod">
          <ac:chgData name="Dhanraj, Vijay" userId="89bb059d-c41c-46e0-a1ed-dfb55b3c1aa5" providerId="ADAL" clId="{47115EB3-163C-435F-9CD0-76AEDB8F657A}" dt="2023-01-30T18:32:08.326" v="287" actId="1076"/>
          <ac:cxnSpMkLst>
            <pc:docMk/>
            <pc:sldMk cId="3382999363" sldId="2103813461"/>
            <ac:cxnSpMk id="22" creationId="{431B088C-7DAD-B03B-3216-51B357B74862}"/>
          </ac:cxnSpMkLst>
        </pc:cxnChg>
        <pc:cxnChg chg="add mod">
          <ac:chgData name="Dhanraj, Vijay" userId="89bb059d-c41c-46e0-a1ed-dfb55b3c1aa5" providerId="ADAL" clId="{47115EB3-163C-435F-9CD0-76AEDB8F657A}" dt="2023-01-30T18:32:08.326" v="287" actId="1076"/>
          <ac:cxnSpMkLst>
            <pc:docMk/>
            <pc:sldMk cId="3382999363" sldId="2103813461"/>
            <ac:cxnSpMk id="23" creationId="{B28B03AB-1E2C-BAE2-2C64-788ECFD1A8AC}"/>
          </ac:cxnSpMkLst>
        </pc:cxnChg>
        <pc:cxnChg chg="add mod">
          <ac:chgData name="Dhanraj, Vijay" userId="89bb059d-c41c-46e0-a1ed-dfb55b3c1aa5" providerId="ADAL" clId="{47115EB3-163C-435F-9CD0-76AEDB8F657A}" dt="2023-01-30T18:32:08.326" v="287" actId="1076"/>
          <ac:cxnSpMkLst>
            <pc:docMk/>
            <pc:sldMk cId="3382999363" sldId="2103813461"/>
            <ac:cxnSpMk id="27" creationId="{4CBA41A0-9695-E250-A747-EE147D68F43C}"/>
          </ac:cxnSpMkLst>
        </pc:cxnChg>
      </pc:sldChg>
      <pc:sldChg chg="add del">
        <pc:chgData name="Dhanraj, Vijay" userId="89bb059d-c41c-46e0-a1ed-dfb55b3c1aa5" providerId="ADAL" clId="{47115EB3-163C-435F-9CD0-76AEDB8F657A}" dt="2023-01-30T18:28:09.048" v="239" actId="47"/>
        <pc:sldMkLst>
          <pc:docMk/>
          <pc:sldMk cId="2176444072" sldId="2103813462"/>
        </pc:sldMkLst>
      </pc:sldChg>
      <pc:sldChg chg="addSp delSp modSp add mod modAnim">
        <pc:chgData name="Dhanraj, Vijay" userId="89bb059d-c41c-46e0-a1ed-dfb55b3c1aa5" providerId="ADAL" clId="{47115EB3-163C-435F-9CD0-76AEDB8F657A}" dt="2023-01-30T18:45:45.236" v="351" actId="113"/>
        <pc:sldMkLst>
          <pc:docMk/>
          <pc:sldMk cId="2582554093" sldId="2103813462"/>
        </pc:sldMkLst>
        <pc:spChg chg="mod">
          <ac:chgData name="Dhanraj, Vijay" userId="89bb059d-c41c-46e0-a1ed-dfb55b3c1aa5" providerId="ADAL" clId="{47115EB3-163C-435F-9CD0-76AEDB8F657A}" dt="2023-01-30T18:37:27.293" v="326" actId="1076"/>
          <ac:spMkLst>
            <pc:docMk/>
            <pc:sldMk cId="2582554093" sldId="2103813462"/>
            <ac:spMk id="2" creationId="{00000000-0000-0000-0000-000000000000}"/>
          </ac:spMkLst>
        </pc:spChg>
        <pc:spChg chg="mod">
          <ac:chgData name="Dhanraj, Vijay" userId="89bb059d-c41c-46e0-a1ed-dfb55b3c1aa5" providerId="ADAL" clId="{47115EB3-163C-435F-9CD0-76AEDB8F657A}" dt="2023-01-30T18:42:05.147" v="348" actId="1076"/>
          <ac:spMkLst>
            <pc:docMk/>
            <pc:sldMk cId="2582554093" sldId="2103813462"/>
            <ac:spMk id="3" creationId="{00000000-0000-0000-0000-000000000000}"/>
          </ac:spMkLst>
        </pc:spChg>
        <pc:spChg chg="del mod">
          <ac:chgData name="Dhanraj, Vijay" userId="89bb059d-c41c-46e0-a1ed-dfb55b3c1aa5" providerId="ADAL" clId="{47115EB3-163C-435F-9CD0-76AEDB8F657A}" dt="2023-01-30T18:35:19.563" v="307" actId="478"/>
          <ac:spMkLst>
            <pc:docMk/>
            <pc:sldMk cId="2582554093" sldId="2103813462"/>
            <ac:spMk id="4" creationId="{00000000-0000-0000-0000-000000000000}"/>
          </ac:spMkLst>
        </pc:spChg>
        <pc:spChg chg="mod">
          <ac:chgData name="Dhanraj, Vijay" userId="89bb059d-c41c-46e0-a1ed-dfb55b3c1aa5" providerId="ADAL" clId="{47115EB3-163C-435F-9CD0-76AEDB8F657A}" dt="2023-01-30T18:37:27.293" v="326" actId="1076"/>
          <ac:spMkLst>
            <pc:docMk/>
            <pc:sldMk cId="2582554093" sldId="2103813462"/>
            <ac:spMk id="5" creationId="{1E720132-721F-24C9-999D-6E8B36C8597F}"/>
          </ac:spMkLst>
        </pc:spChg>
        <pc:spChg chg="add del mod">
          <ac:chgData name="Dhanraj, Vijay" userId="89bb059d-c41c-46e0-a1ed-dfb55b3c1aa5" providerId="ADAL" clId="{47115EB3-163C-435F-9CD0-76AEDB8F657A}" dt="2023-01-30T18:37:28.315" v="327"/>
          <ac:spMkLst>
            <pc:docMk/>
            <pc:sldMk cId="2582554093" sldId="2103813462"/>
            <ac:spMk id="6" creationId="{479ACE84-8320-F80F-EB40-BCC7B5A1FD72}"/>
          </ac:spMkLst>
        </pc:spChg>
        <pc:spChg chg="add del mod">
          <ac:chgData name="Dhanraj, Vijay" userId="89bb059d-c41c-46e0-a1ed-dfb55b3c1aa5" providerId="ADAL" clId="{47115EB3-163C-435F-9CD0-76AEDB8F657A}" dt="2023-01-30T18:37:28.315" v="327"/>
          <ac:spMkLst>
            <pc:docMk/>
            <pc:sldMk cId="2582554093" sldId="2103813462"/>
            <ac:spMk id="7" creationId="{3763D9AC-7174-D581-D273-A295FCF6F58E}"/>
          </ac:spMkLst>
        </pc:spChg>
        <pc:spChg chg="add del mod">
          <ac:chgData name="Dhanraj, Vijay" userId="89bb059d-c41c-46e0-a1ed-dfb55b3c1aa5" providerId="ADAL" clId="{47115EB3-163C-435F-9CD0-76AEDB8F657A}" dt="2023-01-30T18:37:28.315" v="327"/>
          <ac:spMkLst>
            <pc:docMk/>
            <pc:sldMk cId="2582554093" sldId="2103813462"/>
            <ac:spMk id="8" creationId="{FBD19B01-C842-5DCD-17E5-4DA8C124121F}"/>
          </ac:spMkLst>
        </pc:spChg>
        <pc:spChg chg="add del mod">
          <ac:chgData name="Dhanraj, Vijay" userId="89bb059d-c41c-46e0-a1ed-dfb55b3c1aa5" providerId="ADAL" clId="{47115EB3-163C-435F-9CD0-76AEDB8F657A}" dt="2023-01-30T18:37:28.315" v="327"/>
          <ac:spMkLst>
            <pc:docMk/>
            <pc:sldMk cId="2582554093" sldId="2103813462"/>
            <ac:spMk id="9" creationId="{7EA51826-4167-1ADA-16F8-C97B932E7078}"/>
          </ac:spMkLst>
        </pc:spChg>
        <pc:spChg chg="add del mod">
          <ac:chgData name="Dhanraj, Vijay" userId="89bb059d-c41c-46e0-a1ed-dfb55b3c1aa5" providerId="ADAL" clId="{47115EB3-163C-435F-9CD0-76AEDB8F657A}" dt="2023-01-30T18:37:28.315" v="327"/>
          <ac:spMkLst>
            <pc:docMk/>
            <pc:sldMk cId="2582554093" sldId="2103813462"/>
            <ac:spMk id="10" creationId="{DCBEC46F-FF43-D352-A09E-8DA40C003F0C}"/>
          </ac:spMkLst>
        </pc:spChg>
        <pc:spChg chg="add del mod">
          <ac:chgData name="Dhanraj, Vijay" userId="89bb059d-c41c-46e0-a1ed-dfb55b3c1aa5" providerId="ADAL" clId="{47115EB3-163C-435F-9CD0-76AEDB8F657A}" dt="2023-01-30T18:37:28.315" v="327"/>
          <ac:spMkLst>
            <pc:docMk/>
            <pc:sldMk cId="2582554093" sldId="2103813462"/>
            <ac:spMk id="11" creationId="{10C17517-E827-291E-A145-628543361A1F}"/>
          </ac:spMkLst>
        </pc:spChg>
        <pc:spChg chg="add del mod">
          <ac:chgData name="Dhanraj, Vijay" userId="89bb059d-c41c-46e0-a1ed-dfb55b3c1aa5" providerId="ADAL" clId="{47115EB3-163C-435F-9CD0-76AEDB8F657A}" dt="2023-01-30T18:37:28.315" v="327"/>
          <ac:spMkLst>
            <pc:docMk/>
            <pc:sldMk cId="2582554093" sldId="2103813462"/>
            <ac:spMk id="12" creationId="{1969AA5E-8764-47BB-9E1D-2B8E3BE94688}"/>
          </ac:spMkLst>
        </pc:spChg>
        <pc:spChg chg="add del mod">
          <ac:chgData name="Dhanraj, Vijay" userId="89bb059d-c41c-46e0-a1ed-dfb55b3c1aa5" providerId="ADAL" clId="{47115EB3-163C-435F-9CD0-76AEDB8F657A}" dt="2023-01-30T18:37:28.315" v="327"/>
          <ac:spMkLst>
            <pc:docMk/>
            <pc:sldMk cId="2582554093" sldId="2103813462"/>
            <ac:spMk id="13" creationId="{E549ED01-5D76-58C8-1802-6EB23DD098E6}"/>
          </ac:spMkLst>
        </pc:spChg>
        <pc:spChg chg="add del mod">
          <ac:chgData name="Dhanraj, Vijay" userId="89bb059d-c41c-46e0-a1ed-dfb55b3c1aa5" providerId="ADAL" clId="{47115EB3-163C-435F-9CD0-76AEDB8F657A}" dt="2023-01-30T18:37:28.315" v="327"/>
          <ac:spMkLst>
            <pc:docMk/>
            <pc:sldMk cId="2582554093" sldId="2103813462"/>
            <ac:spMk id="14" creationId="{43101A8D-75E5-D55D-4901-3CBE02E840B5}"/>
          </ac:spMkLst>
        </pc:spChg>
        <pc:spChg chg="add del mod">
          <ac:chgData name="Dhanraj, Vijay" userId="89bb059d-c41c-46e0-a1ed-dfb55b3c1aa5" providerId="ADAL" clId="{47115EB3-163C-435F-9CD0-76AEDB8F657A}" dt="2023-01-30T18:37:28.315" v="327"/>
          <ac:spMkLst>
            <pc:docMk/>
            <pc:sldMk cId="2582554093" sldId="2103813462"/>
            <ac:spMk id="15" creationId="{D00FA546-7C89-3917-CC1F-B34EA13799F5}"/>
          </ac:spMkLst>
        </pc:spChg>
        <pc:spChg chg="add del mod">
          <ac:chgData name="Dhanraj, Vijay" userId="89bb059d-c41c-46e0-a1ed-dfb55b3c1aa5" providerId="ADAL" clId="{47115EB3-163C-435F-9CD0-76AEDB8F657A}" dt="2023-01-30T18:37:28.315" v="327"/>
          <ac:spMkLst>
            <pc:docMk/>
            <pc:sldMk cId="2582554093" sldId="2103813462"/>
            <ac:spMk id="16" creationId="{4F0C176B-754F-4451-D545-6D14EEF9ADE7}"/>
          </ac:spMkLst>
        </pc:spChg>
        <pc:spChg chg="add del mod">
          <ac:chgData name="Dhanraj, Vijay" userId="89bb059d-c41c-46e0-a1ed-dfb55b3c1aa5" providerId="ADAL" clId="{47115EB3-163C-435F-9CD0-76AEDB8F657A}" dt="2023-01-30T18:37:28.315" v="327"/>
          <ac:spMkLst>
            <pc:docMk/>
            <pc:sldMk cId="2582554093" sldId="2103813462"/>
            <ac:spMk id="17" creationId="{B1679B7E-8DBB-15E3-0BF5-109D295D924D}"/>
          </ac:spMkLst>
        </pc:spChg>
        <pc:spChg chg="add del mod">
          <ac:chgData name="Dhanraj, Vijay" userId="89bb059d-c41c-46e0-a1ed-dfb55b3c1aa5" providerId="ADAL" clId="{47115EB3-163C-435F-9CD0-76AEDB8F657A}" dt="2023-01-30T18:37:28.315" v="327"/>
          <ac:spMkLst>
            <pc:docMk/>
            <pc:sldMk cId="2582554093" sldId="2103813462"/>
            <ac:spMk id="18" creationId="{4E90EE65-C90D-C5A0-C100-6200120E975C}"/>
          </ac:spMkLst>
        </pc:spChg>
        <pc:spChg chg="add del mod">
          <ac:chgData name="Dhanraj, Vijay" userId="89bb059d-c41c-46e0-a1ed-dfb55b3c1aa5" providerId="ADAL" clId="{47115EB3-163C-435F-9CD0-76AEDB8F657A}" dt="2023-01-30T18:37:28.315" v="327"/>
          <ac:spMkLst>
            <pc:docMk/>
            <pc:sldMk cId="2582554093" sldId="2103813462"/>
            <ac:spMk id="19" creationId="{4042D847-FE09-9BED-E3C1-6A5476655AA2}"/>
          </ac:spMkLst>
        </pc:spChg>
        <pc:spChg chg="mod">
          <ac:chgData name="Dhanraj, Vijay" userId="89bb059d-c41c-46e0-a1ed-dfb55b3c1aa5" providerId="ADAL" clId="{47115EB3-163C-435F-9CD0-76AEDB8F657A}" dt="2023-01-30T18:37:56.675" v="328"/>
          <ac:spMkLst>
            <pc:docMk/>
            <pc:sldMk cId="2582554093" sldId="2103813462"/>
            <ac:spMk id="21" creationId="{60CDD3B9-2789-6B58-A2A6-9C2F47EC64EB}"/>
          </ac:spMkLst>
        </pc:spChg>
        <pc:spChg chg="mod">
          <ac:chgData name="Dhanraj, Vijay" userId="89bb059d-c41c-46e0-a1ed-dfb55b3c1aa5" providerId="ADAL" clId="{47115EB3-163C-435F-9CD0-76AEDB8F657A}" dt="2023-01-30T18:37:56.675" v="328"/>
          <ac:spMkLst>
            <pc:docMk/>
            <pc:sldMk cId="2582554093" sldId="2103813462"/>
            <ac:spMk id="22" creationId="{6DE99A3D-B5A7-298F-2092-CBA4D2CD7103}"/>
          </ac:spMkLst>
        </pc:spChg>
        <pc:spChg chg="mod">
          <ac:chgData name="Dhanraj, Vijay" userId="89bb059d-c41c-46e0-a1ed-dfb55b3c1aa5" providerId="ADAL" clId="{47115EB3-163C-435F-9CD0-76AEDB8F657A}" dt="2023-01-30T18:37:56.675" v="328"/>
          <ac:spMkLst>
            <pc:docMk/>
            <pc:sldMk cId="2582554093" sldId="2103813462"/>
            <ac:spMk id="23" creationId="{AA54B1A9-103D-1DA8-89A1-CA2BD0BE3292}"/>
          </ac:spMkLst>
        </pc:spChg>
        <pc:spChg chg="mod">
          <ac:chgData name="Dhanraj, Vijay" userId="89bb059d-c41c-46e0-a1ed-dfb55b3c1aa5" providerId="ADAL" clId="{47115EB3-163C-435F-9CD0-76AEDB8F657A}" dt="2023-01-30T18:37:56.675" v="328"/>
          <ac:spMkLst>
            <pc:docMk/>
            <pc:sldMk cId="2582554093" sldId="2103813462"/>
            <ac:spMk id="24" creationId="{2F1B3E76-2D03-D7E4-782F-079507A82A5D}"/>
          </ac:spMkLst>
        </pc:spChg>
        <pc:spChg chg="mod">
          <ac:chgData name="Dhanraj, Vijay" userId="89bb059d-c41c-46e0-a1ed-dfb55b3c1aa5" providerId="ADAL" clId="{47115EB3-163C-435F-9CD0-76AEDB8F657A}" dt="2023-01-30T18:37:56.675" v="328"/>
          <ac:spMkLst>
            <pc:docMk/>
            <pc:sldMk cId="2582554093" sldId="2103813462"/>
            <ac:spMk id="25" creationId="{0056FD5A-EEF3-E223-F6B0-5E8CBF2A3563}"/>
          </ac:spMkLst>
        </pc:spChg>
        <pc:spChg chg="mod">
          <ac:chgData name="Dhanraj, Vijay" userId="89bb059d-c41c-46e0-a1ed-dfb55b3c1aa5" providerId="ADAL" clId="{47115EB3-163C-435F-9CD0-76AEDB8F657A}" dt="2023-01-30T18:37:56.675" v="328"/>
          <ac:spMkLst>
            <pc:docMk/>
            <pc:sldMk cId="2582554093" sldId="2103813462"/>
            <ac:spMk id="26" creationId="{D3ED4FAB-1EEF-1A95-FF49-D6FA71D1C1A0}"/>
          </ac:spMkLst>
        </pc:spChg>
        <pc:spChg chg="mod">
          <ac:chgData name="Dhanraj, Vijay" userId="89bb059d-c41c-46e0-a1ed-dfb55b3c1aa5" providerId="ADAL" clId="{47115EB3-163C-435F-9CD0-76AEDB8F657A}" dt="2023-01-30T18:37:56.675" v="328"/>
          <ac:spMkLst>
            <pc:docMk/>
            <pc:sldMk cId="2582554093" sldId="2103813462"/>
            <ac:spMk id="27" creationId="{24690AD0-A852-241A-CA32-F758D33A836E}"/>
          </ac:spMkLst>
        </pc:spChg>
        <pc:spChg chg="mod">
          <ac:chgData name="Dhanraj, Vijay" userId="89bb059d-c41c-46e0-a1ed-dfb55b3c1aa5" providerId="ADAL" clId="{47115EB3-163C-435F-9CD0-76AEDB8F657A}" dt="2023-01-30T18:37:56.675" v="328"/>
          <ac:spMkLst>
            <pc:docMk/>
            <pc:sldMk cId="2582554093" sldId="2103813462"/>
            <ac:spMk id="28" creationId="{98DD27E0-4959-F5A6-A66E-57AB24FDFC87}"/>
          </ac:spMkLst>
        </pc:spChg>
        <pc:spChg chg="mod">
          <ac:chgData name="Dhanraj, Vijay" userId="89bb059d-c41c-46e0-a1ed-dfb55b3c1aa5" providerId="ADAL" clId="{47115EB3-163C-435F-9CD0-76AEDB8F657A}" dt="2023-01-30T18:37:56.675" v="328"/>
          <ac:spMkLst>
            <pc:docMk/>
            <pc:sldMk cId="2582554093" sldId="2103813462"/>
            <ac:spMk id="29" creationId="{80B9EA87-4E12-1EDB-D043-4E55A49223CE}"/>
          </ac:spMkLst>
        </pc:spChg>
        <pc:spChg chg="mod">
          <ac:chgData name="Dhanraj, Vijay" userId="89bb059d-c41c-46e0-a1ed-dfb55b3c1aa5" providerId="ADAL" clId="{47115EB3-163C-435F-9CD0-76AEDB8F657A}" dt="2023-01-30T18:37:56.675" v="328"/>
          <ac:spMkLst>
            <pc:docMk/>
            <pc:sldMk cId="2582554093" sldId="2103813462"/>
            <ac:spMk id="30" creationId="{9433CFA9-3A78-78FE-16D2-48CD3871C28A}"/>
          </ac:spMkLst>
        </pc:spChg>
        <pc:spChg chg="mod">
          <ac:chgData name="Dhanraj, Vijay" userId="89bb059d-c41c-46e0-a1ed-dfb55b3c1aa5" providerId="ADAL" clId="{47115EB3-163C-435F-9CD0-76AEDB8F657A}" dt="2023-01-30T18:37:56.675" v="328"/>
          <ac:spMkLst>
            <pc:docMk/>
            <pc:sldMk cId="2582554093" sldId="2103813462"/>
            <ac:spMk id="31" creationId="{B709B1B1-79B8-9E6C-D03F-1ECE344D0648}"/>
          </ac:spMkLst>
        </pc:spChg>
        <pc:spChg chg="mod">
          <ac:chgData name="Dhanraj, Vijay" userId="89bb059d-c41c-46e0-a1ed-dfb55b3c1aa5" providerId="ADAL" clId="{47115EB3-163C-435F-9CD0-76AEDB8F657A}" dt="2023-01-30T18:37:56.675" v="328"/>
          <ac:spMkLst>
            <pc:docMk/>
            <pc:sldMk cId="2582554093" sldId="2103813462"/>
            <ac:spMk id="32" creationId="{50A0B1CD-68C8-F665-086B-C527758DEFE7}"/>
          </ac:spMkLst>
        </pc:spChg>
        <pc:spChg chg="mod">
          <ac:chgData name="Dhanraj, Vijay" userId="89bb059d-c41c-46e0-a1ed-dfb55b3c1aa5" providerId="ADAL" clId="{47115EB3-163C-435F-9CD0-76AEDB8F657A}" dt="2023-01-30T18:37:56.675" v="328"/>
          <ac:spMkLst>
            <pc:docMk/>
            <pc:sldMk cId="2582554093" sldId="2103813462"/>
            <ac:spMk id="33" creationId="{40DC7686-6285-F8B9-6DEB-A8035B18C310}"/>
          </ac:spMkLst>
        </pc:spChg>
        <pc:spChg chg="mod">
          <ac:chgData name="Dhanraj, Vijay" userId="89bb059d-c41c-46e0-a1ed-dfb55b3c1aa5" providerId="ADAL" clId="{47115EB3-163C-435F-9CD0-76AEDB8F657A}" dt="2023-01-30T18:37:56.675" v="328"/>
          <ac:spMkLst>
            <pc:docMk/>
            <pc:sldMk cId="2582554093" sldId="2103813462"/>
            <ac:spMk id="34" creationId="{12DF1AAA-E232-AA20-057B-63B3AA1D3B4B}"/>
          </ac:spMkLst>
        </pc:spChg>
        <pc:spChg chg="mod topLvl">
          <ac:chgData name="Dhanraj, Vijay" userId="89bb059d-c41c-46e0-a1ed-dfb55b3c1aa5" providerId="ADAL" clId="{47115EB3-163C-435F-9CD0-76AEDB8F657A}" dt="2023-01-30T18:45:45.236" v="351" actId="113"/>
          <ac:spMkLst>
            <pc:docMk/>
            <pc:sldMk cId="2582554093" sldId="2103813462"/>
            <ac:spMk id="36" creationId="{3324E646-7E52-7BB7-F4D0-6DD1810EFD54}"/>
          </ac:spMkLst>
        </pc:spChg>
        <pc:spChg chg="mod topLvl">
          <ac:chgData name="Dhanraj, Vijay" userId="89bb059d-c41c-46e0-a1ed-dfb55b3c1aa5" providerId="ADAL" clId="{47115EB3-163C-435F-9CD0-76AEDB8F657A}" dt="2023-01-30T18:40:56.936" v="344" actId="165"/>
          <ac:spMkLst>
            <pc:docMk/>
            <pc:sldMk cId="2582554093" sldId="2103813462"/>
            <ac:spMk id="37" creationId="{0FE6A297-85B9-9C66-662F-BADDDC4CD533}"/>
          </ac:spMkLst>
        </pc:spChg>
        <pc:spChg chg="mod topLvl">
          <ac:chgData name="Dhanraj, Vijay" userId="89bb059d-c41c-46e0-a1ed-dfb55b3c1aa5" providerId="ADAL" clId="{47115EB3-163C-435F-9CD0-76AEDB8F657A}" dt="2023-01-30T18:40:56.936" v="344" actId="165"/>
          <ac:spMkLst>
            <pc:docMk/>
            <pc:sldMk cId="2582554093" sldId="2103813462"/>
            <ac:spMk id="38" creationId="{C7D18E9F-4B2A-E79C-11C5-EA21AD03FE71}"/>
          </ac:spMkLst>
        </pc:spChg>
        <pc:spChg chg="mod topLvl">
          <ac:chgData name="Dhanraj, Vijay" userId="89bb059d-c41c-46e0-a1ed-dfb55b3c1aa5" providerId="ADAL" clId="{47115EB3-163C-435F-9CD0-76AEDB8F657A}" dt="2023-01-30T18:40:56.936" v="344" actId="165"/>
          <ac:spMkLst>
            <pc:docMk/>
            <pc:sldMk cId="2582554093" sldId="2103813462"/>
            <ac:spMk id="39" creationId="{9A4603F5-86ED-5309-39CE-EEDE4597F24A}"/>
          </ac:spMkLst>
        </pc:spChg>
        <pc:spChg chg="mod topLvl">
          <ac:chgData name="Dhanraj, Vijay" userId="89bb059d-c41c-46e0-a1ed-dfb55b3c1aa5" providerId="ADAL" clId="{47115EB3-163C-435F-9CD0-76AEDB8F657A}" dt="2023-01-30T18:40:56.936" v="344" actId="165"/>
          <ac:spMkLst>
            <pc:docMk/>
            <pc:sldMk cId="2582554093" sldId="2103813462"/>
            <ac:spMk id="40" creationId="{E96A7ECB-B9C1-028A-0AED-EE61E2AB8E11}"/>
          </ac:spMkLst>
        </pc:spChg>
        <pc:spChg chg="mod topLvl">
          <ac:chgData name="Dhanraj, Vijay" userId="89bb059d-c41c-46e0-a1ed-dfb55b3c1aa5" providerId="ADAL" clId="{47115EB3-163C-435F-9CD0-76AEDB8F657A}" dt="2023-01-30T18:40:56.936" v="344" actId="165"/>
          <ac:spMkLst>
            <pc:docMk/>
            <pc:sldMk cId="2582554093" sldId="2103813462"/>
            <ac:spMk id="41" creationId="{E6A0B01C-1DBF-0D19-F130-FC5D990F979F}"/>
          </ac:spMkLst>
        </pc:spChg>
        <pc:spChg chg="mod topLvl">
          <ac:chgData name="Dhanraj, Vijay" userId="89bb059d-c41c-46e0-a1ed-dfb55b3c1aa5" providerId="ADAL" clId="{47115EB3-163C-435F-9CD0-76AEDB8F657A}" dt="2023-01-30T18:40:56.936" v="344" actId="165"/>
          <ac:spMkLst>
            <pc:docMk/>
            <pc:sldMk cId="2582554093" sldId="2103813462"/>
            <ac:spMk id="42" creationId="{0A3B0225-C50F-DF13-BFB1-7B4FC32AEE58}"/>
          </ac:spMkLst>
        </pc:spChg>
        <pc:spChg chg="mod topLvl">
          <ac:chgData name="Dhanraj, Vijay" userId="89bb059d-c41c-46e0-a1ed-dfb55b3c1aa5" providerId="ADAL" clId="{47115EB3-163C-435F-9CD0-76AEDB8F657A}" dt="2023-01-30T18:41:10.439" v="345" actId="1582"/>
          <ac:spMkLst>
            <pc:docMk/>
            <pc:sldMk cId="2582554093" sldId="2103813462"/>
            <ac:spMk id="43" creationId="{9B7ED9EC-EAF8-28BE-F523-87641944DCD8}"/>
          </ac:spMkLst>
        </pc:spChg>
        <pc:spChg chg="mod topLvl">
          <ac:chgData name="Dhanraj, Vijay" userId="89bb059d-c41c-46e0-a1ed-dfb55b3c1aa5" providerId="ADAL" clId="{47115EB3-163C-435F-9CD0-76AEDB8F657A}" dt="2023-01-30T18:40:56.936" v="344" actId="165"/>
          <ac:spMkLst>
            <pc:docMk/>
            <pc:sldMk cId="2582554093" sldId="2103813462"/>
            <ac:spMk id="44" creationId="{DFAC3CF6-E387-26F3-72D2-1D5CA0234760}"/>
          </ac:spMkLst>
        </pc:spChg>
        <pc:spChg chg="mod topLvl">
          <ac:chgData name="Dhanraj, Vijay" userId="89bb059d-c41c-46e0-a1ed-dfb55b3c1aa5" providerId="ADAL" clId="{47115EB3-163C-435F-9CD0-76AEDB8F657A}" dt="2023-01-30T18:40:56.936" v="344" actId="165"/>
          <ac:spMkLst>
            <pc:docMk/>
            <pc:sldMk cId="2582554093" sldId="2103813462"/>
            <ac:spMk id="45" creationId="{C313C415-03DD-9D98-3ECB-BAF6889C2E8E}"/>
          </ac:spMkLst>
        </pc:spChg>
        <pc:spChg chg="mod topLvl">
          <ac:chgData name="Dhanraj, Vijay" userId="89bb059d-c41c-46e0-a1ed-dfb55b3c1aa5" providerId="ADAL" clId="{47115EB3-163C-435F-9CD0-76AEDB8F657A}" dt="2023-01-30T18:40:56.936" v="344" actId="165"/>
          <ac:spMkLst>
            <pc:docMk/>
            <pc:sldMk cId="2582554093" sldId="2103813462"/>
            <ac:spMk id="46" creationId="{BB4F9D0D-029B-7228-64C5-7F617F5D41B1}"/>
          </ac:spMkLst>
        </pc:spChg>
        <pc:spChg chg="mod topLvl">
          <ac:chgData name="Dhanraj, Vijay" userId="89bb059d-c41c-46e0-a1ed-dfb55b3c1aa5" providerId="ADAL" clId="{47115EB3-163C-435F-9CD0-76AEDB8F657A}" dt="2023-01-30T18:40:56.936" v="344" actId="165"/>
          <ac:spMkLst>
            <pc:docMk/>
            <pc:sldMk cId="2582554093" sldId="2103813462"/>
            <ac:spMk id="47" creationId="{906A2F1C-D84F-3F70-F8C4-CF8D6E5E5930}"/>
          </ac:spMkLst>
        </pc:spChg>
        <pc:spChg chg="mod topLvl">
          <ac:chgData name="Dhanraj, Vijay" userId="89bb059d-c41c-46e0-a1ed-dfb55b3c1aa5" providerId="ADAL" clId="{47115EB3-163C-435F-9CD0-76AEDB8F657A}" dt="2023-01-30T18:40:56.936" v="344" actId="165"/>
          <ac:spMkLst>
            <pc:docMk/>
            <pc:sldMk cId="2582554093" sldId="2103813462"/>
            <ac:spMk id="48" creationId="{D9B47310-9088-D720-5C57-C1BA60E632A7}"/>
          </ac:spMkLst>
        </pc:spChg>
        <pc:spChg chg="mod topLvl">
          <ac:chgData name="Dhanraj, Vijay" userId="89bb059d-c41c-46e0-a1ed-dfb55b3c1aa5" providerId="ADAL" clId="{47115EB3-163C-435F-9CD0-76AEDB8F657A}" dt="2023-01-30T18:40:56.936" v="344" actId="165"/>
          <ac:spMkLst>
            <pc:docMk/>
            <pc:sldMk cId="2582554093" sldId="2103813462"/>
            <ac:spMk id="49" creationId="{910640C8-745A-ED23-D925-0CC7079EF385}"/>
          </ac:spMkLst>
        </pc:spChg>
        <pc:grpChg chg="add del mod">
          <ac:chgData name="Dhanraj, Vijay" userId="89bb059d-c41c-46e0-a1ed-dfb55b3c1aa5" providerId="ADAL" clId="{47115EB3-163C-435F-9CD0-76AEDB8F657A}" dt="2023-01-30T18:38:22.588" v="333"/>
          <ac:grpSpMkLst>
            <pc:docMk/>
            <pc:sldMk cId="2582554093" sldId="2103813462"/>
            <ac:grpSpMk id="20" creationId="{6CE2CADA-9BBC-4AAB-6D09-E5C22845B5BF}"/>
          </ac:grpSpMkLst>
        </pc:grpChg>
        <pc:grpChg chg="add del mod">
          <ac:chgData name="Dhanraj, Vijay" userId="89bb059d-c41c-46e0-a1ed-dfb55b3c1aa5" providerId="ADAL" clId="{47115EB3-163C-435F-9CD0-76AEDB8F657A}" dt="2023-01-30T18:40:56.936" v="344" actId="165"/>
          <ac:grpSpMkLst>
            <pc:docMk/>
            <pc:sldMk cId="2582554093" sldId="2103813462"/>
            <ac:grpSpMk id="35" creationId="{85933BC9-9ACB-096E-F3D6-382680279852}"/>
          </ac:grpSpMkLst>
        </pc:grpChg>
      </pc:sldChg>
      <pc:sldChg chg="addSp delSp modSp add mod modAnim">
        <pc:chgData name="Dhanraj, Vijay" userId="89bb059d-c41c-46e0-a1ed-dfb55b3c1aa5" providerId="ADAL" clId="{47115EB3-163C-435F-9CD0-76AEDB8F657A}" dt="2023-01-30T19:20:58.800" v="533" actId="20577"/>
        <pc:sldMkLst>
          <pc:docMk/>
          <pc:sldMk cId="420893215" sldId="2103813463"/>
        </pc:sldMkLst>
        <pc:spChg chg="mod">
          <ac:chgData name="Dhanraj, Vijay" userId="89bb059d-c41c-46e0-a1ed-dfb55b3c1aa5" providerId="ADAL" clId="{47115EB3-163C-435F-9CD0-76AEDB8F657A}" dt="2023-01-30T19:01:04.159" v="409" actId="2711"/>
          <ac:spMkLst>
            <pc:docMk/>
            <pc:sldMk cId="420893215" sldId="2103813463"/>
            <ac:spMk id="2" creationId="{00000000-0000-0000-0000-000000000000}"/>
          </ac:spMkLst>
        </pc:spChg>
        <pc:spChg chg="mod">
          <ac:chgData name="Dhanraj, Vijay" userId="89bb059d-c41c-46e0-a1ed-dfb55b3c1aa5" providerId="ADAL" clId="{47115EB3-163C-435F-9CD0-76AEDB8F657A}" dt="2023-01-30T19:03:26.310" v="429" actId="1076"/>
          <ac:spMkLst>
            <pc:docMk/>
            <pc:sldMk cId="420893215" sldId="2103813463"/>
            <ac:spMk id="3" creationId="{00000000-0000-0000-0000-000000000000}"/>
          </ac:spMkLst>
        </pc:spChg>
        <pc:spChg chg="del">
          <ac:chgData name="Dhanraj, Vijay" userId="89bb059d-c41c-46e0-a1ed-dfb55b3c1aa5" providerId="ADAL" clId="{47115EB3-163C-435F-9CD0-76AEDB8F657A}" dt="2023-01-30T18:46:32.020" v="370" actId="478"/>
          <ac:spMkLst>
            <pc:docMk/>
            <pc:sldMk cId="420893215" sldId="2103813463"/>
            <ac:spMk id="4" creationId="{00000000-0000-0000-0000-000000000000}"/>
          </ac:spMkLst>
        </pc:spChg>
        <pc:spChg chg="del mod">
          <ac:chgData name="Dhanraj, Vijay" userId="89bb059d-c41c-46e0-a1ed-dfb55b3c1aa5" providerId="ADAL" clId="{47115EB3-163C-435F-9CD0-76AEDB8F657A}" dt="2023-01-30T19:03:14.615" v="425" actId="478"/>
          <ac:spMkLst>
            <pc:docMk/>
            <pc:sldMk cId="420893215" sldId="2103813463"/>
            <ac:spMk id="5" creationId="{1E720132-721F-24C9-999D-6E8B36C8597F}"/>
          </ac:spMkLst>
        </pc:spChg>
        <pc:spChg chg="add del mod">
          <ac:chgData name="Dhanraj, Vijay" userId="89bb059d-c41c-46e0-a1ed-dfb55b3c1aa5" providerId="ADAL" clId="{47115EB3-163C-435F-9CD0-76AEDB8F657A}" dt="2023-01-30T18:53:07.057" v="371" actId="478"/>
          <ac:spMkLst>
            <pc:docMk/>
            <pc:sldMk cId="420893215" sldId="2103813463"/>
            <ac:spMk id="7" creationId="{4E95ED26-5E46-A4AE-8749-F674FAE986B9}"/>
          </ac:spMkLst>
        </pc:spChg>
        <pc:spChg chg="add del mod">
          <ac:chgData name="Dhanraj, Vijay" userId="89bb059d-c41c-46e0-a1ed-dfb55b3c1aa5" providerId="ADAL" clId="{47115EB3-163C-435F-9CD0-76AEDB8F657A}" dt="2023-01-30T18:53:20.406" v="375"/>
          <ac:spMkLst>
            <pc:docMk/>
            <pc:sldMk cId="420893215" sldId="2103813463"/>
            <ac:spMk id="8" creationId="{D7C3A0F8-6DFB-BC50-B357-B34A7D3D7018}"/>
          </ac:spMkLst>
        </pc:spChg>
        <pc:spChg chg="add del mod">
          <ac:chgData name="Dhanraj, Vijay" userId="89bb059d-c41c-46e0-a1ed-dfb55b3c1aa5" providerId="ADAL" clId="{47115EB3-163C-435F-9CD0-76AEDB8F657A}" dt="2023-01-30T18:53:20.406" v="375"/>
          <ac:spMkLst>
            <pc:docMk/>
            <pc:sldMk cId="420893215" sldId="2103813463"/>
            <ac:spMk id="10" creationId="{B2745E35-AE58-195D-10A1-786731974BD7}"/>
          </ac:spMkLst>
        </pc:spChg>
        <pc:spChg chg="add del mod">
          <ac:chgData name="Dhanraj, Vijay" userId="89bb059d-c41c-46e0-a1ed-dfb55b3c1aa5" providerId="ADAL" clId="{47115EB3-163C-435F-9CD0-76AEDB8F657A}" dt="2023-01-30T18:53:20.406" v="375"/>
          <ac:spMkLst>
            <pc:docMk/>
            <pc:sldMk cId="420893215" sldId="2103813463"/>
            <ac:spMk id="11" creationId="{C4E9E632-BF5A-2285-79ED-318C6FA0E373}"/>
          </ac:spMkLst>
        </pc:spChg>
        <pc:spChg chg="add del mod">
          <ac:chgData name="Dhanraj, Vijay" userId="89bb059d-c41c-46e0-a1ed-dfb55b3c1aa5" providerId="ADAL" clId="{47115EB3-163C-435F-9CD0-76AEDB8F657A}" dt="2023-01-30T18:53:20.406" v="375"/>
          <ac:spMkLst>
            <pc:docMk/>
            <pc:sldMk cId="420893215" sldId="2103813463"/>
            <ac:spMk id="12" creationId="{594FD9E8-90EA-5A0B-FEB1-FF73CE1D8D3A}"/>
          </ac:spMkLst>
        </pc:spChg>
        <pc:spChg chg="add del mod">
          <ac:chgData name="Dhanraj, Vijay" userId="89bb059d-c41c-46e0-a1ed-dfb55b3c1aa5" providerId="ADAL" clId="{47115EB3-163C-435F-9CD0-76AEDB8F657A}" dt="2023-01-30T18:53:20.406" v="375"/>
          <ac:spMkLst>
            <pc:docMk/>
            <pc:sldMk cId="420893215" sldId="2103813463"/>
            <ac:spMk id="13" creationId="{4C26F566-E634-5038-BBB9-B5D3C533FACF}"/>
          </ac:spMkLst>
        </pc:spChg>
        <pc:spChg chg="add del mod">
          <ac:chgData name="Dhanraj, Vijay" userId="89bb059d-c41c-46e0-a1ed-dfb55b3c1aa5" providerId="ADAL" clId="{47115EB3-163C-435F-9CD0-76AEDB8F657A}" dt="2023-01-30T18:53:20.406" v="375"/>
          <ac:spMkLst>
            <pc:docMk/>
            <pc:sldMk cId="420893215" sldId="2103813463"/>
            <ac:spMk id="15" creationId="{3D368204-238B-A00F-C3D8-10D90B0743A5}"/>
          </ac:spMkLst>
        </pc:spChg>
        <pc:spChg chg="add del mod">
          <ac:chgData name="Dhanraj, Vijay" userId="89bb059d-c41c-46e0-a1ed-dfb55b3c1aa5" providerId="ADAL" clId="{47115EB3-163C-435F-9CD0-76AEDB8F657A}" dt="2023-01-30T18:53:20.406" v="375"/>
          <ac:spMkLst>
            <pc:docMk/>
            <pc:sldMk cId="420893215" sldId="2103813463"/>
            <ac:spMk id="17" creationId="{0BD40FBA-8075-2719-EA15-0ACDC01CC48B}"/>
          </ac:spMkLst>
        </pc:spChg>
        <pc:spChg chg="add del mod">
          <ac:chgData name="Dhanraj, Vijay" userId="89bb059d-c41c-46e0-a1ed-dfb55b3c1aa5" providerId="ADAL" clId="{47115EB3-163C-435F-9CD0-76AEDB8F657A}" dt="2023-01-30T18:53:20.406" v="375"/>
          <ac:spMkLst>
            <pc:docMk/>
            <pc:sldMk cId="420893215" sldId="2103813463"/>
            <ac:spMk id="18" creationId="{23A519D7-2BA4-3426-B0EA-4E5A6C106105}"/>
          </ac:spMkLst>
        </pc:spChg>
        <pc:spChg chg="add del mod">
          <ac:chgData name="Dhanraj, Vijay" userId="89bb059d-c41c-46e0-a1ed-dfb55b3c1aa5" providerId="ADAL" clId="{47115EB3-163C-435F-9CD0-76AEDB8F657A}" dt="2023-01-30T18:53:20.406" v="375"/>
          <ac:spMkLst>
            <pc:docMk/>
            <pc:sldMk cId="420893215" sldId="2103813463"/>
            <ac:spMk id="20" creationId="{6F1A05E9-3D4F-74FB-572A-72A0BF703997}"/>
          </ac:spMkLst>
        </pc:spChg>
        <pc:spChg chg="add del mod">
          <ac:chgData name="Dhanraj, Vijay" userId="89bb059d-c41c-46e0-a1ed-dfb55b3c1aa5" providerId="ADAL" clId="{47115EB3-163C-435F-9CD0-76AEDB8F657A}" dt="2023-01-30T18:53:20.406" v="375"/>
          <ac:spMkLst>
            <pc:docMk/>
            <pc:sldMk cId="420893215" sldId="2103813463"/>
            <ac:spMk id="21" creationId="{D478E03D-8667-4C7D-0D4D-EA80510B3BDC}"/>
          </ac:spMkLst>
        </pc:spChg>
        <pc:spChg chg="add del mod">
          <ac:chgData name="Dhanraj, Vijay" userId="89bb059d-c41c-46e0-a1ed-dfb55b3c1aa5" providerId="ADAL" clId="{47115EB3-163C-435F-9CD0-76AEDB8F657A}" dt="2023-01-30T18:53:20.406" v="375"/>
          <ac:spMkLst>
            <pc:docMk/>
            <pc:sldMk cId="420893215" sldId="2103813463"/>
            <ac:spMk id="22" creationId="{D6CD268C-B765-8C75-F835-F0213C45D56E}"/>
          </ac:spMkLst>
        </pc:spChg>
        <pc:spChg chg="add del mod">
          <ac:chgData name="Dhanraj, Vijay" userId="89bb059d-c41c-46e0-a1ed-dfb55b3c1aa5" providerId="ADAL" clId="{47115EB3-163C-435F-9CD0-76AEDB8F657A}" dt="2023-01-30T18:53:20.406" v="375"/>
          <ac:spMkLst>
            <pc:docMk/>
            <pc:sldMk cId="420893215" sldId="2103813463"/>
            <ac:spMk id="23" creationId="{13B7CA73-1024-F9B2-84A5-837498243848}"/>
          </ac:spMkLst>
        </pc:spChg>
        <pc:spChg chg="add del mod">
          <ac:chgData name="Dhanraj, Vijay" userId="89bb059d-c41c-46e0-a1ed-dfb55b3c1aa5" providerId="ADAL" clId="{47115EB3-163C-435F-9CD0-76AEDB8F657A}" dt="2023-01-30T18:53:31.507" v="379"/>
          <ac:spMkLst>
            <pc:docMk/>
            <pc:sldMk cId="420893215" sldId="2103813463"/>
            <ac:spMk id="24" creationId="{059ADFD6-3DD2-27FB-EB7F-45512E3BD9A9}"/>
          </ac:spMkLst>
        </pc:spChg>
        <pc:spChg chg="add del mod">
          <ac:chgData name="Dhanraj, Vijay" userId="89bb059d-c41c-46e0-a1ed-dfb55b3c1aa5" providerId="ADAL" clId="{47115EB3-163C-435F-9CD0-76AEDB8F657A}" dt="2023-01-30T18:53:31.507" v="379"/>
          <ac:spMkLst>
            <pc:docMk/>
            <pc:sldMk cId="420893215" sldId="2103813463"/>
            <ac:spMk id="26" creationId="{4642B2DD-0B1D-BF2E-E6A3-E5E860CE8935}"/>
          </ac:spMkLst>
        </pc:spChg>
        <pc:spChg chg="add del mod">
          <ac:chgData name="Dhanraj, Vijay" userId="89bb059d-c41c-46e0-a1ed-dfb55b3c1aa5" providerId="ADAL" clId="{47115EB3-163C-435F-9CD0-76AEDB8F657A}" dt="2023-01-30T18:53:31.507" v="379"/>
          <ac:spMkLst>
            <pc:docMk/>
            <pc:sldMk cId="420893215" sldId="2103813463"/>
            <ac:spMk id="27" creationId="{7E193D22-2BED-60E0-F7F6-8D325C310ABF}"/>
          </ac:spMkLst>
        </pc:spChg>
        <pc:spChg chg="add del mod">
          <ac:chgData name="Dhanraj, Vijay" userId="89bb059d-c41c-46e0-a1ed-dfb55b3c1aa5" providerId="ADAL" clId="{47115EB3-163C-435F-9CD0-76AEDB8F657A}" dt="2023-01-30T18:53:31.507" v="379"/>
          <ac:spMkLst>
            <pc:docMk/>
            <pc:sldMk cId="420893215" sldId="2103813463"/>
            <ac:spMk id="28" creationId="{353F460E-5AE3-6BD2-97B1-7E33A661E8EB}"/>
          </ac:spMkLst>
        </pc:spChg>
        <pc:spChg chg="add del mod">
          <ac:chgData name="Dhanraj, Vijay" userId="89bb059d-c41c-46e0-a1ed-dfb55b3c1aa5" providerId="ADAL" clId="{47115EB3-163C-435F-9CD0-76AEDB8F657A}" dt="2023-01-30T18:53:31.507" v="379"/>
          <ac:spMkLst>
            <pc:docMk/>
            <pc:sldMk cId="420893215" sldId="2103813463"/>
            <ac:spMk id="29" creationId="{4C6BA5D5-EB0A-D315-66C4-9ECBAAD6535F}"/>
          </ac:spMkLst>
        </pc:spChg>
        <pc:spChg chg="add del mod">
          <ac:chgData name="Dhanraj, Vijay" userId="89bb059d-c41c-46e0-a1ed-dfb55b3c1aa5" providerId="ADAL" clId="{47115EB3-163C-435F-9CD0-76AEDB8F657A}" dt="2023-01-30T18:53:31.507" v="379"/>
          <ac:spMkLst>
            <pc:docMk/>
            <pc:sldMk cId="420893215" sldId="2103813463"/>
            <ac:spMk id="31" creationId="{595A0C70-410E-26D4-7688-C0A926A64A48}"/>
          </ac:spMkLst>
        </pc:spChg>
        <pc:spChg chg="add del mod">
          <ac:chgData name="Dhanraj, Vijay" userId="89bb059d-c41c-46e0-a1ed-dfb55b3c1aa5" providerId="ADAL" clId="{47115EB3-163C-435F-9CD0-76AEDB8F657A}" dt="2023-01-30T18:53:31.507" v="379"/>
          <ac:spMkLst>
            <pc:docMk/>
            <pc:sldMk cId="420893215" sldId="2103813463"/>
            <ac:spMk id="33" creationId="{AC265BB2-3A24-0202-3EAB-EEF41CFAE7EF}"/>
          </ac:spMkLst>
        </pc:spChg>
        <pc:spChg chg="add del mod">
          <ac:chgData name="Dhanraj, Vijay" userId="89bb059d-c41c-46e0-a1ed-dfb55b3c1aa5" providerId="ADAL" clId="{47115EB3-163C-435F-9CD0-76AEDB8F657A}" dt="2023-01-30T18:53:31.507" v="379"/>
          <ac:spMkLst>
            <pc:docMk/>
            <pc:sldMk cId="420893215" sldId="2103813463"/>
            <ac:spMk id="34" creationId="{FE0D8704-F5EA-A8BD-625D-08282DD3A50C}"/>
          </ac:spMkLst>
        </pc:spChg>
        <pc:spChg chg="add del mod">
          <ac:chgData name="Dhanraj, Vijay" userId="89bb059d-c41c-46e0-a1ed-dfb55b3c1aa5" providerId="ADAL" clId="{47115EB3-163C-435F-9CD0-76AEDB8F657A}" dt="2023-01-30T18:53:31.507" v="379"/>
          <ac:spMkLst>
            <pc:docMk/>
            <pc:sldMk cId="420893215" sldId="2103813463"/>
            <ac:spMk id="36" creationId="{5CF82A9E-A94E-5FE6-B89E-93350D7AF771}"/>
          </ac:spMkLst>
        </pc:spChg>
        <pc:spChg chg="add del mod">
          <ac:chgData name="Dhanraj, Vijay" userId="89bb059d-c41c-46e0-a1ed-dfb55b3c1aa5" providerId="ADAL" clId="{47115EB3-163C-435F-9CD0-76AEDB8F657A}" dt="2023-01-30T18:53:31.507" v="379"/>
          <ac:spMkLst>
            <pc:docMk/>
            <pc:sldMk cId="420893215" sldId="2103813463"/>
            <ac:spMk id="37" creationId="{BE844B07-E970-8241-8758-2C5F4CA03657}"/>
          </ac:spMkLst>
        </pc:spChg>
        <pc:spChg chg="add del mod">
          <ac:chgData name="Dhanraj, Vijay" userId="89bb059d-c41c-46e0-a1ed-dfb55b3c1aa5" providerId="ADAL" clId="{47115EB3-163C-435F-9CD0-76AEDB8F657A}" dt="2023-01-30T18:53:31.507" v="379"/>
          <ac:spMkLst>
            <pc:docMk/>
            <pc:sldMk cId="420893215" sldId="2103813463"/>
            <ac:spMk id="38" creationId="{C0431B27-B4BA-3D32-2ACC-48DF7B3E1E5C}"/>
          </ac:spMkLst>
        </pc:spChg>
        <pc:spChg chg="add del mod">
          <ac:chgData name="Dhanraj, Vijay" userId="89bb059d-c41c-46e0-a1ed-dfb55b3c1aa5" providerId="ADAL" clId="{47115EB3-163C-435F-9CD0-76AEDB8F657A}" dt="2023-01-30T18:53:31.507" v="379"/>
          <ac:spMkLst>
            <pc:docMk/>
            <pc:sldMk cId="420893215" sldId="2103813463"/>
            <ac:spMk id="39" creationId="{867BAD6A-A1CD-E2C4-225B-718B67638C74}"/>
          </ac:spMkLst>
        </pc:spChg>
        <pc:spChg chg="mod">
          <ac:chgData name="Dhanraj, Vijay" userId="89bb059d-c41c-46e0-a1ed-dfb55b3c1aa5" providerId="ADAL" clId="{47115EB3-163C-435F-9CD0-76AEDB8F657A}" dt="2023-01-30T18:53:52.856" v="380"/>
          <ac:spMkLst>
            <pc:docMk/>
            <pc:sldMk cId="420893215" sldId="2103813463"/>
            <ac:spMk id="44" creationId="{2F2BBC23-2A9B-C20C-1720-3849AC7EECFE}"/>
          </ac:spMkLst>
        </pc:spChg>
        <pc:spChg chg="mod">
          <ac:chgData name="Dhanraj, Vijay" userId="89bb059d-c41c-46e0-a1ed-dfb55b3c1aa5" providerId="ADAL" clId="{47115EB3-163C-435F-9CD0-76AEDB8F657A}" dt="2023-01-30T18:53:52.856" v="380"/>
          <ac:spMkLst>
            <pc:docMk/>
            <pc:sldMk cId="420893215" sldId="2103813463"/>
            <ac:spMk id="46" creationId="{5ED5305C-495D-EC2D-6500-DBA2BE11EC99}"/>
          </ac:spMkLst>
        </pc:spChg>
        <pc:spChg chg="mod">
          <ac:chgData name="Dhanraj, Vijay" userId="89bb059d-c41c-46e0-a1ed-dfb55b3c1aa5" providerId="ADAL" clId="{47115EB3-163C-435F-9CD0-76AEDB8F657A}" dt="2023-01-30T18:53:52.856" v="380"/>
          <ac:spMkLst>
            <pc:docMk/>
            <pc:sldMk cId="420893215" sldId="2103813463"/>
            <ac:spMk id="47" creationId="{AF827207-53AF-9BFE-31B3-2D323B299AFE}"/>
          </ac:spMkLst>
        </pc:spChg>
        <pc:spChg chg="mod">
          <ac:chgData name="Dhanraj, Vijay" userId="89bb059d-c41c-46e0-a1ed-dfb55b3c1aa5" providerId="ADAL" clId="{47115EB3-163C-435F-9CD0-76AEDB8F657A}" dt="2023-01-30T18:53:52.856" v="380"/>
          <ac:spMkLst>
            <pc:docMk/>
            <pc:sldMk cId="420893215" sldId="2103813463"/>
            <ac:spMk id="48" creationId="{6E26FD26-D60F-4A37-193B-CE0BAE337ED7}"/>
          </ac:spMkLst>
        </pc:spChg>
        <pc:spChg chg="mod">
          <ac:chgData name="Dhanraj, Vijay" userId="89bb059d-c41c-46e0-a1ed-dfb55b3c1aa5" providerId="ADAL" clId="{47115EB3-163C-435F-9CD0-76AEDB8F657A}" dt="2023-01-30T18:53:52.856" v="380"/>
          <ac:spMkLst>
            <pc:docMk/>
            <pc:sldMk cId="420893215" sldId="2103813463"/>
            <ac:spMk id="49" creationId="{7F4F4279-AF04-3516-A160-0D4ADECA02C1}"/>
          </ac:spMkLst>
        </pc:spChg>
        <pc:spChg chg="mod">
          <ac:chgData name="Dhanraj, Vijay" userId="89bb059d-c41c-46e0-a1ed-dfb55b3c1aa5" providerId="ADAL" clId="{47115EB3-163C-435F-9CD0-76AEDB8F657A}" dt="2023-01-30T18:53:52.856" v="380"/>
          <ac:spMkLst>
            <pc:docMk/>
            <pc:sldMk cId="420893215" sldId="2103813463"/>
            <ac:spMk id="51" creationId="{3EABD676-0632-A0E9-53A8-34761D13386B}"/>
          </ac:spMkLst>
        </pc:spChg>
        <pc:spChg chg="mod">
          <ac:chgData name="Dhanraj, Vijay" userId="89bb059d-c41c-46e0-a1ed-dfb55b3c1aa5" providerId="ADAL" clId="{47115EB3-163C-435F-9CD0-76AEDB8F657A}" dt="2023-01-30T18:53:52.856" v="380"/>
          <ac:spMkLst>
            <pc:docMk/>
            <pc:sldMk cId="420893215" sldId="2103813463"/>
            <ac:spMk id="53" creationId="{96FF754F-EC73-564F-FA49-DAF32FDAA385}"/>
          </ac:spMkLst>
        </pc:spChg>
        <pc:spChg chg="mod">
          <ac:chgData name="Dhanraj, Vijay" userId="89bb059d-c41c-46e0-a1ed-dfb55b3c1aa5" providerId="ADAL" clId="{47115EB3-163C-435F-9CD0-76AEDB8F657A}" dt="2023-01-30T18:53:52.856" v="380"/>
          <ac:spMkLst>
            <pc:docMk/>
            <pc:sldMk cId="420893215" sldId="2103813463"/>
            <ac:spMk id="54" creationId="{DD4EFC84-B3CB-20BA-373A-3A152E7FF80F}"/>
          </ac:spMkLst>
        </pc:spChg>
        <pc:spChg chg="mod">
          <ac:chgData name="Dhanraj, Vijay" userId="89bb059d-c41c-46e0-a1ed-dfb55b3c1aa5" providerId="ADAL" clId="{47115EB3-163C-435F-9CD0-76AEDB8F657A}" dt="2023-01-30T18:53:52.856" v="380"/>
          <ac:spMkLst>
            <pc:docMk/>
            <pc:sldMk cId="420893215" sldId="2103813463"/>
            <ac:spMk id="56" creationId="{0AF71C31-5E99-75F6-9307-1307CA18323C}"/>
          </ac:spMkLst>
        </pc:spChg>
        <pc:spChg chg="mod">
          <ac:chgData name="Dhanraj, Vijay" userId="89bb059d-c41c-46e0-a1ed-dfb55b3c1aa5" providerId="ADAL" clId="{47115EB3-163C-435F-9CD0-76AEDB8F657A}" dt="2023-01-30T18:53:52.856" v="380"/>
          <ac:spMkLst>
            <pc:docMk/>
            <pc:sldMk cId="420893215" sldId="2103813463"/>
            <ac:spMk id="57" creationId="{A19ED72B-E754-AB0D-2B81-F44CF0D27CBC}"/>
          </ac:spMkLst>
        </pc:spChg>
        <pc:spChg chg="mod">
          <ac:chgData name="Dhanraj, Vijay" userId="89bb059d-c41c-46e0-a1ed-dfb55b3c1aa5" providerId="ADAL" clId="{47115EB3-163C-435F-9CD0-76AEDB8F657A}" dt="2023-01-30T18:53:52.856" v="380"/>
          <ac:spMkLst>
            <pc:docMk/>
            <pc:sldMk cId="420893215" sldId="2103813463"/>
            <ac:spMk id="58" creationId="{96058AE4-CB8A-790E-50A4-A3150F3FF03B}"/>
          </ac:spMkLst>
        </pc:spChg>
        <pc:spChg chg="mod">
          <ac:chgData name="Dhanraj, Vijay" userId="89bb059d-c41c-46e0-a1ed-dfb55b3c1aa5" providerId="ADAL" clId="{47115EB3-163C-435F-9CD0-76AEDB8F657A}" dt="2023-01-30T18:53:52.856" v="380"/>
          <ac:spMkLst>
            <pc:docMk/>
            <pc:sldMk cId="420893215" sldId="2103813463"/>
            <ac:spMk id="59" creationId="{B3DF5D5B-7E82-8B0F-C825-89239D5C12CE}"/>
          </ac:spMkLst>
        </pc:spChg>
        <pc:spChg chg="mod topLvl">
          <ac:chgData name="Dhanraj, Vijay" userId="89bb059d-c41c-46e0-a1ed-dfb55b3c1aa5" providerId="ADAL" clId="{47115EB3-163C-435F-9CD0-76AEDB8F657A}" dt="2023-01-30T19:06:58.673" v="472" actId="1035"/>
          <ac:spMkLst>
            <pc:docMk/>
            <pc:sldMk cId="420893215" sldId="2103813463"/>
            <ac:spMk id="61" creationId="{BB7085AD-F4CE-20C7-33D6-700774EBA1CA}"/>
          </ac:spMkLst>
        </pc:spChg>
        <pc:spChg chg="mod topLvl">
          <ac:chgData name="Dhanraj, Vijay" userId="89bb059d-c41c-46e0-a1ed-dfb55b3c1aa5" providerId="ADAL" clId="{47115EB3-163C-435F-9CD0-76AEDB8F657A}" dt="2023-01-30T19:06:58.673" v="472" actId="1035"/>
          <ac:spMkLst>
            <pc:docMk/>
            <pc:sldMk cId="420893215" sldId="2103813463"/>
            <ac:spMk id="63" creationId="{9936A28A-8B26-EA6E-C045-04E54A35A221}"/>
          </ac:spMkLst>
        </pc:spChg>
        <pc:spChg chg="del mod">
          <ac:chgData name="Dhanraj, Vijay" userId="89bb059d-c41c-46e0-a1ed-dfb55b3c1aa5" providerId="ADAL" clId="{47115EB3-163C-435F-9CD0-76AEDB8F657A}" dt="2023-01-30T19:02:23.618" v="417" actId="478"/>
          <ac:spMkLst>
            <pc:docMk/>
            <pc:sldMk cId="420893215" sldId="2103813463"/>
            <ac:spMk id="64" creationId="{4527BD07-9A80-95C1-C29F-53BEDD1879C4}"/>
          </ac:spMkLst>
        </pc:spChg>
        <pc:spChg chg="mod topLvl">
          <ac:chgData name="Dhanraj, Vijay" userId="89bb059d-c41c-46e0-a1ed-dfb55b3c1aa5" providerId="ADAL" clId="{47115EB3-163C-435F-9CD0-76AEDB8F657A}" dt="2023-01-30T19:06:58.673" v="472" actId="1035"/>
          <ac:spMkLst>
            <pc:docMk/>
            <pc:sldMk cId="420893215" sldId="2103813463"/>
            <ac:spMk id="65" creationId="{60D3AC5F-E222-471D-BCD5-06B40EE90008}"/>
          </ac:spMkLst>
        </pc:spChg>
        <pc:spChg chg="add del mod topLvl">
          <ac:chgData name="Dhanraj, Vijay" userId="89bb059d-c41c-46e0-a1ed-dfb55b3c1aa5" providerId="ADAL" clId="{47115EB3-163C-435F-9CD0-76AEDB8F657A}" dt="2023-01-30T19:06:58.673" v="472" actId="1035"/>
          <ac:spMkLst>
            <pc:docMk/>
            <pc:sldMk cId="420893215" sldId="2103813463"/>
            <ac:spMk id="66" creationId="{36CC6659-0F6F-89DE-B578-A79FCB0C2AD4}"/>
          </ac:spMkLst>
        </pc:spChg>
        <pc:spChg chg="mod topLvl">
          <ac:chgData name="Dhanraj, Vijay" userId="89bb059d-c41c-46e0-a1ed-dfb55b3c1aa5" providerId="ADAL" clId="{47115EB3-163C-435F-9CD0-76AEDB8F657A}" dt="2023-01-30T19:06:58.673" v="472" actId="1035"/>
          <ac:spMkLst>
            <pc:docMk/>
            <pc:sldMk cId="420893215" sldId="2103813463"/>
            <ac:spMk id="68" creationId="{F827865E-7C62-8DE3-766C-B5B2111D0A27}"/>
          </ac:spMkLst>
        </pc:spChg>
        <pc:spChg chg="mod topLvl">
          <ac:chgData name="Dhanraj, Vijay" userId="89bb059d-c41c-46e0-a1ed-dfb55b3c1aa5" providerId="ADAL" clId="{47115EB3-163C-435F-9CD0-76AEDB8F657A}" dt="2023-01-30T19:06:58.673" v="472" actId="1035"/>
          <ac:spMkLst>
            <pc:docMk/>
            <pc:sldMk cId="420893215" sldId="2103813463"/>
            <ac:spMk id="70" creationId="{3E8341EE-F462-B908-5A27-9959637CF0ED}"/>
          </ac:spMkLst>
        </pc:spChg>
        <pc:spChg chg="mod topLvl">
          <ac:chgData name="Dhanraj, Vijay" userId="89bb059d-c41c-46e0-a1ed-dfb55b3c1aa5" providerId="ADAL" clId="{47115EB3-163C-435F-9CD0-76AEDB8F657A}" dt="2023-01-30T19:06:58.673" v="472" actId="1035"/>
          <ac:spMkLst>
            <pc:docMk/>
            <pc:sldMk cId="420893215" sldId="2103813463"/>
            <ac:spMk id="71" creationId="{A120F558-4680-BCF6-89FA-6EBA1EECB5FA}"/>
          </ac:spMkLst>
        </pc:spChg>
        <pc:spChg chg="mod topLvl">
          <ac:chgData name="Dhanraj, Vijay" userId="89bb059d-c41c-46e0-a1ed-dfb55b3c1aa5" providerId="ADAL" clId="{47115EB3-163C-435F-9CD0-76AEDB8F657A}" dt="2023-01-30T19:06:58.673" v="472" actId="1035"/>
          <ac:spMkLst>
            <pc:docMk/>
            <pc:sldMk cId="420893215" sldId="2103813463"/>
            <ac:spMk id="73" creationId="{06029D03-00B9-A847-077E-6D30EE1ED038}"/>
          </ac:spMkLst>
        </pc:spChg>
        <pc:spChg chg="mod topLvl">
          <ac:chgData name="Dhanraj, Vijay" userId="89bb059d-c41c-46e0-a1ed-dfb55b3c1aa5" providerId="ADAL" clId="{47115EB3-163C-435F-9CD0-76AEDB8F657A}" dt="2023-01-30T19:20:51.849" v="531" actId="20577"/>
          <ac:spMkLst>
            <pc:docMk/>
            <pc:sldMk cId="420893215" sldId="2103813463"/>
            <ac:spMk id="74" creationId="{5191441B-04EF-BE21-BFBD-1B8C1E6A777D}"/>
          </ac:spMkLst>
        </pc:spChg>
        <pc:spChg chg="mod topLvl">
          <ac:chgData name="Dhanraj, Vijay" userId="89bb059d-c41c-46e0-a1ed-dfb55b3c1aa5" providerId="ADAL" clId="{47115EB3-163C-435F-9CD0-76AEDB8F657A}" dt="2023-01-30T19:20:58.800" v="533" actId="20577"/>
          <ac:spMkLst>
            <pc:docMk/>
            <pc:sldMk cId="420893215" sldId="2103813463"/>
            <ac:spMk id="75" creationId="{752F593D-F671-BA4A-868E-E73C8AD38F4A}"/>
          </ac:spMkLst>
        </pc:spChg>
        <pc:spChg chg="mod topLvl">
          <ac:chgData name="Dhanraj, Vijay" userId="89bb059d-c41c-46e0-a1ed-dfb55b3c1aa5" providerId="ADAL" clId="{47115EB3-163C-435F-9CD0-76AEDB8F657A}" dt="2023-01-30T19:06:58.673" v="472" actId="1035"/>
          <ac:spMkLst>
            <pc:docMk/>
            <pc:sldMk cId="420893215" sldId="2103813463"/>
            <ac:spMk id="76" creationId="{DF139752-C3F8-5CBA-A4E8-059E159C1BA0}"/>
          </ac:spMkLst>
        </pc:spChg>
        <pc:spChg chg="add mod">
          <ac:chgData name="Dhanraj, Vijay" userId="89bb059d-c41c-46e0-a1ed-dfb55b3c1aa5" providerId="ADAL" clId="{47115EB3-163C-435F-9CD0-76AEDB8F657A}" dt="2023-01-30T19:07:52.881" v="489" actId="1076"/>
          <ac:spMkLst>
            <pc:docMk/>
            <pc:sldMk cId="420893215" sldId="2103813463"/>
            <ac:spMk id="77" creationId="{A5B376F0-3EAC-BC9A-9803-FBF64DEFD381}"/>
          </ac:spMkLst>
        </pc:spChg>
        <pc:grpChg chg="add del mod">
          <ac:chgData name="Dhanraj, Vijay" userId="89bb059d-c41c-46e0-a1ed-dfb55b3c1aa5" providerId="ADAL" clId="{47115EB3-163C-435F-9CD0-76AEDB8F657A}" dt="2023-01-30T18:53:56.286" v="383"/>
          <ac:grpSpMkLst>
            <pc:docMk/>
            <pc:sldMk cId="420893215" sldId="2103813463"/>
            <ac:grpSpMk id="43" creationId="{21A7C507-D790-216E-7B00-F0A301382BBD}"/>
          </ac:grpSpMkLst>
        </pc:grpChg>
        <pc:grpChg chg="add del mod">
          <ac:chgData name="Dhanraj, Vijay" userId="89bb059d-c41c-46e0-a1ed-dfb55b3c1aa5" providerId="ADAL" clId="{47115EB3-163C-435F-9CD0-76AEDB8F657A}" dt="2023-01-30T19:03:38.510" v="430" actId="165"/>
          <ac:grpSpMkLst>
            <pc:docMk/>
            <pc:sldMk cId="420893215" sldId="2103813463"/>
            <ac:grpSpMk id="60" creationId="{B804325A-4C2B-601C-3918-067AD3027754}"/>
          </ac:grpSpMkLst>
        </pc:grpChg>
        <pc:cxnChg chg="add del mod">
          <ac:chgData name="Dhanraj, Vijay" userId="89bb059d-c41c-46e0-a1ed-dfb55b3c1aa5" providerId="ADAL" clId="{47115EB3-163C-435F-9CD0-76AEDB8F657A}" dt="2023-01-30T18:53:20.406" v="375"/>
          <ac:cxnSpMkLst>
            <pc:docMk/>
            <pc:sldMk cId="420893215" sldId="2103813463"/>
            <ac:cxnSpMk id="9" creationId="{0DEF9506-3856-53B4-C068-1E87BE7B6A04}"/>
          </ac:cxnSpMkLst>
        </pc:cxnChg>
        <pc:cxnChg chg="add del mod">
          <ac:chgData name="Dhanraj, Vijay" userId="89bb059d-c41c-46e0-a1ed-dfb55b3c1aa5" providerId="ADAL" clId="{47115EB3-163C-435F-9CD0-76AEDB8F657A}" dt="2023-01-30T18:53:20.406" v="375"/>
          <ac:cxnSpMkLst>
            <pc:docMk/>
            <pc:sldMk cId="420893215" sldId="2103813463"/>
            <ac:cxnSpMk id="14" creationId="{F5088DD9-CF2B-3484-90EC-F0F473887391}"/>
          </ac:cxnSpMkLst>
        </pc:cxnChg>
        <pc:cxnChg chg="add del mod">
          <ac:chgData name="Dhanraj, Vijay" userId="89bb059d-c41c-46e0-a1ed-dfb55b3c1aa5" providerId="ADAL" clId="{47115EB3-163C-435F-9CD0-76AEDB8F657A}" dt="2023-01-30T18:53:20.406" v="375"/>
          <ac:cxnSpMkLst>
            <pc:docMk/>
            <pc:sldMk cId="420893215" sldId="2103813463"/>
            <ac:cxnSpMk id="16" creationId="{6AED14E4-D772-8ECC-3420-44FAD8FB5574}"/>
          </ac:cxnSpMkLst>
        </pc:cxnChg>
        <pc:cxnChg chg="add del mod">
          <ac:chgData name="Dhanraj, Vijay" userId="89bb059d-c41c-46e0-a1ed-dfb55b3c1aa5" providerId="ADAL" clId="{47115EB3-163C-435F-9CD0-76AEDB8F657A}" dt="2023-01-30T18:53:20.406" v="375"/>
          <ac:cxnSpMkLst>
            <pc:docMk/>
            <pc:sldMk cId="420893215" sldId="2103813463"/>
            <ac:cxnSpMk id="19" creationId="{625F73A9-8684-FDCB-695A-2656CA8CA1A7}"/>
          </ac:cxnSpMkLst>
        </pc:cxnChg>
        <pc:cxnChg chg="add del mod">
          <ac:chgData name="Dhanraj, Vijay" userId="89bb059d-c41c-46e0-a1ed-dfb55b3c1aa5" providerId="ADAL" clId="{47115EB3-163C-435F-9CD0-76AEDB8F657A}" dt="2023-01-30T18:53:31.507" v="379"/>
          <ac:cxnSpMkLst>
            <pc:docMk/>
            <pc:sldMk cId="420893215" sldId="2103813463"/>
            <ac:cxnSpMk id="25" creationId="{390EB035-C32C-8BE8-72EE-72190EC40D6A}"/>
          </ac:cxnSpMkLst>
        </pc:cxnChg>
        <pc:cxnChg chg="add del mod">
          <ac:chgData name="Dhanraj, Vijay" userId="89bb059d-c41c-46e0-a1ed-dfb55b3c1aa5" providerId="ADAL" clId="{47115EB3-163C-435F-9CD0-76AEDB8F657A}" dt="2023-01-30T18:53:31.507" v="379"/>
          <ac:cxnSpMkLst>
            <pc:docMk/>
            <pc:sldMk cId="420893215" sldId="2103813463"/>
            <ac:cxnSpMk id="30" creationId="{381DF087-7EF9-2915-6C91-6715C24A9B98}"/>
          </ac:cxnSpMkLst>
        </pc:cxnChg>
        <pc:cxnChg chg="add del mod">
          <ac:chgData name="Dhanraj, Vijay" userId="89bb059d-c41c-46e0-a1ed-dfb55b3c1aa5" providerId="ADAL" clId="{47115EB3-163C-435F-9CD0-76AEDB8F657A}" dt="2023-01-30T18:53:31.507" v="379"/>
          <ac:cxnSpMkLst>
            <pc:docMk/>
            <pc:sldMk cId="420893215" sldId="2103813463"/>
            <ac:cxnSpMk id="32" creationId="{F9FB8B41-5A49-DCC3-EBB1-D5BAB132FB2D}"/>
          </ac:cxnSpMkLst>
        </pc:cxnChg>
        <pc:cxnChg chg="add del mod">
          <ac:chgData name="Dhanraj, Vijay" userId="89bb059d-c41c-46e0-a1ed-dfb55b3c1aa5" providerId="ADAL" clId="{47115EB3-163C-435F-9CD0-76AEDB8F657A}" dt="2023-01-30T18:53:31.507" v="379"/>
          <ac:cxnSpMkLst>
            <pc:docMk/>
            <pc:sldMk cId="420893215" sldId="2103813463"/>
            <ac:cxnSpMk id="35" creationId="{36FAE8CB-2028-F143-88FF-180C61768EEE}"/>
          </ac:cxnSpMkLst>
        </pc:cxnChg>
        <pc:cxnChg chg="mod">
          <ac:chgData name="Dhanraj, Vijay" userId="89bb059d-c41c-46e0-a1ed-dfb55b3c1aa5" providerId="ADAL" clId="{47115EB3-163C-435F-9CD0-76AEDB8F657A}" dt="2023-01-30T18:53:52.856" v="380"/>
          <ac:cxnSpMkLst>
            <pc:docMk/>
            <pc:sldMk cId="420893215" sldId="2103813463"/>
            <ac:cxnSpMk id="45" creationId="{F1EFF803-D05F-CF34-36A6-EE74C8365BA5}"/>
          </ac:cxnSpMkLst>
        </pc:cxnChg>
        <pc:cxnChg chg="mod">
          <ac:chgData name="Dhanraj, Vijay" userId="89bb059d-c41c-46e0-a1ed-dfb55b3c1aa5" providerId="ADAL" clId="{47115EB3-163C-435F-9CD0-76AEDB8F657A}" dt="2023-01-30T18:53:52.856" v="380"/>
          <ac:cxnSpMkLst>
            <pc:docMk/>
            <pc:sldMk cId="420893215" sldId="2103813463"/>
            <ac:cxnSpMk id="50" creationId="{5501F944-07C9-4C1D-3A8F-EAC27F2DE3D5}"/>
          </ac:cxnSpMkLst>
        </pc:cxnChg>
        <pc:cxnChg chg="mod">
          <ac:chgData name="Dhanraj, Vijay" userId="89bb059d-c41c-46e0-a1ed-dfb55b3c1aa5" providerId="ADAL" clId="{47115EB3-163C-435F-9CD0-76AEDB8F657A}" dt="2023-01-30T18:53:52.856" v="380"/>
          <ac:cxnSpMkLst>
            <pc:docMk/>
            <pc:sldMk cId="420893215" sldId="2103813463"/>
            <ac:cxnSpMk id="52" creationId="{D13FFF38-C5E8-D0C0-14C0-1C2ED253091E}"/>
          </ac:cxnSpMkLst>
        </pc:cxnChg>
        <pc:cxnChg chg="mod">
          <ac:chgData name="Dhanraj, Vijay" userId="89bb059d-c41c-46e0-a1ed-dfb55b3c1aa5" providerId="ADAL" clId="{47115EB3-163C-435F-9CD0-76AEDB8F657A}" dt="2023-01-30T18:53:52.856" v="380"/>
          <ac:cxnSpMkLst>
            <pc:docMk/>
            <pc:sldMk cId="420893215" sldId="2103813463"/>
            <ac:cxnSpMk id="55" creationId="{E02B2D9B-40C2-243B-EEB3-8ADC2FB87740}"/>
          </ac:cxnSpMkLst>
        </pc:cxnChg>
        <pc:cxnChg chg="mod topLvl">
          <ac:chgData name="Dhanraj, Vijay" userId="89bb059d-c41c-46e0-a1ed-dfb55b3c1aa5" providerId="ADAL" clId="{47115EB3-163C-435F-9CD0-76AEDB8F657A}" dt="2023-01-30T19:06:58.673" v="472" actId="1035"/>
          <ac:cxnSpMkLst>
            <pc:docMk/>
            <pc:sldMk cId="420893215" sldId="2103813463"/>
            <ac:cxnSpMk id="62" creationId="{4A89CC1F-8B1F-BAA7-0303-967685EAC8F9}"/>
          </ac:cxnSpMkLst>
        </pc:cxnChg>
        <pc:cxnChg chg="mod topLvl">
          <ac:chgData name="Dhanraj, Vijay" userId="89bb059d-c41c-46e0-a1ed-dfb55b3c1aa5" providerId="ADAL" clId="{47115EB3-163C-435F-9CD0-76AEDB8F657A}" dt="2023-01-30T19:06:58.673" v="472" actId="1035"/>
          <ac:cxnSpMkLst>
            <pc:docMk/>
            <pc:sldMk cId="420893215" sldId="2103813463"/>
            <ac:cxnSpMk id="67" creationId="{5275EEAB-C2ED-E01C-75B4-F651AB8F4556}"/>
          </ac:cxnSpMkLst>
        </pc:cxnChg>
        <pc:cxnChg chg="mod topLvl">
          <ac:chgData name="Dhanraj, Vijay" userId="89bb059d-c41c-46e0-a1ed-dfb55b3c1aa5" providerId="ADAL" clId="{47115EB3-163C-435F-9CD0-76AEDB8F657A}" dt="2023-01-30T19:06:58.673" v="472" actId="1035"/>
          <ac:cxnSpMkLst>
            <pc:docMk/>
            <pc:sldMk cId="420893215" sldId="2103813463"/>
            <ac:cxnSpMk id="69" creationId="{5FF04C7A-22B1-8D4F-F81A-B81781D05DAC}"/>
          </ac:cxnSpMkLst>
        </pc:cxnChg>
        <pc:cxnChg chg="mod topLvl">
          <ac:chgData name="Dhanraj, Vijay" userId="89bb059d-c41c-46e0-a1ed-dfb55b3c1aa5" providerId="ADAL" clId="{47115EB3-163C-435F-9CD0-76AEDB8F657A}" dt="2023-01-30T19:06:58.673" v="472" actId="1035"/>
          <ac:cxnSpMkLst>
            <pc:docMk/>
            <pc:sldMk cId="420893215" sldId="2103813463"/>
            <ac:cxnSpMk id="72" creationId="{AADD0665-D410-C6F6-BF2C-EAA655BB6B61}"/>
          </ac:cxnSpMkLst>
        </pc:cxnChg>
      </pc:sldChg>
      <pc:sldChg chg="add del">
        <pc:chgData name="Dhanraj, Vijay" userId="89bb059d-c41c-46e0-a1ed-dfb55b3c1aa5" providerId="ADAL" clId="{47115EB3-163C-435F-9CD0-76AEDB8F657A}" dt="2023-01-30T18:28:09.260" v="240" actId="47"/>
        <pc:sldMkLst>
          <pc:docMk/>
          <pc:sldMk cId="3426149708" sldId="2103813463"/>
        </pc:sldMkLst>
      </pc:sldChg>
      <pc:sldChg chg="add del">
        <pc:chgData name="Dhanraj, Vijay" userId="89bb059d-c41c-46e0-a1ed-dfb55b3c1aa5" providerId="ADAL" clId="{47115EB3-163C-435F-9CD0-76AEDB8F657A}" dt="2023-01-30T18:28:09.401" v="241" actId="47"/>
        <pc:sldMkLst>
          <pc:docMk/>
          <pc:sldMk cId="744334519" sldId="2103813464"/>
        </pc:sldMkLst>
      </pc:sldChg>
      <pc:sldChg chg="addSp delSp modSp add mod modAnim">
        <pc:chgData name="Dhanraj, Vijay" userId="89bb059d-c41c-46e0-a1ed-dfb55b3c1aa5" providerId="ADAL" clId="{47115EB3-163C-435F-9CD0-76AEDB8F657A}" dt="2023-01-30T20:45:47.485" v="702"/>
        <pc:sldMkLst>
          <pc:docMk/>
          <pc:sldMk cId="1268543893" sldId="2103813464"/>
        </pc:sldMkLst>
        <pc:spChg chg="mod">
          <ac:chgData name="Dhanraj, Vijay" userId="89bb059d-c41c-46e0-a1ed-dfb55b3c1aa5" providerId="ADAL" clId="{47115EB3-163C-435F-9CD0-76AEDB8F657A}" dt="2023-01-30T19:22:09.318" v="537" actId="6549"/>
          <ac:spMkLst>
            <pc:docMk/>
            <pc:sldMk cId="1268543893" sldId="2103813464"/>
            <ac:spMk id="3" creationId="{00000000-0000-0000-0000-000000000000}"/>
          </ac:spMkLst>
        </pc:spChg>
        <pc:spChg chg="del">
          <ac:chgData name="Dhanraj, Vijay" userId="89bb059d-c41c-46e0-a1ed-dfb55b3c1aa5" providerId="ADAL" clId="{47115EB3-163C-435F-9CD0-76AEDB8F657A}" dt="2023-01-30T19:22:26.997" v="538" actId="478"/>
          <ac:spMkLst>
            <pc:docMk/>
            <pc:sldMk cId="1268543893" sldId="2103813464"/>
            <ac:spMk id="4" creationId="{00000000-0000-0000-0000-000000000000}"/>
          </ac:spMkLst>
        </pc:spChg>
        <pc:spChg chg="add del mod">
          <ac:chgData name="Dhanraj, Vijay" userId="89bb059d-c41c-46e0-a1ed-dfb55b3c1aa5" providerId="ADAL" clId="{47115EB3-163C-435F-9CD0-76AEDB8F657A}" dt="2023-01-30T19:22:32.695" v="539" actId="478"/>
          <ac:spMkLst>
            <pc:docMk/>
            <pc:sldMk cId="1268543893" sldId="2103813464"/>
            <ac:spMk id="7" creationId="{788EB7D6-273C-4CCD-C801-76111FFA3BAC}"/>
          </ac:spMkLst>
        </pc:spChg>
        <pc:spChg chg="add mod">
          <ac:chgData name="Dhanraj, Vijay" userId="89bb059d-c41c-46e0-a1ed-dfb55b3c1aa5" providerId="ADAL" clId="{47115EB3-163C-435F-9CD0-76AEDB8F657A}" dt="2023-01-30T19:24:39.190" v="579" actId="1076"/>
          <ac:spMkLst>
            <pc:docMk/>
            <pc:sldMk cId="1268543893" sldId="2103813464"/>
            <ac:spMk id="8" creationId="{408D78BA-9D3F-E7A4-8782-A86FB4A14764}"/>
          </ac:spMkLst>
        </pc:spChg>
        <pc:spChg chg="add mod">
          <ac:chgData name="Dhanraj, Vijay" userId="89bb059d-c41c-46e0-a1ed-dfb55b3c1aa5" providerId="ADAL" clId="{47115EB3-163C-435F-9CD0-76AEDB8F657A}" dt="2023-01-30T19:22:34.311" v="540"/>
          <ac:spMkLst>
            <pc:docMk/>
            <pc:sldMk cId="1268543893" sldId="2103813464"/>
            <ac:spMk id="10" creationId="{5955AB2E-D302-8D7B-F85A-0AD86C503A3B}"/>
          </ac:spMkLst>
        </pc:spChg>
        <pc:spChg chg="add mod">
          <ac:chgData name="Dhanraj, Vijay" userId="89bb059d-c41c-46e0-a1ed-dfb55b3c1aa5" providerId="ADAL" clId="{47115EB3-163C-435F-9CD0-76AEDB8F657A}" dt="2023-01-30T19:22:34.311" v="540"/>
          <ac:spMkLst>
            <pc:docMk/>
            <pc:sldMk cId="1268543893" sldId="2103813464"/>
            <ac:spMk id="11" creationId="{BD02A2CD-0EBE-5DFA-4AC8-02FF3B7A482B}"/>
          </ac:spMkLst>
        </pc:spChg>
        <pc:spChg chg="add mod">
          <ac:chgData name="Dhanraj, Vijay" userId="89bb059d-c41c-46e0-a1ed-dfb55b3c1aa5" providerId="ADAL" clId="{47115EB3-163C-435F-9CD0-76AEDB8F657A}" dt="2023-01-30T19:22:34.311" v="540"/>
          <ac:spMkLst>
            <pc:docMk/>
            <pc:sldMk cId="1268543893" sldId="2103813464"/>
            <ac:spMk id="12" creationId="{E2376353-4485-413E-0838-802EFDFCD90A}"/>
          </ac:spMkLst>
        </pc:spChg>
        <pc:spChg chg="add mod">
          <ac:chgData name="Dhanraj, Vijay" userId="89bb059d-c41c-46e0-a1ed-dfb55b3c1aa5" providerId="ADAL" clId="{47115EB3-163C-435F-9CD0-76AEDB8F657A}" dt="2023-01-30T19:22:34.311" v="540"/>
          <ac:spMkLst>
            <pc:docMk/>
            <pc:sldMk cId="1268543893" sldId="2103813464"/>
            <ac:spMk id="14" creationId="{F9D04BE5-2FE9-87FD-9025-4331B04650F3}"/>
          </ac:spMkLst>
        </pc:spChg>
        <pc:spChg chg="add mod">
          <ac:chgData name="Dhanraj, Vijay" userId="89bb059d-c41c-46e0-a1ed-dfb55b3c1aa5" providerId="ADAL" clId="{47115EB3-163C-435F-9CD0-76AEDB8F657A}" dt="2023-01-30T19:22:34.311" v="540"/>
          <ac:spMkLst>
            <pc:docMk/>
            <pc:sldMk cId="1268543893" sldId="2103813464"/>
            <ac:spMk id="16" creationId="{5DA867EE-E248-44BB-DA0B-8B14E4EC0BB0}"/>
          </ac:spMkLst>
        </pc:spChg>
        <pc:spChg chg="add mod">
          <ac:chgData name="Dhanraj, Vijay" userId="89bb059d-c41c-46e0-a1ed-dfb55b3c1aa5" providerId="ADAL" clId="{47115EB3-163C-435F-9CD0-76AEDB8F657A}" dt="2023-01-30T19:23:27.568" v="562" actId="20577"/>
          <ac:spMkLst>
            <pc:docMk/>
            <pc:sldMk cId="1268543893" sldId="2103813464"/>
            <ac:spMk id="17" creationId="{75196BBD-6C2C-1510-FD5A-F7D2051DC91F}"/>
          </ac:spMkLst>
        </pc:spChg>
        <pc:spChg chg="add mod">
          <ac:chgData name="Dhanraj, Vijay" userId="89bb059d-c41c-46e0-a1ed-dfb55b3c1aa5" providerId="ADAL" clId="{47115EB3-163C-435F-9CD0-76AEDB8F657A}" dt="2023-01-30T19:22:34.311" v="540"/>
          <ac:spMkLst>
            <pc:docMk/>
            <pc:sldMk cId="1268543893" sldId="2103813464"/>
            <ac:spMk id="19" creationId="{38E14E3C-3D04-CE15-9239-2FA2170C263A}"/>
          </ac:spMkLst>
        </pc:spChg>
        <pc:spChg chg="add mod">
          <ac:chgData name="Dhanraj, Vijay" userId="89bb059d-c41c-46e0-a1ed-dfb55b3c1aa5" providerId="ADAL" clId="{47115EB3-163C-435F-9CD0-76AEDB8F657A}" dt="2023-01-30T19:22:34.311" v="540"/>
          <ac:spMkLst>
            <pc:docMk/>
            <pc:sldMk cId="1268543893" sldId="2103813464"/>
            <ac:spMk id="20" creationId="{228B63DF-405C-7769-7146-593F9056C96F}"/>
          </ac:spMkLst>
        </pc:spChg>
        <pc:spChg chg="add mod">
          <ac:chgData name="Dhanraj, Vijay" userId="89bb059d-c41c-46e0-a1ed-dfb55b3c1aa5" providerId="ADAL" clId="{47115EB3-163C-435F-9CD0-76AEDB8F657A}" dt="2023-01-30T19:28:22.535" v="701" actId="20577"/>
          <ac:spMkLst>
            <pc:docMk/>
            <pc:sldMk cId="1268543893" sldId="2103813464"/>
            <ac:spMk id="21" creationId="{7C0F6229-EEEE-9DDD-BD66-2B1F648E452F}"/>
          </ac:spMkLst>
        </pc:spChg>
        <pc:spChg chg="add mod">
          <ac:chgData name="Dhanraj, Vijay" userId="89bb059d-c41c-46e0-a1ed-dfb55b3c1aa5" providerId="ADAL" clId="{47115EB3-163C-435F-9CD0-76AEDB8F657A}" dt="2023-01-30T19:22:34.311" v="540"/>
          <ac:spMkLst>
            <pc:docMk/>
            <pc:sldMk cId="1268543893" sldId="2103813464"/>
            <ac:spMk id="22" creationId="{E2DBA46A-251F-03E5-0F52-D9849DC23E30}"/>
          </ac:spMkLst>
        </pc:spChg>
        <pc:spChg chg="add mod">
          <ac:chgData name="Dhanraj, Vijay" userId="89bb059d-c41c-46e0-a1ed-dfb55b3c1aa5" providerId="ADAL" clId="{47115EB3-163C-435F-9CD0-76AEDB8F657A}" dt="2023-01-30T19:24:06.776" v="574" actId="1036"/>
          <ac:spMkLst>
            <pc:docMk/>
            <pc:sldMk cId="1268543893" sldId="2103813464"/>
            <ac:spMk id="23" creationId="{F3B01A6C-4CE1-9266-4BA0-2DF209C7D1FB}"/>
          </ac:spMkLst>
        </pc:spChg>
        <pc:spChg chg="add mod">
          <ac:chgData name="Dhanraj, Vijay" userId="89bb059d-c41c-46e0-a1ed-dfb55b3c1aa5" providerId="ADAL" clId="{47115EB3-163C-435F-9CD0-76AEDB8F657A}" dt="2023-01-30T19:25:11.153" v="583" actId="14100"/>
          <ac:spMkLst>
            <pc:docMk/>
            <pc:sldMk cId="1268543893" sldId="2103813464"/>
            <ac:spMk id="24" creationId="{1B8BFE72-8958-1473-1EFA-6EFCDE97C3F6}"/>
          </ac:spMkLst>
        </pc:spChg>
        <pc:spChg chg="add mod">
          <ac:chgData name="Dhanraj, Vijay" userId="89bb059d-c41c-46e0-a1ed-dfb55b3c1aa5" providerId="ADAL" clId="{47115EB3-163C-435F-9CD0-76AEDB8F657A}" dt="2023-01-30T19:26:09.056" v="589" actId="1076"/>
          <ac:spMkLst>
            <pc:docMk/>
            <pc:sldMk cId="1268543893" sldId="2103813464"/>
            <ac:spMk id="26" creationId="{A3A52D6E-12CE-38A9-60DB-AA4030FEC7DF}"/>
          </ac:spMkLst>
        </pc:spChg>
        <pc:spChg chg="add mod">
          <ac:chgData name="Dhanraj, Vijay" userId="89bb059d-c41c-46e0-a1ed-dfb55b3c1aa5" providerId="ADAL" clId="{47115EB3-163C-435F-9CD0-76AEDB8F657A}" dt="2023-01-30T19:26:48.697" v="671" actId="14100"/>
          <ac:spMkLst>
            <pc:docMk/>
            <pc:sldMk cId="1268543893" sldId="2103813464"/>
            <ac:spMk id="28" creationId="{B6AC106A-FAF9-98E0-CB7F-90F52907A2D1}"/>
          </ac:spMkLst>
        </pc:spChg>
        <pc:spChg chg="add mod">
          <ac:chgData name="Dhanraj, Vijay" userId="89bb059d-c41c-46e0-a1ed-dfb55b3c1aa5" providerId="ADAL" clId="{47115EB3-163C-435F-9CD0-76AEDB8F657A}" dt="2023-01-30T19:28:03.101" v="697" actId="1076"/>
          <ac:spMkLst>
            <pc:docMk/>
            <pc:sldMk cId="1268543893" sldId="2103813464"/>
            <ac:spMk id="29" creationId="{9A2D6ABA-FE2D-D59F-4EE2-CDB1C61FB2BA}"/>
          </ac:spMkLst>
        </pc:spChg>
        <pc:picChg chg="add mod">
          <ac:chgData name="Dhanraj, Vijay" userId="89bb059d-c41c-46e0-a1ed-dfb55b3c1aa5" providerId="ADAL" clId="{47115EB3-163C-435F-9CD0-76AEDB8F657A}" dt="2023-01-30T19:25:36.968" v="587" actId="1035"/>
          <ac:picMkLst>
            <pc:docMk/>
            <pc:sldMk cId="1268543893" sldId="2103813464"/>
            <ac:picMk id="25" creationId="{830C219F-268C-57A6-AF64-BC1AC9A4A554}"/>
          </ac:picMkLst>
        </pc:picChg>
        <pc:cxnChg chg="add mod">
          <ac:chgData name="Dhanraj, Vijay" userId="89bb059d-c41c-46e0-a1ed-dfb55b3c1aa5" providerId="ADAL" clId="{47115EB3-163C-435F-9CD0-76AEDB8F657A}" dt="2023-01-30T19:22:34.311" v="540"/>
          <ac:cxnSpMkLst>
            <pc:docMk/>
            <pc:sldMk cId="1268543893" sldId="2103813464"/>
            <ac:cxnSpMk id="9" creationId="{69E924C6-178C-485D-CC34-6B293DFA02A2}"/>
          </ac:cxnSpMkLst>
        </pc:cxnChg>
        <pc:cxnChg chg="add mod">
          <ac:chgData name="Dhanraj, Vijay" userId="89bb059d-c41c-46e0-a1ed-dfb55b3c1aa5" providerId="ADAL" clId="{47115EB3-163C-435F-9CD0-76AEDB8F657A}" dt="2023-01-30T19:22:34.311" v="540"/>
          <ac:cxnSpMkLst>
            <pc:docMk/>
            <pc:sldMk cId="1268543893" sldId="2103813464"/>
            <ac:cxnSpMk id="13" creationId="{D8486B17-9398-E4D7-97BD-55C90E25EA3C}"/>
          </ac:cxnSpMkLst>
        </pc:cxnChg>
        <pc:cxnChg chg="add mod">
          <ac:chgData name="Dhanraj, Vijay" userId="89bb059d-c41c-46e0-a1ed-dfb55b3c1aa5" providerId="ADAL" clId="{47115EB3-163C-435F-9CD0-76AEDB8F657A}" dt="2023-01-30T19:22:34.311" v="540"/>
          <ac:cxnSpMkLst>
            <pc:docMk/>
            <pc:sldMk cId="1268543893" sldId="2103813464"/>
            <ac:cxnSpMk id="15" creationId="{44E0AF81-FF6A-9A62-9EF7-865584251508}"/>
          </ac:cxnSpMkLst>
        </pc:cxnChg>
        <pc:cxnChg chg="add mod">
          <ac:chgData name="Dhanraj, Vijay" userId="89bb059d-c41c-46e0-a1ed-dfb55b3c1aa5" providerId="ADAL" clId="{47115EB3-163C-435F-9CD0-76AEDB8F657A}" dt="2023-01-30T19:22:34.311" v="540"/>
          <ac:cxnSpMkLst>
            <pc:docMk/>
            <pc:sldMk cId="1268543893" sldId="2103813464"/>
            <ac:cxnSpMk id="18" creationId="{C8F8DE56-274D-74C8-AD39-BEB24C09A13C}"/>
          </ac:cxnSpMkLst>
        </pc:cxnChg>
        <pc:cxnChg chg="add mod">
          <ac:chgData name="Dhanraj, Vijay" userId="89bb059d-c41c-46e0-a1ed-dfb55b3c1aa5" providerId="ADAL" clId="{47115EB3-163C-435F-9CD0-76AEDB8F657A}" dt="2023-01-30T19:26:27.265" v="640" actId="1037"/>
          <ac:cxnSpMkLst>
            <pc:docMk/>
            <pc:sldMk cId="1268543893" sldId="2103813464"/>
            <ac:cxnSpMk id="27" creationId="{7B61A91F-47B2-CAF3-2EF4-A93FDCA9D6B8}"/>
          </ac:cxnSpMkLst>
        </pc:cxnChg>
      </pc:sldChg>
      <pc:sldChg chg="add del">
        <pc:chgData name="Dhanraj, Vijay" userId="89bb059d-c41c-46e0-a1ed-dfb55b3c1aa5" providerId="ADAL" clId="{47115EB3-163C-435F-9CD0-76AEDB8F657A}" dt="2023-01-30T18:28:09.605" v="242" actId="47"/>
        <pc:sldMkLst>
          <pc:docMk/>
          <pc:sldMk cId="1963584069" sldId="2103813465"/>
        </pc:sldMkLst>
      </pc:sldChg>
      <pc:sldChg chg="addSp delSp modSp add mod delAnim modAnim">
        <pc:chgData name="Dhanraj, Vijay" userId="89bb059d-c41c-46e0-a1ed-dfb55b3c1aa5" providerId="ADAL" clId="{47115EB3-163C-435F-9CD0-76AEDB8F657A}" dt="2023-01-30T21:03:24.250" v="852"/>
        <pc:sldMkLst>
          <pc:docMk/>
          <pc:sldMk cId="2684758010" sldId="2103813465"/>
        </pc:sldMkLst>
        <pc:spChg chg="mod">
          <ac:chgData name="Dhanraj, Vijay" userId="89bb059d-c41c-46e0-a1ed-dfb55b3c1aa5" providerId="ADAL" clId="{47115EB3-163C-435F-9CD0-76AEDB8F657A}" dt="2023-01-30T20:46:31.518" v="720" actId="20577"/>
          <ac:spMkLst>
            <pc:docMk/>
            <pc:sldMk cId="2684758010" sldId="2103813465"/>
            <ac:spMk id="3" creationId="{00000000-0000-0000-0000-000000000000}"/>
          </ac:spMkLst>
        </pc:spChg>
        <pc:spChg chg="del">
          <ac:chgData name="Dhanraj, Vijay" userId="89bb059d-c41c-46e0-a1ed-dfb55b3c1aa5" providerId="ADAL" clId="{47115EB3-163C-435F-9CD0-76AEDB8F657A}" dt="2023-01-30T20:46:37.599" v="721" actId="478"/>
          <ac:spMkLst>
            <pc:docMk/>
            <pc:sldMk cId="2684758010" sldId="2103813465"/>
            <ac:spMk id="4" creationId="{00000000-0000-0000-0000-000000000000}"/>
          </ac:spMkLst>
        </pc:spChg>
        <pc:spChg chg="add del mod">
          <ac:chgData name="Dhanraj, Vijay" userId="89bb059d-c41c-46e0-a1ed-dfb55b3c1aa5" providerId="ADAL" clId="{47115EB3-163C-435F-9CD0-76AEDB8F657A}" dt="2023-01-30T20:46:41.141" v="722" actId="478"/>
          <ac:spMkLst>
            <pc:docMk/>
            <pc:sldMk cId="2684758010" sldId="2103813465"/>
            <ac:spMk id="7" creationId="{50FC2BA0-22D4-8D97-3E29-DA0427057B53}"/>
          </ac:spMkLst>
        </pc:spChg>
        <pc:spChg chg="mod">
          <ac:chgData name="Dhanraj, Vijay" userId="89bb059d-c41c-46e0-a1ed-dfb55b3c1aa5" providerId="ADAL" clId="{47115EB3-163C-435F-9CD0-76AEDB8F657A}" dt="2023-01-30T20:50:29.201" v="723"/>
          <ac:spMkLst>
            <pc:docMk/>
            <pc:sldMk cId="2684758010" sldId="2103813465"/>
            <ac:spMk id="9" creationId="{2BB38B9D-11EB-9802-0CC9-D044B44E736F}"/>
          </ac:spMkLst>
        </pc:spChg>
        <pc:spChg chg="mod">
          <ac:chgData name="Dhanraj, Vijay" userId="89bb059d-c41c-46e0-a1ed-dfb55b3c1aa5" providerId="ADAL" clId="{47115EB3-163C-435F-9CD0-76AEDB8F657A}" dt="2023-01-30T20:50:29.201" v="723"/>
          <ac:spMkLst>
            <pc:docMk/>
            <pc:sldMk cId="2684758010" sldId="2103813465"/>
            <ac:spMk id="10" creationId="{E578A19B-C014-7F36-4C9F-C8617F18AB39}"/>
          </ac:spMkLst>
        </pc:spChg>
        <pc:spChg chg="mod">
          <ac:chgData name="Dhanraj, Vijay" userId="89bb059d-c41c-46e0-a1ed-dfb55b3c1aa5" providerId="ADAL" clId="{47115EB3-163C-435F-9CD0-76AEDB8F657A}" dt="2023-01-30T20:50:29.201" v="723"/>
          <ac:spMkLst>
            <pc:docMk/>
            <pc:sldMk cId="2684758010" sldId="2103813465"/>
            <ac:spMk id="11" creationId="{C4B9024F-9F0B-3FFE-2E99-4C4543FC4D67}"/>
          </ac:spMkLst>
        </pc:spChg>
        <pc:spChg chg="mod">
          <ac:chgData name="Dhanraj, Vijay" userId="89bb059d-c41c-46e0-a1ed-dfb55b3c1aa5" providerId="ADAL" clId="{47115EB3-163C-435F-9CD0-76AEDB8F657A}" dt="2023-01-30T20:50:29.201" v="723"/>
          <ac:spMkLst>
            <pc:docMk/>
            <pc:sldMk cId="2684758010" sldId="2103813465"/>
            <ac:spMk id="12" creationId="{EE258247-74FF-45CF-CCED-6C782A62E1C8}"/>
          </ac:spMkLst>
        </pc:spChg>
        <pc:spChg chg="mod">
          <ac:chgData name="Dhanraj, Vijay" userId="89bb059d-c41c-46e0-a1ed-dfb55b3c1aa5" providerId="ADAL" clId="{47115EB3-163C-435F-9CD0-76AEDB8F657A}" dt="2023-01-30T20:50:29.201" v="723"/>
          <ac:spMkLst>
            <pc:docMk/>
            <pc:sldMk cId="2684758010" sldId="2103813465"/>
            <ac:spMk id="13" creationId="{54BDEE6C-62D9-CCF1-7C66-118D636F9262}"/>
          </ac:spMkLst>
        </pc:spChg>
        <pc:spChg chg="mod">
          <ac:chgData name="Dhanraj, Vijay" userId="89bb059d-c41c-46e0-a1ed-dfb55b3c1aa5" providerId="ADAL" clId="{47115EB3-163C-435F-9CD0-76AEDB8F657A}" dt="2023-01-30T20:50:29.201" v="723"/>
          <ac:spMkLst>
            <pc:docMk/>
            <pc:sldMk cId="2684758010" sldId="2103813465"/>
            <ac:spMk id="14" creationId="{47B542C5-32B7-05EA-7552-EEA13AD0F303}"/>
          </ac:spMkLst>
        </pc:spChg>
        <pc:spChg chg="mod">
          <ac:chgData name="Dhanraj, Vijay" userId="89bb059d-c41c-46e0-a1ed-dfb55b3c1aa5" providerId="ADAL" clId="{47115EB3-163C-435F-9CD0-76AEDB8F657A}" dt="2023-01-30T20:50:29.201" v="723"/>
          <ac:spMkLst>
            <pc:docMk/>
            <pc:sldMk cId="2684758010" sldId="2103813465"/>
            <ac:spMk id="15" creationId="{42D2798B-C4F8-368D-4D5C-6C1C1BD9769E}"/>
          </ac:spMkLst>
        </pc:spChg>
        <pc:spChg chg="mod">
          <ac:chgData name="Dhanraj, Vijay" userId="89bb059d-c41c-46e0-a1ed-dfb55b3c1aa5" providerId="ADAL" clId="{47115EB3-163C-435F-9CD0-76AEDB8F657A}" dt="2023-01-30T20:50:29.201" v="723"/>
          <ac:spMkLst>
            <pc:docMk/>
            <pc:sldMk cId="2684758010" sldId="2103813465"/>
            <ac:spMk id="16" creationId="{A62B7FE7-8C46-F47F-CA6A-98E69985959C}"/>
          </ac:spMkLst>
        </pc:spChg>
        <pc:spChg chg="mod">
          <ac:chgData name="Dhanraj, Vijay" userId="89bb059d-c41c-46e0-a1ed-dfb55b3c1aa5" providerId="ADAL" clId="{47115EB3-163C-435F-9CD0-76AEDB8F657A}" dt="2023-01-30T20:50:29.201" v="723"/>
          <ac:spMkLst>
            <pc:docMk/>
            <pc:sldMk cId="2684758010" sldId="2103813465"/>
            <ac:spMk id="17" creationId="{07EBF483-EE94-97FA-A574-BAAC20659632}"/>
          </ac:spMkLst>
        </pc:spChg>
        <pc:spChg chg="mod">
          <ac:chgData name="Dhanraj, Vijay" userId="89bb059d-c41c-46e0-a1ed-dfb55b3c1aa5" providerId="ADAL" clId="{47115EB3-163C-435F-9CD0-76AEDB8F657A}" dt="2023-01-30T20:50:29.201" v="723"/>
          <ac:spMkLst>
            <pc:docMk/>
            <pc:sldMk cId="2684758010" sldId="2103813465"/>
            <ac:spMk id="18" creationId="{2ECD80E1-D605-5E53-3943-D27AEC5C2931}"/>
          </ac:spMkLst>
        </pc:spChg>
        <pc:spChg chg="mod">
          <ac:chgData name="Dhanraj, Vijay" userId="89bb059d-c41c-46e0-a1ed-dfb55b3c1aa5" providerId="ADAL" clId="{47115EB3-163C-435F-9CD0-76AEDB8F657A}" dt="2023-01-30T20:50:29.201" v="723"/>
          <ac:spMkLst>
            <pc:docMk/>
            <pc:sldMk cId="2684758010" sldId="2103813465"/>
            <ac:spMk id="19" creationId="{8E38BAA5-46CA-6EA7-B9F3-CD7C6B3D1B1B}"/>
          </ac:spMkLst>
        </pc:spChg>
        <pc:spChg chg="mod">
          <ac:chgData name="Dhanraj, Vijay" userId="89bb059d-c41c-46e0-a1ed-dfb55b3c1aa5" providerId="ADAL" clId="{47115EB3-163C-435F-9CD0-76AEDB8F657A}" dt="2023-01-30T20:50:29.201" v="723"/>
          <ac:spMkLst>
            <pc:docMk/>
            <pc:sldMk cId="2684758010" sldId="2103813465"/>
            <ac:spMk id="20" creationId="{DB1A2764-E299-41C7-8704-568D5778EB4E}"/>
          </ac:spMkLst>
        </pc:spChg>
        <pc:spChg chg="mod">
          <ac:chgData name="Dhanraj, Vijay" userId="89bb059d-c41c-46e0-a1ed-dfb55b3c1aa5" providerId="ADAL" clId="{47115EB3-163C-435F-9CD0-76AEDB8F657A}" dt="2023-01-30T20:50:29.201" v="723"/>
          <ac:spMkLst>
            <pc:docMk/>
            <pc:sldMk cId="2684758010" sldId="2103813465"/>
            <ac:spMk id="21" creationId="{0358B820-133C-DEDC-4D7B-0313560C8E5D}"/>
          </ac:spMkLst>
        </pc:spChg>
        <pc:spChg chg="mod">
          <ac:chgData name="Dhanraj, Vijay" userId="89bb059d-c41c-46e0-a1ed-dfb55b3c1aa5" providerId="ADAL" clId="{47115EB3-163C-435F-9CD0-76AEDB8F657A}" dt="2023-01-30T20:50:29.201" v="723"/>
          <ac:spMkLst>
            <pc:docMk/>
            <pc:sldMk cId="2684758010" sldId="2103813465"/>
            <ac:spMk id="22" creationId="{24175E96-7FA5-87C7-9BEE-5C1039D98BF3}"/>
          </ac:spMkLst>
        </pc:spChg>
        <pc:spChg chg="mod">
          <ac:chgData name="Dhanraj, Vijay" userId="89bb059d-c41c-46e0-a1ed-dfb55b3c1aa5" providerId="ADAL" clId="{47115EB3-163C-435F-9CD0-76AEDB8F657A}" dt="2023-01-30T20:50:29.201" v="723"/>
          <ac:spMkLst>
            <pc:docMk/>
            <pc:sldMk cId="2684758010" sldId="2103813465"/>
            <ac:spMk id="23" creationId="{CC4F5D58-D8BD-8E35-BC43-5A284B63C269}"/>
          </ac:spMkLst>
        </pc:spChg>
        <pc:spChg chg="mod">
          <ac:chgData name="Dhanraj, Vijay" userId="89bb059d-c41c-46e0-a1ed-dfb55b3c1aa5" providerId="ADAL" clId="{47115EB3-163C-435F-9CD0-76AEDB8F657A}" dt="2023-01-30T20:50:29.201" v="723"/>
          <ac:spMkLst>
            <pc:docMk/>
            <pc:sldMk cId="2684758010" sldId="2103813465"/>
            <ac:spMk id="24" creationId="{B4C0F95D-281B-AAC0-D46F-FF09906DC571}"/>
          </ac:spMkLst>
        </pc:spChg>
        <pc:spChg chg="mod">
          <ac:chgData name="Dhanraj, Vijay" userId="89bb059d-c41c-46e0-a1ed-dfb55b3c1aa5" providerId="ADAL" clId="{47115EB3-163C-435F-9CD0-76AEDB8F657A}" dt="2023-01-30T20:50:29.201" v="723"/>
          <ac:spMkLst>
            <pc:docMk/>
            <pc:sldMk cId="2684758010" sldId="2103813465"/>
            <ac:spMk id="25" creationId="{76396D71-6C79-CA7A-D0AC-371CC5FD0AE6}"/>
          </ac:spMkLst>
        </pc:spChg>
        <pc:spChg chg="mod">
          <ac:chgData name="Dhanraj, Vijay" userId="89bb059d-c41c-46e0-a1ed-dfb55b3c1aa5" providerId="ADAL" clId="{47115EB3-163C-435F-9CD0-76AEDB8F657A}" dt="2023-01-30T20:50:29.201" v="723"/>
          <ac:spMkLst>
            <pc:docMk/>
            <pc:sldMk cId="2684758010" sldId="2103813465"/>
            <ac:spMk id="26" creationId="{FB2E5C1E-1D37-9B19-58B7-BB1E1075DFCB}"/>
          </ac:spMkLst>
        </pc:spChg>
        <pc:spChg chg="mod">
          <ac:chgData name="Dhanraj, Vijay" userId="89bb059d-c41c-46e0-a1ed-dfb55b3c1aa5" providerId="ADAL" clId="{47115EB3-163C-435F-9CD0-76AEDB8F657A}" dt="2023-01-30T20:50:29.201" v="723"/>
          <ac:spMkLst>
            <pc:docMk/>
            <pc:sldMk cId="2684758010" sldId="2103813465"/>
            <ac:spMk id="27" creationId="{91B7E361-921E-26CD-B8CF-9F9F472DAD6B}"/>
          </ac:spMkLst>
        </pc:spChg>
        <pc:spChg chg="mod">
          <ac:chgData name="Dhanraj, Vijay" userId="89bb059d-c41c-46e0-a1ed-dfb55b3c1aa5" providerId="ADAL" clId="{47115EB3-163C-435F-9CD0-76AEDB8F657A}" dt="2023-01-30T20:50:29.201" v="723"/>
          <ac:spMkLst>
            <pc:docMk/>
            <pc:sldMk cId="2684758010" sldId="2103813465"/>
            <ac:spMk id="28" creationId="{69B35CC2-4E60-CEE3-4F31-9BB8768BD323}"/>
          </ac:spMkLst>
        </pc:spChg>
        <pc:spChg chg="mod topLvl">
          <ac:chgData name="Dhanraj, Vijay" userId="89bb059d-c41c-46e0-a1ed-dfb55b3c1aa5" providerId="ADAL" clId="{47115EB3-163C-435F-9CD0-76AEDB8F657A}" dt="2023-01-30T21:01:51.820" v="845" actId="165"/>
          <ac:spMkLst>
            <pc:docMk/>
            <pc:sldMk cId="2684758010" sldId="2103813465"/>
            <ac:spMk id="30" creationId="{7C2D0A41-8676-8202-8F09-9E0B4384D244}"/>
          </ac:spMkLst>
        </pc:spChg>
        <pc:spChg chg="mod topLvl">
          <ac:chgData name="Dhanraj, Vijay" userId="89bb059d-c41c-46e0-a1ed-dfb55b3c1aa5" providerId="ADAL" clId="{47115EB3-163C-435F-9CD0-76AEDB8F657A}" dt="2023-01-30T21:01:51.820" v="845" actId="165"/>
          <ac:spMkLst>
            <pc:docMk/>
            <pc:sldMk cId="2684758010" sldId="2103813465"/>
            <ac:spMk id="31" creationId="{C39707F6-878D-110C-19FC-6D03B925CFD7}"/>
          </ac:spMkLst>
        </pc:spChg>
        <pc:spChg chg="mod topLvl">
          <ac:chgData name="Dhanraj, Vijay" userId="89bb059d-c41c-46e0-a1ed-dfb55b3c1aa5" providerId="ADAL" clId="{47115EB3-163C-435F-9CD0-76AEDB8F657A}" dt="2023-01-30T21:01:51.820" v="845" actId="165"/>
          <ac:spMkLst>
            <pc:docMk/>
            <pc:sldMk cId="2684758010" sldId="2103813465"/>
            <ac:spMk id="32" creationId="{73E6EB6A-9630-E746-9892-8BA5279CCCA9}"/>
          </ac:spMkLst>
        </pc:spChg>
        <pc:spChg chg="mod topLvl">
          <ac:chgData name="Dhanraj, Vijay" userId="89bb059d-c41c-46e0-a1ed-dfb55b3c1aa5" providerId="ADAL" clId="{47115EB3-163C-435F-9CD0-76AEDB8F657A}" dt="2023-01-30T21:01:51.820" v="845" actId="165"/>
          <ac:spMkLst>
            <pc:docMk/>
            <pc:sldMk cId="2684758010" sldId="2103813465"/>
            <ac:spMk id="33" creationId="{94782F45-C9BE-6988-6177-A034F3B406E5}"/>
          </ac:spMkLst>
        </pc:spChg>
        <pc:spChg chg="mod topLvl">
          <ac:chgData name="Dhanraj, Vijay" userId="89bb059d-c41c-46e0-a1ed-dfb55b3c1aa5" providerId="ADAL" clId="{47115EB3-163C-435F-9CD0-76AEDB8F657A}" dt="2023-01-30T21:01:51.820" v="845" actId="165"/>
          <ac:spMkLst>
            <pc:docMk/>
            <pc:sldMk cId="2684758010" sldId="2103813465"/>
            <ac:spMk id="34" creationId="{AC5D40F8-D3AA-1159-2D43-8E05854CFB4F}"/>
          </ac:spMkLst>
        </pc:spChg>
        <pc:spChg chg="mod topLvl">
          <ac:chgData name="Dhanraj, Vijay" userId="89bb059d-c41c-46e0-a1ed-dfb55b3c1aa5" providerId="ADAL" clId="{47115EB3-163C-435F-9CD0-76AEDB8F657A}" dt="2023-01-30T21:01:51.820" v="845" actId="165"/>
          <ac:spMkLst>
            <pc:docMk/>
            <pc:sldMk cId="2684758010" sldId="2103813465"/>
            <ac:spMk id="35" creationId="{ED2F1402-8448-042C-69D4-A7ED0352A2C7}"/>
          </ac:spMkLst>
        </pc:spChg>
        <pc:spChg chg="mod topLvl">
          <ac:chgData name="Dhanraj, Vijay" userId="89bb059d-c41c-46e0-a1ed-dfb55b3c1aa5" providerId="ADAL" clId="{47115EB3-163C-435F-9CD0-76AEDB8F657A}" dt="2023-01-30T21:01:51.820" v="845" actId="165"/>
          <ac:spMkLst>
            <pc:docMk/>
            <pc:sldMk cId="2684758010" sldId="2103813465"/>
            <ac:spMk id="36" creationId="{B9344F49-D38B-FDA0-C8CD-E77C022BB547}"/>
          </ac:spMkLst>
        </pc:spChg>
        <pc:spChg chg="mod topLvl">
          <ac:chgData name="Dhanraj, Vijay" userId="89bb059d-c41c-46e0-a1ed-dfb55b3c1aa5" providerId="ADAL" clId="{47115EB3-163C-435F-9CD0-76AEDB8F657A}" dt="2023-01-30T21:01:51.820" v="845" actId="165"/>
          <ac:spMkLst>
            <pc:docMk/>
            <pc:sldMk cId="2684758010" sldId="2103813465"/>
            <ac:spMk id="37" creationId="{9A647A5D-30B4-A899-C03C-92CFAE5B635E}"/>
          </ac:spMkLst>
        </pc:spChg>
        <pc:spChg chg="mod topLvl">
          <ac:chgData name="Dhanraj, Vijay" userId="89bb059d-c41c-46e0-a1ed-dfb55b3c1aa5" providerId="ADAL" clId="{47115EB3-163C-435F-9CD0-76AEDB8F657A}" dt="2023-01-30T21:01:51.820" v="845" actId="165"/>
          <ac:spMkLst>
            <pc:docMk/>
            <pc:sldMk cId="2684758010" sldId="2103813465"/>
            <ac:spMk id="38" creationId="{DDBDD796-D421-C1D6-D743-BED03D6154C9}"/>
          </ac:spMkLst>
        </pc:spChg>
        <pc:spChg chg="mod topLvl">
          <ac:chgData name="Dhanraj, Vijay" userId="89bb059d-c41c-46e0-a1ed-dfb55b3c1aa5" providerId="ADAL" clId="{47115EB3-163C-435F-9CD0-76AEDB8F657A}" dt="2023-01-30T21:01:51.820" v="845" actId="165"/>
          <ac:spMkLst>
            <pc:docMk/>
            <pc:sldMk cId="2684758010" sldId="2103813465"/>
            <ac:spMk id="39" creationId="{B4428FE9-FF0A-5022-238E-F7DE7F3C31E4}"/>
          </ac:spMkLst>
        </pc:spChg>
        <pc:spChg chg="mod topLvl">
          <ac:chgData name="Dhanraj, Vijay" userId="89bb059d-c41c-46e0-a1ed-dfb55b3c1aa5" providerId="ADAL" clId="{47115EB3-163C-435F-9CD0-76AEDB8F657A}" dt="2023-01-30T21:01:51.820" v="845" actId="165"/>
          <ac:spMkLst>
            <pc:docMk/>
            <pc:sldMk cId="2684758010" sldId="2103813465"/>
            <ac:spMk id="40" creationId="{2D84AB2B-8C50-20CB-4E89-DA8E94A1880F}"/>
          </ac:spMkLst>
        </pc:spChg>
        <pc:spChg chg="mod topLvl">
          <ac:chgData name="Dhanraj, Vijay" userId="89bb059d-c41c-46e0-a1ed-dfb55b3c1aa5" providerId="ADAL" clId="{47115EB3-163C-435F-9CD0-76AEDB8F657A}" dt="2023-01-30T21:01:51.820" v="845" actId="165"/>
          <ac:spMkLst>
            <pc:docMk/>
            <pc:sldMk cId="2684758010" sldId="2103813465"/>
            <ac:spMk id="41" creationId="{86C87B93-41DE-1416-7326-05688BFC00BB}"/>
          </ac:spMkLst>
        </pc:spChg>
        <pc:spChg chg="mod topLvl">
          <ac:chgData name="Dhanraj, Vijay" userId="89bb059d-c41c-46e0-a1ed-dfb55b3c1aa5" providerId="ADAL" clId="{47115EB3-163C-435F-9CD0-76AEDB8F657A}" dt="2023-01-30T21:01:51.820" v="845" actId="165"/>
          <ac:spMkLst>
            <pc:docMk/>
            <pc:sldMk cId="2684758010" sldId="2103813465"/>
            <ac:spMk id="42" creationId="{E5D9BA07-A0F9-91F0-3500-8933CD0F72CA}"/>
          </ac:spMkLst>
        </pc:spChg>
        <pc:spChg chg="mod topLvl">
          <ac:chgData name="Dhanraj, Vijay" userId="89bb059d-c41c-46e0-a1ed-dfb55b3c1aa5" providerId="ADAL" clId="{47115EB3-163C-435F-9CD0-76AEDB8F657A}" dt="2023-01-30T21:01:51.820" v="845" actId="165"/>
          <ac:spMkLst>
            <pc:docMk/>
            <pc:sldMk cId="2684758010" sldId="2103813465"/>
            <ac:spMk id="43" creationId="{4A551408-BCBD-C930-0F77-A21C1F9D20A7}"/>
          </ac:spMkLst>
        </pc:spChg>
        <pc:spChg chg="mod topLvl">
          <ac:chgData name="Dhanraj, Vijay" userId="89bb059d-c41c-46e0-a1ed-dfb55b3c1aa5" providerId="ADAL" clId="{47115EB3-163C-435F-9CD0-76AEDB8F657A}" dt="2023-01-30T21:01:51.820" v="845" actId="165"/>
          <ac:spMkLst>
            <pc:docMk/>
            <pc:sldMk cId="2684758010" sldId="2103813465"/>
            <ac:spMk id="44" creationId="{A8974D23-6656-7127-FAE3-C631AE3C4AAD}"/>
          </ac:spMkLst>
        </pc:spChg>
        <pc:spChg chg="mod topLvl">
          <ac:chgData name="Dhanraj, Vijay" userId="89bb059d-c41c-46e0-a1ed-dfb55b3c1aa5" providerId="ADAL" clId="{47115EB3-163C-435F-9CD0-76AEDB8F657A}" dt="2023-01-30T21:01:51.820" v="845" actId="165"/>
          <ac:spMkLst>
            <pc:docMk/>
            <pc:sldMk cId="2684758010" sldId="2103813465"/>
            <ac:spMk id="45" creationId="{C8DAEB64-C34C-1670-4B8B-004644708E86}"/>
          </ac:spMkLst>
        </pc:spChg>
        <pc:spChg chg="mod topLvl">
          <ac:chgData name="Dhanraj, Vijay" userId="89bb059d-c41c-46e0-a1ed-dfb55b3c1aa5" providerId="ADAL" clId="{47115EB3-163C-435F-9CD0-76AEDB8F657A}" dt="2023-01-30T21:01:51.820" v="845" actId="165"/>
          <ac:spMkLst>
            <pc:docMk/>
            <pc:sldMk cId="2684758010" sldId="2103813465"/>
            <ac:spMk id="46" creationId="{31A05C88-E53F-9C3C-FF89-DA38C62A4F7E}"/>
          </ac:spMkLst>
        </pc:spChg>
        <pc:spChg chg="mod topLvl">
          <ac:chgData name="Dhanraj, Vijay" userId="89bb059d-c41c-46e0-a1ed-dfb55b3c1aa5" providerId="ADAL" clId="{47115EB3-163C-435F-9CD0-76AEDB8F657A}" dt="2023-01-30T21:01:51.820" v="845" actId="165"/>
          <ac:spMkLst>
            <pc:docMk/>
            <pc:sldMk cId="2684758010" sldId="2103813465"/>
            <ac:spMk id="47" creationId="{E66294E5-2EBE-77B8-6163-D9737D353C8F}"/>
          </ac:spMkLst>
        </pc:spChg>
        <pc:spChg chg="mod topLvl">
          <ac:chgData name="Dhanraj, Vijay" userId="89bb059d-c41c-46e0-a1ed-dfb55b3c1aa5" providerId="ADAL" clId="{47115EB3-163C-435F-9CD0-76AEDB8F657A}" dt="2023-01-30T21:01:51.820" v="845" actId="165"/>
          <ac:spMkLst>
            <pc:docMk/>
            <pc:sldMk cId="2684758010" sldId="2103813465"/>
            <ac:spMk id="48" creationId="{02BA9F32-BD9C-4FF8-C59E-E7E73FA6A7CE}"/>
          </ac:spMkLst>
        </pc:spChg>
        <pc:spChg chg="mod topLvl">
          <ac:chgData name="Dhanraj, Vijay" userId="89bb059d-c41c-46e0-a1ed-dfb55b3c1aa5" providerId="ADAL" clId="{47115EB3-163C-435F-9CD0-76AEDB8F657A}" dt="2023-01-30T21:01:51.820" v="845" actId="165"/>
          <ac:spMkLst>
            <pc:docMk/>
            <pc:sldMk cId="2684758010" sldId="2103813465"/>
            <ac:spMk id="49" creationId="{C9675548-9B93-BD78-32B2-981FD1AAF47C}"/>
          </ac:spMkLst>
        </pc:spChg>
        <pc:spChg chg="add del mod">
          <ac:chgData name="Dhanraj, Vijay" userId="89bb059d-c41c-46e0-a1ed-dfb55b3c1aa5" providerId="ADAL" clId="{47115EB3-163C-435F-9CD0-76AEDB8F657A}" dt="2023-01-30T20:54:29.536" v="765" actId="478"/>
          <ac:spMkLst>
            <pc:docMk/>
            <pc:sldMk cId="2684758010" sldId="2103813465"/>
            <ac:spMk id="50" creationId="{78D4C6DF-3F8E-6703-4DBA-52FC48256B7B}"/>
          </ac:spMkLst>
        </pc:spChg>
        <pc:spChg chg="add mod">
          <ac:chgData name="Dhanraj, Vijay" userId="89bb059d-c41c-46e0-a1ed-dfb55b3c1aa5" providerId="ADAL" clId="{47115EB3-163C-435F-9CD0-76AEDB8F657A}" dt="2023-01-30T20:59:30.402" v="822" actId="20577"/>
          <ac:spMkLst>
            <pc:docMk/>
            <pc:sldMk cId="2684758010" sldId="2103813465"/>
            <ac:spMk id="51" creationId="{0605D477-1A4F-3942-9E9A-7F6860A741E2}"/>
          </ac:spMkLst>
        </pc:spChg>
        <pc:spChg chg="add mod">
          <ac:chgData name="Dhanraj, Vijay" userId="89bb059d-c41c-46e0-a1ed-dfb55b3c1aa5" providerId="ADAL" clId="{47115EB3-163C-435F-9CD0-76AEDB8F657A}" dt="2023-01-30T20:58:27.170" v="807" actId="20577"/>
          <ac:spMkLst>
            <pc:docMk/>
            <pc:sldMk cId="2684758010" sldId="2103813465"/>
            <ac:spMk id="52" creationId="{93F26E31-F949-8C7A-E90D-E6E6BCDE424A}"/>
          </ac:spMkLst>
        </pc:spChg>
        <pc:grpChg chg="add del mod">
          <ac:chgData name="Dhanraj, Vijay" userId="89bb059d-c41c-46e0-a1ed-dfb55b3c1aa5" providerId="ADAL" clId="{47115EB3-163C-435F-9CD0-76AEDB8F657A}" dt="2023-01-30T20:50:33.194" v="726"/>
          <ac:grpSpMkLst>
            <pc:docMk/>
            <pc:sldMk cId="2684758010" sldId="2103813465"/>
            <ac:grpSpMk id="8" creationId="{15AD95E1-5819-FC25-0E3A-2810DB399E42}"/>
          </ac:grpSpMkLst>
        </pc:grpChg>
        <pc:grpChg chg="add del mod">
          <ac:chgData name="Dhanraj, Vijay" userId="89bb059d-c41c-46e0-a1ed-dfb55b3c1aa5" providerId="ADAL" clId="{47115EB3-163C-435F-9CD0-76AEDB8F657A}" dt="2023-01-30T21:01:51.820" v="845" actId="165"/>
          <ac:grpSpMkLst>
            <pc:docMk/>
            <pc:sldMk cId="2684758010" sldId="2103813465"/>
            <ac:grpSpMk id="29" creationId="{33FE90DD-957D-661D-2992-26BCFDF1E767}"/>
          </ac:grpSpMkLst>
        </pc:grpChg>
      </pc:sldChg>
      <pc:sldChg chg="add del">
        <pc:chgData name="Dhanraj, Vijay" userId="89bb059d-c41c-46e0-a1ed-dfb55b3c1aa5" providerId="ADAL" clId="{47115EB3-163C-435F-9CD0-76AEDB8F657A}" dt="2023-01-30T18:28:09.866" v="243" actId="47"/>
        <pc:sldMkLst>
          <pc:docMk/>
          <pc:sldMk cId="949670545" sldId="2103813466"/>
        </pc:sldMkLst>
      </pc:sldChg>
      <pc:sldChg chg="addSp delSp modSp add mod">
        <pc:chgData name="Dhanraj, Vijay" userId="89bb059d-c41c-46e0-a1ed-dfb55b3c1aa5" providerId="ADAL" clId="{47115EB3-163C-435F-9CD0-76AEDB8F657A}" dt="2023-01-30T21:59:02.605" v="1174" actId="20577"/>
        <pc:sldMkLst>
          <pc:docMk/>
          <pc:sldMk cId="2786367147" sldId="2103813466"/>
        </pc:sldMkLst>
        <pc:spChg chg="mod">
          <ac:chgData name="Dhanraj, Vijay" userId="89bb059d-c41c-46e0-a1ed-dfb55b3c1aa5" providerId="ADAL" clId="{47115EB3-163C-435F-9CD0-76AEDB8F657A}" dt="2023-01-30T21:11:12.447" v="887" actId="20577"/>
          <ac:spMkLst>
            <pc:docMk/>
            <pc:sldMk cId="2786367147" sldId="2103813466"/>
            <ac:spMk id="3" creationId="{00000000-0000-0000-0000-000000000000}"/>
          </ac:spMkLst>
        </pc:spChg>
        <pc:spChg chg="mod">
          <ac:chgData name="Dhanraj, Vijay" userId="89bb059d-c41c-46e0-a1ed-dfb55b3c1aa5" providerId="ADAL" clId="{47115EB3-163C-435F-9CD0-76AEDB8F657A}" dt="2023-01-30T21:59:02.605" v="1174" actId="20577"/>
          <ac:spMkLst>
            <pc:docMk/>
            <pc:sldMk cId="2786367147" sldId="2103813466"/>
            <ac:spMk id="4" creationId="{00000000-0000-0000-0000-000000000000}"/>
          </ac:spMkLst>
        </pc:spChg>
        <pc:spChg chg="add del">
          <ac:chgData name="Dhanraj, Vijay" userId="89bb059d-c41c-46e0-a1ed-dfb55b3c1aa5" providerId="ADAL" clId="{47115EB3-163C-435F-9CD0-76AEDB8F657A}" dt="2023-01-30T21:14:20.349" v="927"/>
          <ac:spMkLst>
            <pc:docMk/>
            <pc:sldMk cId="2786367147" sldId="2103813466"/>
            <ac:spMk id="6" creationId="{F6BA36CE-B8CB-F12E-04BA-DEA004B87D48}"/>
          </ac:spMkLst>
        </pc:spChg>
      </pc:sldChg>
      <pc:sldChg chg="modSp add mod">
        <pc:chgData name="Dhanraj, Vijay" userId="89bb059d-c41c-46e0-a1ed-dfb55b3c1aa5" providerId="ADAL" clId="{47115EB3-163C-435F-9CD0-76AEDB8F657A}" dt="2023-01-30T22:40:55.047" v="2584" actId="108"/>
        <pc:sldMkLst>
          <pc:docMk/>
          <pc:sldMk cId="28160782" sldId="2103813467"/>
        </pc:sldMkLst>
        <pc:spChg chg="mod">
          <ac:chgData name="Dhanraj, Vijay" userId="89bb059d-c41c-46e0-a1ed-dfb55b3c1aa5" providerId="ADAL" clId="{47115EB3-163C-435F-9CD0-76AEDB8F657A}" dt="2023-01-30T21:53:40.661" v="1164" actId="20577"/>
          <ac:spMkLst>
            <pc:docMk/>
            <pc:sldMk cId="28160782" sldId="2103813467"/>
            <ac:spMk id="3" creationId="{00000000-0000-0000-0000-000000000000}"/>
          </ac:spMkLst>
        </pc:spChg>
        <pc:spChg chg="mod">
          <ac:chgData name="Dhanraj, Vijay" userId="89bb059d-c41c-46e0-a1ed-dfb55b3c1aa5" providerId="ADAL" clId="{47115EB3-163C-435F-9CD0-76AEDB8F657A}" dt="2023-01-30T22:40:55.047" v="2584" actId="108"/>
          <ac:spMkLst>
            <pc:docMk/>
            <pc:sldMk cId="28160782" sldId="2103813467"/>
            <ac:spMk id="4" creationId="{00000000-0000-0000-0000-000000000000}"/>
          </ac:spMkLst>
        </pc:spChg>
      </pc:sldChg>
      <pc:sldChg chg="add del">
        <pc:chgData name="Dhanraj, Vijay" userId="89bb059d-c41c-46e0-a1ed-dfb55b3c1aa5" providerId="ADAL" clId="{47115EB3-163C-435F-9CD0-76AEDB8F657A}" dt="2023-01-30T18:28:10.147" v="244" actId="47"/>
        <pc:sldMkLst>
          <pc:docMk/>
          <pc:sldMk cId="2253702836" sldId="2103813467"/>
        </pc:sldMkLst>
      </pc:sldChg>
      <pc:sldChg chg="addSp delSp modSp add mod">
        <pc:chgData name="Dhanraj, Vijay" userId="89bb059d-c41c-46e0-a1ed-dfb55b3c1aa5" providerId="ADAL" clId="{47115EB3-163C-435F-9CD0-76AEDB8F657A}" dt="2023-01-30T21:19:13.651" v="999" actId="22"/>
        <pc:sldMkLst>
          <pc:docMk/>
          <pc:sldMk cId="348743518" sldId="2103813468"/>
        </pc:sldMkLst>
        <pc:spChg chg="mod">
          <ac:chgData name="Dhanraj, Vijay" userId="89bb059d-c41c-46e0-a1ed-dfb55b3c1aa5" providerId="ADAL" clId="{47115EB3-163C-435F-9CD0-76AEDB8F657A}" dt="2023-01-30T21:16:58.048" v="980" actId="20577"/>
          <ac:spMkLst>
            <pc:docMk/>
            <pc:sldMk cId="348743518" sldId="2103813468"/>
            <ac:spMk id="3" creationId="{00000000-0000-0000-0000-000000000000}"/>
          </ac:spMkLst>
        </pc:spChg>
        <pc:spChg chg="mod">
          <ac:chgData name="Dhanraj, Vijay" userId="89bb059d-c41c-46e0-a1ed-dfb55b3c1aa5" providerId="ADAL" clId="{47115EB3-163C-435F-9CD0-76AEDB8F657A}" dt="2023-01-30T21:18:56.647" v="997" actId="5793"/>
          <ac:spMkLst>
            <pc:docMk/>
            <pc:sldMk cId="348743518" sldId="2103813468"/>
            <ac:spMk id="4" creationId="{00000000-0000-0000-0000-000000000000}"/>
          </ac:spMkLst>
        </pc:spChg>
        <pc:spChg chg="add del">
          <ac:chgData name="Dhanraj, Vijay" userId="89bb059d-c41c-46e0-a1ed-dfb55b3c1aa5" providerId="ADAL" clId="{47115EB3-163C-435F-9CD0-76AEDB8F657A}" dt="2023-01-30T21:19:13.651" v="999" actId="22"/>
          <ac:spMkLst>
            <pc:docMk/>
            <pc:sldMk cId="348743518" sldId="2103813468"/>
            <ac:spMk id="7" creationId="{BDD695D4-2E60-4134-2E26-23AAFC5D3FEE}"/>
          </ac:spMkLst>
        </pc:spChg>
      </pc:sldChg>
      <pc:sldChg chg="add del">
        <pc:chgData name="Dhanraj, Vijay" userId="89bb059d-c41c-46e0-a1ed-dfb55b3c1aa5" providerId="ADAL" clId="{47115EB3-163C-435F-9CD0-76AEDB8F657A}" dt="2023-01-30T18:28:10.471" v="245" actId="47"/>
        <pc:sldMkLst>
          <pc:docMk/>
          <pc:sldMk cId="2323472562" sldId="2103813468"/>
        </pc:sldMkLst>
      </pc:sldChg>
      <pc:sldChg chg="addSp delSp modSp new mod modTransition modClrScheme modAnim chgLayout">
        <pc:chgData name="Dhanraj, Vijay" userId="89bb059d-c41c-46e0-a1ed-dfb55b3c1aa5" providerId="ADAL" clId="{47115EB3-163C-435F-9CD0-76AEDB8F657A}" dt="2023-01-30T19:19:51.628" v="529" actId="1076"/>
        <pc:sldMkLst>
          <pc:docMk/>
          <pc:sldMk cId="2290047843" sldId="2103813469"/>
        </pc:sldMkLst>
        <pc:spChg chg="mod ord">
          <ac:chgData name="Dhanraj, Vijay" userId="89bb059d-c41c-46e0-a1ed-dfb55b3c1aa5" providerId="ADAL" clId="{47115EB3-163C-435F-9CD0-76AEDB8F657A}" dt="2023-01-30T19:10:01.507" v="498" actId="26606"/>
          <ac:spMkLst>
            <pc:docMk/>
            <pc:sldMk cId="2290047843" sldId="2103813469"/>
            <ac:spMk id="2" creationId="{8AE6400F-1675-0FBC-B39D-CBAF1D427611}"/>
          </ac:spMkLst>
        </pc:spChg>
        <pc:spChg chg="mod">
          <ac:chgData name="Dhanraj, Vijay" userId="89bb059d-c41c-46e0-a1ed-dfb55b3c1aa5" providerId="ADAL" clId="{47115EB3-163C-435F-9CD0-76AEDB8F657A}" dt="2023-01-30T19:10:01.507" v="498" actId="26606"/>
          <ac:spMkLst>
            <pc:docMk/>
            <pc:sldMk cId="2290047843" sldId="2103813469"/>
            <ac:spMk id="3" creationId="{AE842BF4-AB92-B865-C665-6CC7BA4C1F6B}"/>
          </ac:spMkLst>
        </pc:spChg>
        <pc:spChg chg="add del mod">
          <ac:chgData name="Dhanraj, Vijay" userId="89bb059d-c41c-46e0-a1ed-dfb55b3c1aa5" providerId="ADAL" clId="{47115EB3-163C-435F-9CD0-76AEDB8F657A}" dt="2023-01-30T19:09:56.183" v="496"/>
          <ac:spMkLst>
            <pc:docMk/>
            <pc:sldMk cId="2290047843" sldId="2103813469"/>
            <ac:spMk id="4" creationId="{A4AB3AB9-B4B3-E13C-FBBF-3F644136F851}"/>
          </ac:spMkLst>
        </pc:spChg>
        <pc:spChg chg="add del mod">
          <ac:chgData name="Dhanraj, Vijay" userId="89bb059d-c41c-46e0-a1ed-dfb55b3c1aa5" providerId="ADAL" clId="{47115EB3-163C-435F-9CD0-76AEDB8F657A}" dt="2023-01-30T19:12:07.345" v="503"/>
          <ac:spMkLst>
            <pc:docMk/>
            <pc:sldMk cId="2290047843" sldId="2103813469"/>
            <ac:spMk id="6" creationId="{8AC650E5-0A10-1B98-293F-553DF625FEFA}"/>
          </ac:spMkLst>
        </pc:spChg>
        <pc:spChg chg="add del mod">
          <ac:chgData name="Dhanraj, Vijay" userId="89bb059d-c41c-46e0-a1ed-dfb55b3c1aa5" providerId="ADAL" clId="{47115EB3-163C-435F-9CD0-76AEDB8F657A}" dt="2023-01-30T19:10:10.897" v="499" actId="478"/>
          <ac:spMkLst>
            <pc:docMk/>
            <pc:sldMk cId="2290047843" sldId="2103813469"/>
            <ac:spMk id="10" creationId="{3D7B5E4F-CC88-0979-25A9-B7DD94F6D1CA}"/>
          </ac:spMkLst>
        </pc:spChg>
        <pc:picChg chg="add mod">
          <ac:chgData name="Dhanraj, Vijay" userId="89bb059d-c41c-46e0-a1ed-dfb55b3c1aa5" providerId="ADAL" clId="{47115EB3-163C-435F-9CD0-76AEDB8F657A}" dt="2023-01-30T19:19:51.628" v="529" actId="1076"/>
          <ac:picMkLst>
            <pc:docMk/>
            <pc:sldMk cId="2290047843" sldId="2103813469"/>
            <ac:picMk id="5" creationId="{F7852D44-5138-1689-987C-C3ED07A09C02}"/>
          </ac:picMkLst>
        </pc:picChg>
      </pc:sldChg>
      <pc:sldChg chg="add del">
        <pc:chgData name="Dhanraj, Vijay" userId="89bb059d-c41c-46e0-a1ed-dfb55b3c1aa5" providerId="ADAL" clId="{47115EB3-163C-435F-9CD0-76AEDB8F657A}" dt="2023-01-30T18:28:29.085" v="256"/>
        <pc:sldMkLst>
          <pc:docMk/>
          <pc:sldMk cId="4217153111" sldId="2103813469"/>
        </pc:sldMkLst>
      </pc:sldChg>
      <pc:sldChg chg="addSp delSp modSp new add del mod modClrScheme chgLayout">
        <pc:chgData name="Dhanraj, Vijay" userId="89bb059d-c41c-46e0-a1ed-dfb55b3c1aa5" providerId="ADAL" clId="{47115EB3-163C-435F-9CD0-76AEDB8F657A}" dt="2023-01-30T19:17:55.975" v="525" actId="26606"/>
        <pc:sldMkLst>
          <pc:docMk/>
          <pc:sldMk cId="1297120511" sldId="2103813470"/>
        </pc:sldMkLst>
        <pc:spChg chg="add del mod">
          <ac:chgData name="Dhanraj, Vijay" userId="89bb059d-c41c-46e0-a1ed-dfb55b3c1aa5" providerId="ADAL" clId="{47115EB3-163C-435F-9CD0-76AEDB8F657A}" dt="2023-01-30T19:16:35.264" v="517" actId="478"/>
          <ac:spMkLst>
            <pc:docMk/>
            <pc:sldMk cId="1297120511" sldId="2103813470"/>
            <ac:spMk id="2" creationId="{63E9D5EC-FD06-BFBD-BB9B-FFE14C81CD95}"/>
          </ac:spMkLst>
        </pc:spChg>
        <pc:spChg chg="add del mod">
          <ac:chgData name="Dhanraj, Vijay" userId="89bb059d-c41c-46e0-a1ed-dfb55b3c1aa5" providerId="ADAL" clId="{47115EB3-163C-435F-9CD0-76AEDB8F657A}" dt="2023-01-30T19:16:36.352" v="518" actId="478"/>
          <ac:spMkLst>
            <pc:docMk/>
            <pc:sldMk cId="1297120511" sldId="2103813470"/>
            <ac:spMk id="3" creationId="{10C2A0AC-5136-487A-6BE7-70AF656C70C4}"/>
          </ac:spMkLst>
        </pc:spChg>
        <pc:picChg chg="add mod">
          <ac:chgData name="Dhanraj, Vijay" userId="89bb059d-c41c-46e0-a1ed-dfb55b3c1aa5" providerId="ADAL" clId="{47115EB3-163C-435F-9CD0-76AEDB8F657A}" dt="2023-01-30T19:17:55.975" v="525" actId="26606"/>
          <ac:picMkLst>
            <pc:docMk/>
            <pc:sldMk cId="1297120511" sldId="2103813470"/>
            <ac:picMk id="5" creationId="{0FA88D63-626F-30CF-3524-8AAB9C6D719A}"/>
          </ac:picMkLst>
        </pc:picChg>
      </pc:sldChg>
      <pc:sldChg chg="new del">
        <pc:chgData name="Dhanraj, Vijay" userId="89bb059d-c41c-46e0-a1ed-dfb55b3c1aa5" providerId="ADAL" clId="{47115EB3-163C-435F-9CD0-76AEDB8F657A}" dt="2023-01-30T19:15:47.711" v="514" actId="2696"/>
        <pc:sldMkLst>
          <pc:docMk/>
          <pc:sldMk cId="3216168523" sldId="2103813471"/>
        </pc:sldMkLst>
      </pc:sldChg>
      <pc:sldChg chg="modSp add mod">
        <pc:chgData name="Dhanraj, Vijay" userId="89bb059d-c41c-46e0-a1ed-dfb55b3c1aa5" providerId="ADAL" clId="{47115EB3-163C-435F-9CD0-76AEDB8F657A}" dt="2023-01-30T21:22:51.074" v="1133" actId="113"/>
        <pc:sldMkLst>
          <pc:docMk/>
          <pc:sldMk cId="3764369928" sldId="2103813471"/>
        </pc:sldMkLst>
        <pc:spChg chg="mod">
          <ac:chgData name="Dhanraj, Vijay" userId="89bb059d-c41c-46e0-a1ed-dfb55b3c1aa5" providerId="ADAL" clId="{47115EB3-163C-435F-9CD0-76AEDB8F657A}" dt="2023-01-30T21:19:35.232" v="1007" actId="20577"/>
          <ac:spMkLst>
            <pc:docMk/>
            <pc:sldMk cId="3764369928" sldId="2103813471"/>
            <ac:spMk id="3" creationId="{00000000-0000-0000-0000-000000000000}"/>
          </ac:spMkLst>
        </pc:spChg>
        <pc:spChg chg="mod">
          <ac:chgData name="Dhanraj, Vijay" userId="89bb059d-c41c-46e0-a1ed-dfb55b3c1aa5" providerId="ADAL" clId="{47115EB3-163C-435F-9CD0-76AEDB8F657A}" dt="2023-01-30T21:22:51.074" v="1133" actId="113"/>
          <ac:spMkLst>
            <pc:docMk/>
            <pc:sldMk cId="3764369928" sldId="2103813471"/>
            <ac:spMk id="4" creationId="{00000000-0000-0000-0000-000000000000}"/>
          </ac:spMkLst>
        </pc:spChg>
      </pc:sldChg>
      <pc:sldChg chg="modSp add mod">
        <pc:chgData name="Dhanraj, Vijay" userId="89bb059d-c41c-46e0-a1ed-dfb55b3c1aa5" providerId="ADAL" clId="{47115EB3-163C-435F-9CD0-76AEDB8F657A}" dt="2023-01-30T22:56:03.799" v="2919" actId="20577"/>
        <pc:sldMkLst>
          <pc:docMk/>
          <pc:sldMk cId="1090041899" sldId="2103813472"/>
        </pc:sldMkLst>
        <pc:spChg chg="mod">
          <ac:chgData name="Dhanraj, Vijay" userId="89bb059d-c41c-46e0-a1ed-dfb55b3c1aa5" providerId="ADAL" clId="{47115EB3-163C-435F-9CD0-76AEDB8F657A}" dt="2023-01-30T22:08:53.262" v="1215" actId="20577"/>
          <ac:spMkLst>
            <pc:docMk/>
            <pc:sldMk cId="1090041899" sldId="2103813472"/>
            <ac:spMk id="3" creationId="{00000000-0000-0000-0000-000000000000}"/>
          </ac:spMkLst>
        </pc:spChg>
        <pc:spChg chg="mod">
          <ac:chgData name="Dhanraj, Vijay" userId="89bb059d-c41c-46e0-a1ed-dfb55b3c1aa5" providerId="ADAL" clId="{47115EB3-163C-435F-9CD0-76AEDB8F657A}" dt="2023-01-30T22:56:03.799" v="2919" actId="20577"/>
          <ac:spMkLst>
            <pc:docMk/>
            <pc:sldMk cId="1090041899" sldId="2103813472"/>
            <ac:spMk id="4" creationId="{00000000-0000-0000-0000-000000000000}"/>
          </ac:spMkLst>
        </pc:spChg>
      </pc:sldChg>
      <pc:sldChg chg="modSp add del mod">
        <pc:chgData name="Dhanraj, Vijay" userId="89bb059d-c41c-46e0-a1ed-dfb55b3c1aa5" providerId="ADAL" clId="{47115EB3-163C-435F-9CD0-76AEDB8F657A}" dt="2023-01-30T22:56:12.218" v="2920" actId="47"/>
        <pc:sldMkLst>
          <pc:docMk/>
          <pc:sldMk cId="1801975284" sldId="2103813473"/>
        </pc:sldMkLst>
        <pc:spChg chg="mod">
          <ac:chgData name="Dhanraj, Vijay" userId="89bb059d-c41c-46e0-a1ed-dfb55b3c1aa5" providerId="ADAL" clId="{47115EB3-163C-435F-9CD0-76AEDB8F657A}" dt="2023-01-30T22:09:39.195" v="1247" actId="20577"/>
          <ac:spMkLst>
            <pc:docMk/>
            <pc:sldMk cId="1801975284" sldId="2103813473"/>
            <ac:spMk id="3" creationId="{00000000-0000-0000-0000-000000000000}"/>
          </ac:spMkLst>
        </pc:spChg>
      </pc:sldChg>
      <pc:sldChg chg="addSp delSp modSp add mod">
        <pc:chgData name="Dhanraj, Vijay" userId="89bb059d-c41c-46e0-a1ed-dfb55b3c1aa5" providerId="ADAL" clId="{47115EB3-163C-435F-9CD0-76AEDB8F657A}" dt="2023-01-30T22:59:53.570" v="2925" actId="26606"/>
        <pc:sldMkLst>
          <pc:docMk/>
          <pc:sldMk cId="2110018860" sldId="2103813474"/>
        </pc:sldMkLst>
        <pc:spChg chg="mod">
          <ac:chgData name="Dhanraj, Vijay" userId="89bb059d-c41c-46e0-a1ed-dfb55b3c1aa5" providerId="ADAL" clId="{47115EB3-163C-435F-9CD0-76AEDB8F657A}" dt="2023-01-30T22:59:53.570" v="2925" actId="26606"/>
          <ac:spMkLst>
            <pc:docMk/>
            <pc:sldMk cId="2110018860" sldId="2103813474"/>
            <ac:spMk id="2" creationId="{00000000-0000-0000-0000-000000000000}"/>
          </ac:spMkLst>
        </pc:spChg>
        <pc:spChg chg="mod ord">
          <ac:chgData name="Dhanraj, Vijay" userId="89bb059d-c41c-46e0-a1ed-dfb55b3c1aa5" providerId="ADAL" clId="{47115EB3-163C-435F-9CD0-76AEDB8F657A}" dt="2023-01-30T22:59:53.570" v="2925" actId="26606"/>
          <ac:spMkLst>
            <pc:docMk/>
            <pc:sldMk cId="2110018860" sldId="2103813474"/>
            <ac:spMk id="3" creationId="{00000000-0000-0000-0000-000000000000}"/>
          </ac:spMkLst>
        </pc:spChg>
        <pc:spChg chg="del mod">
          <ac:chgData name="Dhanraj, Vijay" userId="89bb059d-c41c-46e0-a1ed-dfb55b3c1aa5" providerId="ADAL" clId="{47115EB3-163C-435F-9CD0-76AEDB8F657A}" dt="2023-01-30T22:58:52.736" v="2923" actId="478"/>
          <ac:spMkLst>
            <pc:docMk/>
            <pc:sldMk cId="2110018860" sldId="2103813474"/>
            <ac:spMk id="4" creationId="{00000000-0000-0000-0000-000000000000}"/>
          </ac:spMkLst>
        </pc:spChg>
        <pc:spChg chg="mod">
          <ac:chgData name="Dhanraj, Vijay" userId="89bb059d-c41c-46e0-a1ed-dfb55b3c1aa5" providerId="ADAL" clId="{47115EB3-163C-435F-9CD0-76AEDB8F657A}" dt="2023-01-30T22:59:53.570" v="2925" actId="26606"/>
          <ac:spMkLst>
            <pc:docMk/>
            <pc:sldMk cId="2110018860" sldId="2103813474"/>
            <ac:spMk id="5" creationId="{1E720132-721F-24C9-999D-6E8B36C8597F}"/>
          </ac:spMkLst>
        </pc:spChg>
        <pc:graphicFrameChg chg="add mod">
          <ac:chgData name="Dhanraj, Vijay" userId="89bb059d-c41c-46e0-a1ed-dfb55b3c1aa5" providerId="ADAL" clId="{47115EB3-163C-435F-9CD0-76AEDB8F657A}" dt="2023-01-30T22:59:53.570" v="2925" actId="26606"/>
          <ac:graphicFrameMkLst>
            <pc:docMk/>
            <pc:sldMk cId="2110018860" sldId="2103813474"/>
            <ac:graphicFrameMk id="6" creationId="{D1EC40E1-55D8-D4F6-DC19-3CA7390561C3}"/>
          </ac:graphicFrameMkLst>
        </pc:graphicFrameChg>
      </pc:sldChg>
      <pc:sldChg chg="addSp delSp modSp add mod">
        <pc:chgData name="Dhanraj, Vijay" userId="89bb059d-c41c-46e0-a1ed-dfb55b3c1aa5" providerId="ADAL" clId="{47115EB3-163C-435F-9CD0-76AEDB8F657A}" dt="2023-01-30T23:16:35.986" v="2940" actId="1076"/>
        <pc:sldMkLst>
          <pc:docMk/>
          <pc:sldMk cId="427361298" sldId="2103813475"/>
        </pc:sldMkLst>
        <pc:spChg chg="mod">
          <ac:chgData name="Dhanraj, Vijay" userId="89bb059d-c41c-46e0-a1ed-dfb55b3c1aa5" providerId="ADAL" clId="{47115EB3-163C-435F-9CD0-76AEDB8F657A}" dt="2023-01-30T23:16:35.986" v="2940" actId="1076"/>
          <ac:spMkLst>
            <pc:docMk/>
            <pc:sldMk cId="427361298" sldId="2103813475"/>
            <ac:spMk id="3" creationId="{00000000-0000-0000-0000-000000000000}"/>
          </ac:spMkLst>
        </pc:spChg>
        <pc:spChg chg="del">
          <ac:chgData name="Dhanraj, Vijay" userId="89bb059d-c41c-46e0-a1ed-dfb55b3c1aa5" providerId="ADAL" clId="{47115EB3-163C-435F-9CD0-76AEDB8F657A}" dt="2023-01-30T23:02:13.203" v="2926" actId="478"/>
          <ac:spMkLst>
            <pc:docMk/>
            <pc:sldMk cId="427361298" sldId="2103813475"/>
            <ac:spMk id="4" creationId="{00000000-0000-0000-0000-000000000000}"/>
          </ac:spMkLst>
        </pc:spChg>
        <pc:spChg chg="add del mod">
          <ac:chgData name="Dhanraj, Vijay" userId="89bb059d-c41c-46e0-a1ed-dfb55b3c1aa5" providerId="ADAL" clId="{47115EB3-163C-435F-9CD0-76AEDB8F657A}" dt="2023-01-30T23:02:16.583" v="2927" actId="478"/>
          <ac:spMkLst>
            <pc:docMk/>
            <pc:sldMk cId="427361298" sldId="2103813475"/>
            <ac:spMk id="7" creationId="{6267485B-72AA-81BC-8B0B-49C2A9E0D0E2}"/>
          </ac:spMkLst>
        </pc:spChg>
        <pc:spChg chg="mod">
          <ac:chgData name="Dhanraj, Vijay" userId="89bb059d-c41c-46e0-a1ed-dfb55b3c1aa5" providerId="ADAL" clId="{47115EB3-163C-435F-9CD0-76AEDB8F657A}" dt="2023-01-30T23:02:17.183" v="2928"/>
          <ac:spMkLst>
            <pc:docMk/>
            <pc:sldMk cId="427361298" sldId="2103813475"/>
            <ac:spMk id="9" creationId="{E7A33A5C-3F07-820C-FB86-B69C5C97537A}"/>
          </ac:spMkLst>
        </pc:spChg>
        <pc:spChg chg="mod">
          <ac:chgData name="Dhanraj, Vijay" userId="89bb059d-c41c-46e0-a1ed-dfb55b3c1aa5" providerId="ADAL" clId="{47115EB3-163C-435F-9CD0-76AEDB8F657A}" dt="2023-01-30T23:02:17.183" v="2928"/>
          <ac:spMkLst>
            <pc:docMk/>
            <pc:sldMk cId="427361298" sldId="2103813475"/>
            <ac:spMk id="10" creationId="{99C34FF1-3554-3EAC-E9DA-62522A03131D}"/>
          </ac:spMkLst>
        </pc:spChg>
        <pc:spChg chg="mod">
          <ac:chgData name="Dhanraj, Vijay" userId="89bb059d-c41c-46e0-a1ed-dfb55b3c1aa5" providerId="ADAL" clId="{47115EB3-163C-435F-9CD0-76AEDB8F657A}" dt="2023-01-30T23:02:17.183" v="2928"/>
          <ac:spMkLst>
            <pc:docMk/>
            <pc:sldMk cId="427361298" sldId="2103813475"/>
            <ac:spMk id="11" creationId="{6F2362D1-79A1-6D8C-4D9E-BE43956FCB05}"/>
          </ac:spMkLst>
        </pc:spChg>
        <pc:spChg chg="mod">
          <ac:chgData name="Dhanraj, Vijay" userId="89bb059d-c41c-46e0-a1ed-dfb55b3c1aa5" providerId="ADAL" clId="{47115EB3-163C-435F-9CD0-76AEDB8F657A}" dt="2023-01-30T23:02:17.183" v="2928"/>
          <ac:spMkLst>
            <pc:docMk/>
            <pc:sldMk cId="427361298" sldId="2103813475"/>
            <ac:spMk id="12" creationId="{8E91BE71-B1D1-F396-8EB2-9E0ACC64769D}"/>
          </ac:spMkLst>
        </pc:spChg>
        <pc:spChg chg="mod">
          <ac:chgData name="Dhanraj, Vijay" userId="89bb059d-c41c-46e0-a1ed-dfb55b3c1aa5" providerId="ADAL" clId="{47115EB3-163C-435F-9CD0-76AEDB8F657A}" dt="2023-01-30T23:02:17.183" v="2928"/>
          <ac:spMkLst>
            <pc:docMk/>
            <pc:sldMk cId="427361298" sldId="2103813475"/>
            <ac:spMk id="13" creationId="{CABF5579-1501-F08A-EE6E-D466D19ABB00}"/>
          </ac:spMkLst>
        </pc:spChg>
        <pc:spChg chg="mod">
          <ac:chgData name="Dhanraj, Vijay" userId="89bb059d-c41c-46e0-a1ed-dfb55b3c1aa5" providerId="ADAL" clId="{47115EB3-163C-435F-9CD0-76AEDB8F657A}" dt="2023-01-30T23:02:17.183" v="2928"/>
          <ac:spMkLst>
            <pc:docMk/>
            <pc:sldMk cId="427361298" sldId="2103813475"/>
            <ac:spMk id="14" creationId="{3A1AAA40-73BE-5082-B228-E83913D4B840}"/>
          </ac:spMkLst>
        </pc:spChg>
        <pc:spChg chg="mod">
          <ac:chgData name="Dhanraj, Vijay" userId="89bb059d-c41c-46e0-a1ed-dfb55b3c1aa5" providerId="ADAL" clId="{47115EB3-163C-435F-9CD0-76AEDB8F657A}" dt="2023-01-30T23:02:17.183" v="2928"/>
          <ac:spMkLst>
            <pc:docMk/>
            <pc:sldMk cId="427361298" sldId="2103813475"/>
            <ac:spMk id="15" creationId="{F0520AAB-C711-0D43-0E8F-5829A8099A57}"/>
          </ac:spMkLst>
        </pc:spChg>
        <pc:spChg chg="mod">
          <ac:chgData name="Dhanraj, Vijay" userId="89bb059d-c41c-46e0-a1ed-dfb55b3c1aa5" providerId="ADAL" clId="{47115EB3-163C-435F-9CD0-76AEDB8F657A}" dt="2023-01-30T23:02:17.183" v="2928"/>
          <ac:spMkLst>
            <pc:docMk/>
            <pc:sldMk cId="427361298" sldId="2103813475"/>
            <ac:spMk id="16" creationId="{1F687E63-FB49-026B-E92F-D8A829C8DF16}"/>
          </ac:spMkLst>
        </pc:spChg>
        <pc:spChg chg="mod">
          <ac:chgData name="Dhanraj, Vijay" userId="89bb059d-c41c-46e0-a1ed-dfb55b3c1aa5" providerId="ADAL" clId="{47115EB3-163C-435F-9CD0-76AEDB8F657A}" dt="2023-01-30T23:02:17.183" v="2928"/>
          <ac:spMkLst>
            <pc:docMk/>
            <pc:sldMk cId="427361298" sldId="2103813475"/>
            <ac:spMk id="17" creationId="{50AE8002-6F52-9DF4-CCBC-255CB16BCB8E}"/>
          </ac:spMkLst>
        </pc:spChg>
        <pc:spChg chg="mod">
          <ac:chgData name="Dhanraj, Vijay" userId="89bb059d-c41c-46e0-a1ed-dfb55b3c1aa5" providerId="ADAL" clId="{47115EB3-163C-435F-9CD0-76AEDB8F657A}" dt="2023-01-30T23:02:17.183" v="2928"/>
          <ac:spMkLst>
            <pc:docMk/>
            <pc:sldMk cId="427361298" sldId="2103813475"/>
            <ac:spMk id="18" creationId="{E5A9C1B6-AB33-0404-8475-FE623D050FDB}"/>
          </ac:spMkLst>
        </pc:spChg>
        <pc:spChg chg="mod">
          <ac:chgData name="Dhanraj, Vijay" userId="89bb059d-c41c-46e0-a1ed-dfb55b3c1aa5" providerId="ADAL" clId="{47115EB3-163C-435F-9CD0-76AEDB8F657A}" dt="2023-01-30T23:02:17.183" v="2928"/>
          <ac:spMkLst>
            <pc:docMk/>
            <pc:sldMk cId="427361298" sldId="2103813475"/>
            <ac:spMk id="19" creationId="{54525170-767F-093D-8C0A-3D6766651EFF}"/>
          </ac:spMkLst>
        </pc:spChg>
        <pc:spChg chg="mod">
          <ac:chgData name="Dhanraj, Vijay" userId="89bb059d-c41c-46e0-a1ed-dfb55b3c1aa5" providerId="ADAL" clId="{47115EB3-163C-435F-9CD0-76AEDB8F657A}" dt="2023-01-30T23:02:17.183" v="2928"/>
          <ac:spMkLst>
            <pc:docMk/>
            <pc:sldMk cId="427361298" sldId="2103813475"/>
            <ac:spMk id="20" creationId="{A17F3E57-6E5C-7CC8-418C-ADCEFBE07C75}"/>
          </ac:spMkLst>
        </pc:spChg>
        <pc:spChg chg="mod">
          <ac:chgData name="Dhanraj, Vijay" userId="89bb059d-c41c-46e0-a1ed-dfb55b3c1aa5" providerId="ADAL" clId="{47115EB3-163C-435F-9CD0-76AEDB8F657A}" dt="2023-01-30T23:02:17.183" v="2928"/>
          <ac:spMkLst>
            <pc:docMk/>
            <pc:sldMk cId="427361298" sldId="2103813475"/>
            <ac:spMk id="21" creationId="{0356A315-B765-8A87-B403-CD60A7FFA547}"/>
          </ac:spMkLst>
        </pc:spChg>
        <pc:spChg chg="mod">
          <ac:chgData name="Dhanraj, Vijay" userId="89bb059d-c41c-46e0-a1ed-dfb55b3c1aa5" providerId="ADAL" clId="{47115EB3-163C-435F-9CD0-76AEDB8F657A}" dt="2023-01-30T23:02:17.183" v="2928"/>
          <ac:spMkLst>
            <pc:docMk/>
            <pc:sldMk cId="427361298" sldId="2103813475"/>
            <ac:spMk id="22" creationId="{4533AEBF-272A-8ECB-957F-A1CF2D8BE9C9}"/>
          </ac:spMkLst>
        </pc:spChg>
        <pc:spChg chg="mod">
          <ac:chgData name="Dhanraj, Vijay" userId="89bb059d-c41c-46e0-a1ed-dfb55b3c1aa5" providerId="ADAL" clId="{47115EB3-163C-435F-9CD0-76AEDB8F657A}" dt="2023-01-30T23:02:17.183" v="2928"/>
          <ac:spMkLst>
            <pc:docMk/>
            <pc:sldMk cId="427361298" sldId="2103813475"/>
            <ac:spMk id="23" creationId="{387C3034-2E11-64FB-2F3C-411D29735A43}"/>
          </ac:spMkLst>
        </pc:spChg>
        <pc:spChg chg="mod">
          <ac:chgData name="Dhanraj, Vijay" userId="89bb059d-c41c-46e0-a1ed-dfb55b3c1aa5" providerId="ADAL" clId="{47115EB3-163C-435F-9CD0-76AEDB8F657A}" dt="2023-01-30T23:02:17.183" v="2928"/>
          <ac:spMkLst>
            <pc:docMk/>
            <pc:sldMk cId="427361298" sldId="2103813475"/>
            <ac:spMk id="24" creationId="{B9256FF0-334F-713D-9376-03FD632DA4DF}"/>
          </ac:spMkLst>
        </pc:spChg>
        <pc:spChg chg="mod">
          <ac:chgData name="Dhanraj, Vijay" userId="89bb059d-c41c-46e0-a1ed-dfb55b3c1aa5" providerId="ADAL" clId="{47115EB3-163C-435F-9CD0-76AEDB8F657A}" dt="2023-01-30T23:02:17.183" v="2928"/>
          <ac:spMkLst>
            <pc:docMk/>
            <pc:sldMk cId="427361298" sldId="2103813475"/>
            <ac:spMk id="25" creationId="{B9DBE3B5-525A-ABFA-B8BE-B4ADE619AF0B}"/>
          </ac:spMkLst>
        </pc:spChg>
        <pc:spChg chg="mod">
          <ac:chgData name="Dhanraj, Vijay" userId="89bb059d-c41c-46e0-a1ed-dfb55b3c1aa5" providerId="ADAL" clId="{47115EB3-163C-435F-9CD0-76AEDB8F657A}" dt="2023-01-30T23:02:17.183" v="2928"/>
          <ac:spMkLst>
            <pc:docMk/>
            <pc:sldMk cId="427361298" sldId="2103813475"/>
            <ac:spMk id="26" creationId="{42A702FC-7D44-52FD-0EDF-FA248F974415}"/>
          </ac:spMkLst>
        </pc:spChg>
        <pc:spChg chg="mod">
          <ac:chgData name="Dhanraj, Vijay" userId="89bb059d-c41c-46e0-a1ed-dfb55b3c1aa5" providerId="ADAL" clId="{47115EB3-163C-435F-9CD0-76AEDB8F657A}" dt="2023-01-30T23:02:17.183" v="2928"/>
          <ac:spMkLst>
            <pc:docMk/>
            <pc:sldMk cId="427361298" sldId="2103813475"/>
            <ac:spMk id="27" creationId="{C08A5286-C34C-88EB-D15D-C8253914E4CF}"/>
          </ac:spMkLst>
        </pc:spChg>
        <pc:spChg chg="mod">
          <ac:chgData name="Dhanraj, Vijay" userId="89bb059d-c41c-46e0-a1ed-dfb55b3c1aa5" providerId="ADAL" clId="{47115EB3-163C-435F-9CD0-76AEDB8F657A}" dt="2023-01-30T23:02:17.183" v="2928"/>
          <ac:spMkLst>
            <pc:docMk/>
            <pc:sldMk cId="427361298" sldId="2103813475"/>
            <ac:spMk id="28" creationId="{4CE05E25-718E-4D3D-83FE-DCEAFAEA05FD}"/>
          </ac:spMkLst>
        </pc:spChg>
        <pc:spChg chg="mod">
          <ac:chgData name="Dhanraj, Vijay" userId="89bb059d-c41c-46e0-a1ed-dfb55b3c1aa5" providerId="ADAL" clId="{47115EB3-163C-435F-9CD0-76AEDB8F657A}" dt="2023-01-30T23:02:17.183" v="2928"/>
          <ac:spMkLst>
            <pc:docMk/>
            <pc:sldMk cId="427361298" sldId="2103813475"/>
            <ac:spMk id="29" creationId="{32A57FAF-B816-1560-C2DD-939A85DB0F65}"/>
          </ac:spMkLst>
        </pc:spChg>
        <pc:spChg chg="mod">
          <ac:chgData name="Dhanraj, Vijay" userId="89bb059d-c41c-46e0-a1ed-dfb55b3c1aa5" providerId="ADAL" clId="{47115EB3-163C-435F-9CD0-76AEDB8F657A}" dt="2023-01-30T23:02:17.183" v="2928"/>
          <ac:spMkLst>
            <pc:docMk/>
            <pc:sldMk cId="427361298" sldId="2103813475"/>
            <ac:spMk id="30" creationId="{59A68507-6A80-CA9A-B6DF-5DEAC36B0771}"/>
          </ac:spMkLst>
        </pc:spChg>
        <pc:spChg chg="mod">
          <ac:chgData name="Dhanraj, Vijay" userId="89bb059d-c41c-46e0-a1ed-dfb55b3c1aa5" providerId="ADAL" clId="{47115EB3-163C-435F-9CD0-76AEDB8F657A}" dt="2023-01-30T23:02:17.183" v="2928"/>
          <ac:spMkLst>
            <pc:docMk/>
            <pc:sldMk cId="427361298" sldId="2103813475"/>
            <ac:spMk id="31" creationId="{EEDA0E85-F2A8-4B57-BCF0-CAC1404CF4EC}"/>
          </ac:spMkLst>
        </pc:spChg>
        <pc:spChg chg="mod">
          <ac:chgData name="Dhanraj, Vijay" userId="89bb059d-c41c-46e0-a1ed-dfb55b3c1aa5" providerId="ADAL" clId="{47115EB3-163C-435F-9CD0-76AEDB8F657A}" dt="2023-01-30T23:02:17.183" v="2928"/>
          <ac:spMkLst>
            <pc:docMk/>
            <pc:sldMk cId="427361298" sldId="2103813475"/>
            <ac:spMk id="32" creationId="{E1379C96-7FAE-1F93-D0D1-4B5CF8F2F748}"/>
          </ac:spMkLst>
        </pc:spChg>
        <pc:spChg chg="mod">
          <ac:chgData name="Dhanraj, Vijay" userId="89bb059d-c41c-46e0-a1ed-dfb55b3c1aa5" providerId="ADAL" clId="{47115EB3-163C-435F-9CD0-76AEDB8F657A}" dt="2023-01-30T23:02:17.183" v="2928"/>
          <ac:spMkLst>
            <pc:docMk/>
            <pc:sldMk cId="427361298" sldId="2103813475"/>
            <ac:spMk id="34" creationId="{C0D0AD13-2AD6-223C-3069-88004E261CE1}"/>
          </ac:spMkLst>
        </pc:spChg>
        <pc:spChg chg="mod">
          <ac:chgData name="Dhanraj, Vijay" userId="89bb059d-c41c-46e0-a1ed-dfb55b3c1aa5" providerId="ADAL" clId="{47115EB3-163C-435F-9CD0-76AEDB8F657A}" dt="2023-01-30T23:02:17.183" v="2928"/>
          <ac:spMkLst>
            <pc:docMk/>
            <pc:sldMk cId="427361298" sldId="2103813475"/>
            <ac:spMk id="36" creationId="{BB7CE187-785A-D95F-8210-AD3CF52DB8E9}"/>
          </ac:spMkLst>
        </pc:spChg>
        <pc:spChg chg="mod">
          <ac:chgData name="Dhanraj, Vijay" userId="89bb059d-c41c-46e0-a1ed-dfb55b3c1aa5" providerId="ADAL" clId="{47115EB3-163C-435F-9CD0-76AEDB8F657A}" dt="2023-01-30T23:02:17.183" v="2928"/>
          <ac:spMkLst>
            <pc:docMk/>
            <pc:sldMk cId="427361298" sldId="2103813475"/>
            <ac:spMk id="38" creationId="{7450C35D-F01B-CC76-EFF2-7B9676A5C4A8}"/>
          </ac:spMkLst>
        </pc:spChg>
        <pc:spChg chg="mod">
          <ac:chgData name="Dhanraj, Vijay" userId="89bb059d-c41c-46e0-a1ed-dfb55b3c1aa5" providerId="ADAL" clId="{47115EB3-163C-435F-9CD0-76AEDB8F657A}" dt="2023-01-30T23:02:17.183" v="2928"/>
          <ac:spMkLst>
            <pc:docMk/>
            <pc:sldMk cId="427361298" sldId="2103813475"/>
            <ac:spMk id="40" creationId="{9E222DBE-3071-3949-9414-BC3734EDA96A}"/>
          </ac:spMkLst>
        </pc:spChg>
        <pc:spChg chg="mod">
          <ac:chgData name="Dhanraj, Vijay" userId="89bb059d-c41c-46e0-a1ed-dfb55b3c1aa5" providerId="ADAL" clId="{47115EB3-163C-435F-9CD0-76AEDB8F657A}" dt="2023-01-30T23:02:17.183" v="2928"/>
          <ac:spMkLst>
            <pc:docMk/>
            <pc:sldMk cId="427361298" sldId="2103813475"/>
            <ac:spMk id="41" creationId="{3530BBC4-7510-86BA-36D2-7C21E0C0A5F5}"/>
          </ac:spMkLst>
        </pc:spChg>
        <pc:spChg chg="mod">
          <ac:chgData name="Dhanraj, Vijay" userId="89bb059d-c41c-46e0-a1ed-dfb55b3c1aa5" providerId="ADAL" clId="{47115EB3-163C-435F-9CD0-76AEDB8F657A}" dt="2023-01-30T23:02:17.183" v="2928"/>
          <ac:spMkLst>
            <pc:docMk/>
            <pc:sldMk cId="427361298" sldId="2103813475"/>
            <ac:spMk id="42" creationId="{9E477CFA-5F52-4897-1254-F1AE2F705954}"/>
          </ac:spMkLst>
        </pc:spChg>
        <pc:spChg chg="mod">
          <ac:chgData name="Dhanraj, Vijay" userId="89bb059d-c41c-46e0-a1ed-dfb55b3c1aa5" providerId="ADAL" clId="{47115EB3-163C-435F-9CD0-76AEDB8F657A}" dt="2023-01-30T23:13:01.259" v="2931"/>
          <ac:spMkLst>
            <pc:docMk/>
            <pc:sldMk cId="427361298" sldId="2103813475"/>
            <ac:spMk id="47" creationId="{2D93A03B-3742-5C6A-DF92-1A70BB0B95C5}"/>
          </ac:spMkLst>
        </pc:spChg>
        <pc:spChg chg="mod">
          <ac:chgData name="Dhanraj, Vijay" userId="89bb059d-c41c-46e0-a1ed-dfb55b3c1aa5" providerId="ADAL" clId="{47115EB3-163C-435F-9CD0-76AEDB8F657A}" dt="2023-01-30T23:13:01.259" v="2931"/>
          <ac:spMkLst>
            <pc:docMk/>
            <pc:sldMk cId="427361298" sldId="2103813475"/>
            <ac:spMk id="48" creationId="{D5AF0D6A-75C5-375F-B243-17E471CCCF60}"/>
          </ac:spMkLst>
        </pc:spChg>
        <pc:spChg chg="mod">
          <ac:chgData name="Dhanraj, Vijay" userId="89bb059d-c41c-46e0-a1ed-dfb55b3c1aa5" providerId="ADAL" clId="{47115EB3-163C-435F-9CD0-76AEDB8F657A}" dt="2023-01-30T23:13:01.259" v="2931"/>
          <ac:spMkLst>
            <pc:docMk/>
            <pc:sldMk cId="427361298" sldId="2103813475"/>
            <ac:spMk id="49" creationId="{4D8BDA68-6307-D3FF-8821-3DDF0CCB91B7}"/>
          </ac:spMkLst>
        </pc:spChg>
        <pc:spChg chg="mod">
          <ac:chgData name="Dhanraj, Vijay" userId="89bb059d-c41c-46e0-a1ed-dfb55b3c1aa5" providerId="ADAL" clId="{47115EB3-163C-435F-9CD0-76AEDB8F657A}" dt="2023-01-30T23:13:01.259" v="2931"/>
          <ac:spMkLst>
            <pc:docMk/>
            <pc:sldMk cId="427361298" sldId="2103813475"/>
            <ac:spMk id="50" creationId="{BE408686-3696-D09F-33AF-F4C183BF1D9C}"/>
          </ac:spMkLst>
        </pc:spChg>
        <pc:spChg chg="mod">
          <ac:chgData name="Dhanraj, Vijay" userId="89bb059d-c41c-46e0-a1ed-dfb55b3c1aa5" providerId="ADAL" clId="{47115EB3-163C-435F-9CD0-76AEDB8F657A}" dt="2023-01-30T23:13:01.259" v="2931"/>
          <ac:spMkLst>
            <pc:docMk/>
            <pc:sldMk cId="427361298" sldId="2103813475"/>
            <ac:spMk id="51" creationId="{0DE40D4F-13C4-3EE8-6D19-9CBF3BEDEABB}"/>
          </ac:spMkLst>
        </pc:spChg>
        <pc:spChg chg="mod">
          <ac:chgData name="Dhanraj, Vijay" userId="89bb059d-c41c-46e0-a1ed-dfb55b3c1aa5" providerId="ADAL" clId="{47115EB3-163C-435F-9CD0-76AEDB8F657A}" dt="2023-01-30T23:13:01.259" v="2931"/>
          <ac:spMkLst>
            <pc:docMk/>
            <pc:sldMk cId="427361298" sldId="2103813475"/>
            <ac:spMk id="53" creationId="{5E44EE91-FD45-D550-FC9E-8AAF4A94CF86}"/>
          </ac:spMkLst>
        </pc:spChg>
        <pc:spChg chg="mod">
          <ac:chgData name="Dhanraj, Vijay" userId="89bb059d-c41c-46e0-a1ed-dfb55b3c1aa5" providerId="ADAL" clId="{47115EB3-163C-435F-9CD0-76AEDB8F657A}" dt="2023-01-30T23:13:01.259" v="2931"/>
          <ac:spMkLst>
            <pc:docMk/>
            <pc:sldMk cId="427361298" sldId="2103813475"/>
            <ac:spMk id="54" creationId="{6B00C101-6798-B4A6-42AB-192E82F1DAAE}"/>
          </ac:spMkLst>
        </pc:spChg>
        <pc:spChg chg="mod">
          <ac:chgData name="Dhanraj, Vijay" userId="89bb059d-c41c-46e0-a1ed-dfb55b3c1aa5" providerId="ADAL" clId="{47115EB3-163C-435F-9CD0-76AEDB8F657A}" dt="2023-01-30T23:13:01.259" v="2931"/>
          <ac:spMkLst>
            <pc:docMk/>
            <pc:sldMk cId="427361298" sldId="2103813475"/>
            <ac:spMk id="55" creationId="{7FA033E7-063B-056E-83B9-3853AF6BBEA0}"/>
          </ac:spMkLst>
        </pc:spChg>
        <pc:spChg chg="mod">
          <ac:chgData name="Dhanraj, Vijay" userId="89bb059d-c41c-46e0-a1ed-dfb55b3c1aa5" providerId="ADAL" clId="{47115EB3-163C-435F-9CD0-76AEDB8F657A}" dt="2023-01-30T23:13:01.259" v="2931"/>
          <ac:spMkLst>
            <pc:docMk/>
            <pc:sldMk cId="427361298" sldId="2103813475"/>
            <ac:spMk id="58" creationId="{7C5DF94E-DEB6-72A5-77E8-CC14E7E225C1}"/>
          </ac:spMkLst>
        </pc:spChg>
        <pc:spChg chg="mod">
          <ac:chgData name="Dhanraj, Vijay" userId="89bb059d-c41c-46e0-a1ed-dfb55b3c1aa5" providerId="ADAL" clId="{47115EB3-163C-435F-9CD0-76AEDB8F657A}" dt="2023-01-30T23:13:01.259" v="2931"/>
          <ac:spMkLst>
            <pc:docMk/>
            <pc:sldMk cId="427361298" sldId="2103813475"/>
            <ac:spMk id="61" creationId="{14F75171-F4D1-FCA2-72B2-577A0494B191}"/>
          </ac:spMkLst>
        </pc:spChg>
        <pc:spChg chg="mod">
          <ac:chgData name="Dhanraj, Vijay" userId="89bb059d-c41c-46e0-a1ed-dfb55b3c1aa5" providerId="ADAL" clId="{47115EB3-163C-435F-9CD0-76AEDB8F657A}" dt="2023-01-30T23:13:01.259" v="2931"/>
          <ac:spMkLst>
            <pc:docMk/>
            <pc:sldMk cId="427361298" sldId="2103813475"/>
            <ac:spMk id="66" creationId="{C7E6C844-4570-59E2-3D12-FF4B2EE4BF56}"/>
          </ac:spMkLst>
        </pc:spChg>
        <pc:spChg chg="mod">
          <ac:chgData name="Dhanraj, Vijay" userId="89bb059d-c41c-46e0-a1ed-dfb55b3c1aa5" providerId="ADAL" clId="{47115EB3-163C-435F-9CD0-76AEDB8F657A}" dt="2023-01-30T23:13:01.259" v="2931"/>
          <ac:spMkLst>
            <pc:docMk/>
            <pc:sldMk cId="427361298" sldId="2103813475"/>
            <ac:spMk id="67" creationId="{2D3686F8-3B8B-D852-CED2-32E1CD8D0A4D}"/>
          </ac:spMkLst>
        </pc:spChg>
        <pc:spChg chg="mod">
          <ac:chgData name="Dhanraj, Vijay" userId="89bb059d-c41c-46e0-a1ed-dfb55b3c1aa5" providerId="ADAL" clId="{47115EB3-163C-435F-9CD0-76AEDB8F657A}" dt="2023-01-30T23:13:01.259" v="2931"/>
          <ac:spMkLst>
            <pc:docMk/>
            <pc:sldMk cId="427361298" sldId="2103813475"/>
            <ac:spMk id="69" creationId="{566AC565-6006-D686-A94B-8642FEB90D72}"/>
          </ac:spMkLst>
        </pc:spChg>
        <pc:spChg chg="mod">
          <ac:chgData name="Dhanraj, Vijay" userId="89bb059d-c41c-46e0-a1ed-dfb55b3c1aa5" providerId="ADAL" clId="{47115EB3-163C-435F-9CD0-76AEDB8F657A}" dt="2023-01-30T23:13:01.259" v="2931"/>
          <ac:spMkLst>
            <pc:docMk/>
            <pc:sldMk cId="427361298" sldId="2103813475"/>
            <ac:spMk id="71" creationId="{59BECBC8-70C1-07EC-C909-F1F91EE62F99}"/>
          </ac:spMkLst>
        </pc:spChg>
        <pc:spChg chg="mod">
          <ac:chgData name="Dhanraj, Vijay" userId="89bb059d-c41c-46e0-a1ed-dfb55b3c1aa5" providerId="ADAL" clId="{47115EB3-163C-435F-9CD0-76AEDB8F657A}" dt="2023-01-30T23:13:01.259" v="2931"/>
          <ac:spMkLst>
            <pc:docMk/>
            <pc:sldMk cId="427361298" sldId="2103813475"/>
            <ac:spMk id="73" creationId="{588A1328-EE62-3EEB-D719-63A6D9DC33AD}"/>
          </ac:spMkLst>
        </pc:spChg>
        <pc:spChg chg="mod">
          <ac:chgData name="Dhanraj, Vijay" userId="89bb059d-c41c-46e0-a1ed-dfb55b3c1aa5" providerId="ADAL" clId="{47115EB3-163C-435F-9CD0-76AEDB8F657A}" dt="2023-01-30T23:13:01.259" v="2931"/>
          <ac:spMkLst>
            <pc:docMk/>
            <pc:sldMk cId="427361298" sldId="2103813475"/>
            <ac:spMk id="74" creationId="{671F499D-ABFC-3247-E2C0-EF1C475B71EA}"/>
          </ac:spMkLst>
        </pc:spChg>
        <pc:spChg chg="mod">
          <ac:chgData name="Dhanraj, Vijay" userId="89bb059d-c41c-46e0-a1ed-dfb55b3c1aa5" providerId="ADAL" clId="{47115EB3-163C-435F-9CD0-76AEDB8F657A}" dt="2023-01-30T23:13:01.259" v="2931"/>
          <ac:spMkLst>
            <pc:docMk/>
            <pc:sldMk cId="427361298" sldId="2103813475"/>
            <ac:spMk id="75" creationId="{42BD3D97-BCF5-75B0-D736-5EE66204D4A2}"/>
          </ac:spMkLst>
        </pc:spChg>
        <pc:spChg chg="mod">
          <ac:chgData name="Dhanraj, Vijay" userId="89bb059d-c41c-46e0-a1ed-dfb55b3c1aa5" providerId="ADAL" clId="{47115EB3-163C-435F-9CD0-76AEDB8F657A}" dt="2023-01-30T23:13:01.259" v="2931"/>
          <ac:spMkLst>
            <pc:docMk/>
            <pc:sldMk cId="427361298" sldId="2103813475"/>
            <ac:spMk id="76" creationId="{480F3770-D665-8728-442A-8A3AD225804A}"/>
          </ac:spMkLst>
        </pc:spChg>
        <pc:spChg chg="mod">
          <ac:chgData name="Dhanraj, Vijay" userId="89bb059d-c41c-46e0-a1ed-dfb55b3c1aa5" providerId="ADAL" clId="{47115EB3-163C-435F-9CD0-76AEDB8F657A}" dt="2023-01-30T23:13:01.259" v="2931"/>
          <ac:spMkLst>
            <pc:docMk/>
            <pc:sldMk cId="427361298" sldId="2103813475"/>
            <ac:spMk id="77" creationId="{06DF106E-E1C1-BB09-D56F-FD98E8A6812F}"/>
          </ac:spMkLst>
        </pc:spChg>
        <pc:spChg chg="mod">
          <ac:chgData name="Dhanraj, Vijay" userId="89bb059d-c41c-46e0-a1ed-dfb55b3c1aa5" providerId="ADAL" clId="{47115EB3-163C-435F-9CD0-76AEDB8F657A}" dt="2023-01-30T23:13:01.259" v="2931"/>
          <ac:spMkLst>
            <pc:docMk/>
            <pc:sldMk cId="427361298" sldId="2103813475"/>
            <ac:spMk id="78" creationId="{14BF7A6F-F221-2BA4-F3C1-815151D507FA}"/>
          </ac:spMkLst>
        </pc:spChg>
        <pc:spChg chg="mod">
          <ac:chgData name="Dhanraj, Vijay" userId="89bb059d-c41c-46e0-a1ed-dfb55b3c1aa5" providerId="ADAL" clId="{47115EB3-163C-435F-9CD0-76AEDB8F657A}" dt="2023-01-30T23:13:01.259" v="2931"/>
          <ac:spMkLst>
            <pc:docMk/>
            <pc:sldMk cId="427361298" sldId="2103813475"/>
            <ac:spMk id="79" creationId="{BEFE5149-C24F-72EF-E147-E4B667C20E7C}"/>
          </ac:spMkLst>
        </pc:spChg>
        <pc:spChg chg="mod">
          <ac:chgData name="Dhanraj, Vijay" userId="89bb059d-c41c-46e0-a1ed-dfb55b3c1aa5" providerId="ADAL" clId="{47115EB3-163C-435F-9CD0-76AEDB8F657A}" dt="2023-01-30T23:13:01.259" v="2931"/>
          <ac:spMkLst>
            <pc:docMk/>
            <pc:sldMk cId="427361298" sldId="2103813475"/>
            <ac:spMk id="80" creationId="{3AAA385B-8D21-E4BE-55D2-D7BC94D2655A}"/>
          </ac:spMkLst>
        </pc:spChg>
        <pc:spChg chg="mod">
          <ac:chgData name="Dhanraj, Vijay" userId="89bb059d-c41c-46e0-a1ed-dfb55b3c1aa5" providerId="ADAL" clId="{47115EB3-163C-435F-9CD0-76AEDB8F657A}" dt="2023-01-30T23:13:01.259" v="2931"/>
          <ac:spMkLst>
            <pc:docMk/>
            <pc:sldMk cId="427361298" sldId="2103813475"/>
            <ac:spMk id="81" creationId="{F46592DD-D8E7-8845-6CA7-F198712A2D6C}"/>
          </ac:spMkLst>
        </pc:spChg>
        <pc:spChg chg="mod">
          <ac:chgData name="Dhanraj, Vijay" userId="89bb059d-c41c-46e0-a1ed-dfb55b3c1aa5" providerId="ADAL" clId="{47115EB3-163C-435F-9CD0-76AEDB8F657A}" dt="2023-01-30T23:13:01.259" v="2931"/>
          <ac:spMkLst>
            <pc:docMk/>
            <pc:sldMk cId="427361298" sldId="2103813475"/>
            <ac:spMk id="82" creationId="{5B876FDB-4574-3BB1-EEC9-72FC7A36CD41}"/>
          </ac:spMkLst>
        </pc:spChg>
        <pc:spChg chg="mod">
          <ac:chgData name="Dhanraj, Vijay" userId="89bb059d-c41c-46e0-a1ed-dfb55b3c1aa5" providerId="ADAL" clId="{47115EB3-163C-435F-9CD0-76AEDB8F657A}" dt="2023-01-30T23:13:01.259" v="2931"/>
          <ac:spMkLst>
            <pc:docMk/>
            <pc:sldMk cId="427361298" sldId="2103813475"/>
            <ac:spMk id="83" creationId="{9D8CC8FB-9DC5-DCC3-C62C-52F82D3EA67E}"/>
          </ac:spMkLst>
        </pc:spChg>
        <pc:spChg chg="mod">
          <ac:chgData name="Dhanraj, Vijay" userId="89bb059d-c41c-46e0-a1ed-dfb55b3c1aa5" providerId="ADAL" clId="{47115EB3-163C-435F-9CD0-76AEDB8F657A}" dt="2023-01-30T23:13:01.259" v="2931"/>
          <ac:spMkLst>
            <pc:docMk/>
            <pc:sldMk cId="427361298" sldId="2103813475"/>
            <ac:spMk id="84" creationId="{9DB49904-D0DF-E655-2B31-E0D0F1FF911B}"/>
          </ac:spMkLst>
        </pc:spChg>
        <pc:spChg chg="mod">
          <ac:chgData name="Dhanraj, Vijay" userId="89bb059d-c41c-46e0-a1ed-dfb55b3c1aa5" providerId="ADAL" clId="{47115EB3-163C-435F-9CD0-76AEDB8F657A}" dt="2023-01-30T23:13:01.259" v="2931"/>
          <ac:spMkLst>
            <pc:docMk/>
            <pc:sldMk cId="427361298" sldId="2103813475"/>
            <ac:spMk id="85" creationId="{1E7C3B72-2851-7AC8-E2E7-D31A481A0BA6}"/>
          </ac:spMkLst>
        </pc:spChg>
        <pc:spChg chg="mod">
          <ac:chgData name="Dhanraj, Vijay" userId="89bb059d-c41c-46e0-a1ed-dfb55b3c1aa5" providerId="ADAL" clId="{47115EB3-163C-435F-9CD0-76AEDB8F657A}" dt="2023-01-30T23:13:01.259" v="2931"/>
          <ac:spMkLst>
            <pc:docMk/>
            <pc:sldMk cId="427361298" sldId="2103813475"/>
            <ac:spMk id="86" creationId="{F572914C-4719-3388-2C11-BAB26EEBE527}"/>
          </ac:spMkLst>
        </pc:spChg>
        <pc:spChg chg="mod">
          <ac:chgData name="Dhanraj, Vijay" userId="89bb059d-c41c-46e0-a1ed-dfb55b3c1aa5" providerId="ADAL" clId="{47115EB3-163C-435F-9CD0-76AEDB8F657A}" dt="2023-01-30T23:13:01.259" v="2931"/>
          <ac:spMkLst>
            <pc:docMk/>
            <pc:sldMk cId="427361298" sldId="2103813475"/>
            <ac:spMk id="87" creationId="{282C181E-27C4-23D1-9183-18FFCF2D7949}"/>
          </ac:spMkLst>
        </pc:spChg>
        <pc:spChg chg="mod">
          <ac:chgData name="Dhanraj, Vijay" userId="89bb059d-c41c-46e0-a1ed-dfb55b3c1aa5" providerId="ADAL" clId="{47115EB3-163C-435F-9CD0-76AEDB8F657A}" dt="2023-01-30T23:13:01.259" v="2931"/>
          <ac:spMkLst>
            <pc:docMk/>
            <pc:sldMk cId="427361298" sldId="2103813475"/>
            <ac:spMk id="88" creationId="{139D3D99-770C-A059-0CDA-CBD04B90AFFB}"/>
          </ac:spMkLst>
        </pc:spChg>
        <pc:spChg chg="mod">
          <ac:chgData name="Dhanraj, Vijay" userId="89bb059d-c41c-46e0-a1ed-dfb55b3c1aa5" providerId="ADAL" clId="{47115EB3-163C-435F-9CD0-76AEDB8F657A}" dt="2023-01-30T23:13:01.259" v="2931"/>
          <ac:spMkLst>
            <pc:docMk/>
            <pc:sldMk cId="427361298" sldId="2103813475"/>
            <ac:spMk id="89" creationId="{9EA9C7CB-6CD3-B565-39AC-EA194AF49120}"/>
          </ac:spMkLst>
        </pc:spChg>
        <pc:spChg chg="mod">
          <ac:chgData name="Dhanraj, Vijay" userId="89bb059d-c41c-46e0-a1ed-dfb55b3c1aa5" providerId="ADAL" clId="{47115EB3-163C-435F-9CD0-76AEDB8F657A}" dt="2023-01-30T23:13:01.259" v="2931"/>
          <ac:spMkLst>
            <pc:docMk/>
            <pc:sldMk cId="427361298" sldId="2103813475"/>
            <ac:spMk id="90" creationId="{B5C73982-23A9-B672-1AAE-38A591385CC7}"/>
          </ac:spMkLst>
        </pc:spChg>
        <pc:spChg chg="add mod">
          <ac:chgData name="Dhanraj, Vijay" userId="89bb059d-c41c-46e0-a1ed-dfb55b3c1aa5" providerId="ADAL" clId="{47115EB3-163C-435F-9CD0-76AEDB8F657A}" dt="2023-01-30T23:13:08.113" v="2932" actId="1076"/>
          <ac:spMkLst>
            <pc:docMk/>
            <pc:sldMk cId="427361298" sldId="2103813475"/>
            <ac:spMk id="92" creationId="{3783E767-8CB5-20F4-9683-48697E8124EB}"/>
          </ac:spMkLst>
        </pc:spChg>
        <pc:spChg chg="add mod">
          <ac:chgData name="Dhanraj, Vijay" userId="89bb059d-c41c-46e0-a1ed-dfb55b3c1aa5" providerId="ADAL" clId="{47115EB3-163C-435F-9CD0-76AEDB8F657A}" dt="2023-01-30T23:13:08.113" v="2932" actId="1076"/>
          <ac:spMkLst>
            <pc:docMk/>
            <pc:sldMk cId="427361298" sldId="2103813475"/>
            <ac:spMk id="94" creationId="{B7C5FBF8-C301-6461-F69D-8122D8537B98}"/>
          </ac:spMkLst>
        </pc:spChg>
        <pc:grpChg chg="add del mod">
          <ac:chgData name="Dhanraj, Vijay" userId="89bb059d-c41c-46e0-a1ed-dfb55b3c1aa5" providerId="ADAL" clId="{47115EB3-163C-435F-9CD0-76AEDB8F657A}" dt="2023-01-30T23:12:56.536" v="2930" actId="478"/>
          <ac:grpSpMkLst>
            <pc:docMk/>
            <pc:sldMk cId="427361298" sldId="2103813475"/>
            <ac:grpSpMk id="8" creationId="{FE8ABCD8-4FE3-5623-897B-42BCA1E9F020}"/>
          </ac:grpSpMkLst>
        </pc:grpChg>
        <pc:grpChg chg="add mod">
          <ac:chgData name="Dhanraj, Vijay" userId="89bb059d-c41c-46e0-a1ed-dfb55b3c1aa5" providerId="ADAL" clId="{47115EB3-163C-435F-9CD0-76AEDB8F657A}" dt="2023-01-30T23:13:08.113" v="2932" actId="1076"/>
          <ac:grpSpMkLst>
            <pc:docMk/>
            <pc:sldMk cId="427361298" sldId="2103813475"/>
            <ac:grpSpMk id="43" creationId="{F069A528-0528-0EB6-552E-CC571EA49FDE}"/>
          </ac:grpSpMkLst>
        </pc:grpChg>
        <pc:grpChg chg="mod">
          <ac:chgData name="Dhanraj, Vijay" userId="89bb059d-c41c-46e0-a1ed-dfb55b3c1aa5" providerId="ADAL" clId="{47115EB3-163C-435F-9CD0-76AEDB8F657A}" dt="2023-01-30T23:13:01.259" v="2931"/>
          <ac:grpSpMkLst>
            <pc:docMk/>
            <pc:sldMk cId="427361298" sldId="2103813475"/>
            <ac:grpSpMk id="44" creationId="{0C4CAF1F-A3AA-E4EF-68B4-09B1FFE4632C}"/>
          </ac:grpSpMkLst>
        </pc:grpChg>
        <pc:grpChg chg="mod">
          <ac:chgData name="Dhanraj, Vijay" userId="89bb059d-c41c-46e0-a1ed-dfb55b3c1aa5" providerId="ADAL" clId="{47115EB3-163C-435F-9CD0-76AEDB8F657A}" dt="2023-01-30T23:13:01.259" v="2931"/>
          <ac:grpSpMkLst>
            <pc:docMk/>
            <pc:sldMk cId="427361298" sldId="2103813475"/>
            <ac:grpSpMk id="45" creationId="{1517D805-CD16-84B6-FA27-D0C8F939A7D0}"/>
          </ac:grpSpMkLst>
        </pc:grpChg>
        <pc:grpChg chg="mod">
          <ac:chgData name="Dhanraj, Vijay" userId="89bb059d-c41c-46e0-a1ed-dfb55b3c1aa5" providerId="ADAL" clId="{47115EB3-163C-435F-9CD0-76AEDB8F657A}" dt="2023-01-30T23:13:01.259" v="2931"/>
          <ac:grpSpMkLst>
            <pc:docMk/>
            <pc:sldMk cId="427361298" sldId="2103813475"/>
            <ac:grpSpMk id="46" creationId="{DCDDE5F6-54EB-2515-A982-C7D5E6448706}"/>
          </ac:grpSpMkLst>
        </pc:grpChg>
        <pc:grpChg chg="mod">
          <ac:chgData name="Dhanraj, Vijay" userId="89bb059d-c41c-46e0-a1ed-dfb55b3c1aa5" providerId="ADAL" clId="{47115EB3-163C-435F-9CD0-76AEDB8F657A}" dt="2023-01-30T23:13:01.259" v="2931"/>
          <ac:grpSpMkLst>
            <pc:docMk/>
            <pc:sldMk cId="427361298" sldId="2103813475"/>
            <ac:grpSpMk id="52" creationId="{8E950528-B880-0FAC-9E9C-2E061D41C80F}"/>
          </ac:grpSpMkLst>
        </pc:grpChg>
        <pc:grpChg chg="mod">
          <ac:chgData name="Dhanraj, Vijay" userId="89bb059d-c41c-46e0-a1ed-dfb55b3c1aa5" providerId="ADAL" clId="{47115EB3-163C-435F-9CD0-76AEDB8F657A}" dt="2023-01-30T23:13:01.259" v="2931"/>
          <ac:grpSpMkLst>
            <pc:docMk/>
            <pc:sldMk cId="427361298" sldId="2103813475"/>
            <ac:grpSpMk id="56" creationId="{62E68426-D3E0-2A28-F1D7-3EFFF0B0E87F}"/>
          </ac:grpSpMkLst>
        </pc:grpChg>
        <pc:grpChg chg="mod">
          <ac:chgData name="Dhanraj, Vijay" userId="89bb059d-c41c-46e0-a1ed-dfb55b3c1aa5" providerId="ADAL" clId="{47115EB3-163C-435F-9CD0-76AEDB8F657A}" dt="2023-01-30T23:13:01.259" v="2931"/>
          <ac:grpSpMkLst>
            <pc:docMk/>
            <pc:sldMk cId="427361298" sldId="2103813475"/>
            <ac:grpSpMk id="63" creationId="{FA7E7F89-57B3-9697-8232-D16410E191F0}"/>
          </ac:grpSpMkLst>
        </pc:grpChg>
        <pc:grpChg chg="mod">
          <ac:chgData name="Dhanraj, Vijay" userId="89bb059d-c41c-46e0-a1ed-dfb55b3c1aa5" providerId="ADAL" clId="{47115EB3-163C-435F-9CD0-76AEDB8F657A}" dt="2023-01-30T23:13:01.259" v="2931"/>
          <ac:grpSpMkLst>
            <pc:docMk/>
            <pc:sldMk cId="427361298" sldId="2103813475"/>
            <ac:grpSpMk id="64" creationId="{93FDC404-5561-BEC9-F7A1-C30A2977177F}"/>
          </ac:grpSpMkLst>
        </pc:grpChg>
        <pc:grpChg chg="mod">
          <ac:chgData name="Dhanraj, Vijay" userId="89bb059d-c41c-46e0-a1ed-dfb55b3c1aa5" providerId="ADAL" clId="{47115EB3-163C-435F-9CD0-76AEDB8F657A}" dt="2023-01-30T23:13:01.259" v="2931"/>
          <ac:grpSpMkLst>
            <pc:docMk/>
            <pc:sldMk cId="427361298" sldId="2103813475"/>
            <ac:grpSpMk id="65" creationId="{30B88102-8EEC-22B3-2F9A-B9D959F4CA8E}"/>
          </ac:grpSpMkLst>
        </pc:grpChg>
        <pc:cxnChg chg="mod">
          <ac:chgData name="Dhanraj, Vijay" userId="89bb059d-c41c-46e0-a1ed-dfb55b3c1aa5" providerId="ADAL" clId="{47115EB3-163C-435F-9CD0-76AEDB8F657A}" dt="2023-01-30T23:02:17.183" v="2928"/>
          <ac:cxnSpMkLst>
            <pc:docMk/>
            <pc:sldMk cId="427361298" sldId="2103813475"/>
            <ac:cxnSpMk id="33" creationId="{B25F0048-4296-A112-B974-FFFFC45712AF}"/>
          </ac:cxnSpMkLst>
        </pc:cxnChg>
        <pc:cxnChg chg="mod">
          <ac:chgData name="Dhanraj, Vijay" userId="89bb059d-c41c-46e0-a1ed-dfb55b3c1aa5" providerId="ADAL" clId="{47115EB3-163C-435F-9CD0-76AEDB8F657A}" dt="2023-01-30T23:02:17.183" v="2928"/>
          <ac:cxnSpMkLst>
            <pc:docMk/>
            <pc:sldMk cId="427361298" sldId="2103813475"/>
            <ac:cxnSpMk id="35" creationId="{E06B89C7-6314-410B-A474-82E41211EC70}"/>
          </ac:cxnSpMkLst>
        </pc:cxnChg>
        <pc:cxnChg chg="mod">
          <ac:chgData name="Dhanraj, Vijay" userId="89bb059d-c41c-46e0-a1ed-dfb55b3c1aa5" providerId="ADAL" clId="{47115EB3-163C-435F-9CD0-76AEDB8F657A}" dt="2023-01-30T23:02:17.183" v="2928"/>
          <ac:cxnSpMkLst>
            <pc:docMk/>
            <pc:sldMk cId="427361298" sldId="2103813475"/>
            <ac:cxnSpMk id="37" creationId="{F34B86BF-9EA8-A057-1BE8-2802FF85F843}"/>
          </ac:cxnSpMkLst>
        </pc:cxnChg>
        <pc:cxnChg chg="mod">
          <ac:chgData name="Dhanraj, Vijay" userId="89bb059d-c41c-46e0-a1ed-dfb55b3c1aa5" providerId="ADAL" clId="{47115EB3-163C-435F-9CD0-76AEDB8F657A}" dt="2023-01-30T23:02:17.183" v="2928"/>
          <ac:cxnSpMkLst>
            <pc:docMk/>
            <pc:sldMk cId="427361298" sldId="2103813475"/>
            <ac:cxnSpMk id="39" creationId="{2CBC05F6-9E01-F8C0-8DF5-1812DC1D4A3A}"/>
          </ac:cxnSpMkLst>
        </pc:cxnChg>
        <pc:cxnChg chg="mod">
          <ac:chgData name="Dhanraj, Vijay" userId="89bb059d-c41c-46e0-a1ed-dfb55b3c1aa5" providerId="ADAL" clId="{47115EB3-163C-435F-9CD0-76AEDB8F657A}" dt="2023-01-30T23:13:01.259" v="2931"/>
          <ac:cxnSpMkLst>
            <pc:docMk/>
            <pc:sldMk cId="427361298" sldId="2103813475"/>
            <ac:cxnSpMk id="57" creationId="{29E06B75-80E8-0FB3-D4BB-2CCF44380CCB}"/>
          </ac:cxnSpMkLst>
        </pc:cxnChg>
        <pc:cxnChg chg="mod">
          <ac:chgData name="Dhanraj, Vijay" userId="89bb059d-c41c-46e0-a1ed-dfb55b3c1aa5" providerId="ADAL" clId="{47115EB3-163C-435F-9CD0-76AEDB8F657A}" dt="2023-01-30T23:13:01.259" v="2931"/>
          <ac:cxnSpMkLst>
            <pc:docMk/>
            <pc:sldMk cId="427361298" sldId="2103813475"/>
            <ac:cxnSpMk id="59" creationId="{453CA924-76C9-9971-49C4-C25E1D744349}"/>
          </ac:cxnSpMkLst>
        </pc:cxnChg>
        <pc:cxnChg chg="mod">
          <ac:chgData name="Dhanraj, Vijay" userId="89bb059d-c41c-46e0-a1ed-dfb55b3c1aa5" providerId="ADAL" clId="{47115EB3-163C-435F-9CD0-76AEDB8F657A}" dt="2023-01-30T23:13:01.259" v="2931"/>
          <ac:cxnSpMkLst>
            <pc:docMk/>
            <pc:sldMk cId="427361298" sldId="2103813475"/>
            <ac:cxnSpMk id="60" creationId="{EDF2B11D-47DA-A4CF-0596-606F68343A53}"/>
          </ac:cxnSpMkLst>
        </pc:cxnChg>
        <pc:cxnChg chg="mod">
          <ac:chgData name="Dhanraj, Vijay" userId="89bb059d-c41c-46e0-a1ed-dfb55b3c1aa5" providerId="ADAL" clId="{47115EB3-163C-435F-9CD0-76AEDB8F657A}" dt="2023-01-30T23:13:01.259" v="2931"/>
          <ac:cxnSpMkLst>
            <pc:docMk/>
            <pc:sldMk cId="427361298" sldId="2103813475"/>
            <ac:cxnSpMk id="62" creationId="{CB1D9011-64D5-A499-D3BC-65E5CA1BD1D6}"/>
          </ac:cxnSpMkLst>
        </pc:cxnChg>
        <pc:cxnChg chg="mod">
          <ac:chgData name="Dhanraj, Vijay" userId="89bb059d-c41c-46e0-a1ed-dfb55b3c1aa5" providerId="ADAL" clId="{47115EB3-163C-435F-9CD0-76AEDB8F657A}" dt="2023-01-30T23:13:01.259" v="2931"/>
          <ac:cxnSpMkLst>
            <pc:docMk/>
            <pc:sldMk cId="427361298" sldId="2103813475"/>
            <ac:cxnSpMk id="68" creationId="{4502595A-4941-8788-11DA-A3DE481E7FA6}"/>
          </ac:cxnSpMkLst>
        </pc:cxnChg>
        <pc:cxnChg chg="mod">
          <ac:chgData name="Dhanraj, Vijay" userId="89bb059d-c41c-46e0-a1ed-dfb55b3c1aa5" providerId="ADAL" clId="{47115EB3-163C-435F-9CD0-76AEDB8F657A}" dt="2023-01-30T23:13:01.259" v="2931"/>
          <ac:cxnSpMkLst>
            <pc:docMk/>
            <pc:sldMk cId="427361298" sldId="2103813475"/>
            <ac:cxnSpMk id="70" creationId="{DD86E0A6-A8C9-7797-EBBF-B4503669F788}"/>
          </ac:cxnSpMkLst>
        </pc:cxnChg>
        <pc:cxnChg chg="mod">
          <ac:chgData name="Dhanraj, Vijay" userId="89bb059d-c41c-46e0-a1ed-dfb55b3c1aa5" providerId="ADAL" clId="{47115EB3-163C-435F-9CD0-76AEDB8F657A}" dt="2023-01-30T23:13:01.259" v="2931"/>
          <ac:cxnSpMkLst>
            <pc:docMk/>
            <pc:sldMk cId="427361298" sldId="2103813475"/>
            <ac:cxnSpMk id="72" creationId="{6EE47E9D-81F7-859C-6AC6-9A1D9604B718}"/>
          </ac:cxnSpMkLst>
        </pc:cxnChg>
        <pc:cxnChg chg="add mod">
          <ac:chgData name="Dhanraj, Vijay" userId="89bb059d-c41c-46e0-a1ed-dfb55b3c1aa5" providerId="ADAL" clId="{47115EB3-163C-435F-9CD0-76AEDB8F657A}" dt="2023-01-30T23:13:08.113" v="2932" actId="1076"/>
          <ac:cxnSpMkLst>
            <pc:docMk/>
            <pc:sldMk cId="427361298" sldId="2103813475"/>
            <ac:cxnSpMk id="91" creationId="{C8BD7A76-8EAB-3226-1CE9-C7C402C3AC11}"/>
          </ac:cxnSpMkLst>
        </pc:cxnChg>
        <pc:cxnChg chg="add mod">
          <ac:chgData name="Dhanraj, Vijay" userId="89bb059d-c41c-46e0-a1ed-dfb55b3c1aa5" providerId="ADAL" clId="{47115EB3-163C-435F-9CD0-76AEDB8F657A}" dt="2023-01-30T23:13:08.113" v="2932" actId="1076"/>
          <ac:cxnSpMkLst>
            <pc:docMk/>
            <pc:sldMk cId="427361298" sldId="2103813475"/>
            <ac:cxnSpMk id="93" creationId="{A6A59A7B-A20F-C35F-CA0E-A595788F55CB}"/>
          </ac:cxnSpMkLst>
        </pc:cxnChg>
        <pc:cxnChg chg="add mod">
          <ac:chgData name="Dhanraj, Vijay" userId="89bb059d-c41c-46e0-a1ed-dfb55b3c1aa5" providerId="ADAL" clId="{47115EB3-163C-435F-9CD0-76AEDB8F657A}" dt="2023-01-30T23:13:08.113" v="2932" actId="1076"/>
          <ac:cxnSpMkLst>
            <pc:docMk/>
            <pc:sldMk cId="427361298" sldId="2103813475"/>
            <ac:cxnSpMk id="95" creationId="{2F22FB1A-3199-C1FB-C32C-48A245FF926E}"/>
          </ac:cxnSpMkLst>
        </pc:cxnChg>
      </pc:sldChg>
      <pc:sldChg chg="addSp delSp modSp add mod">
        <pc:chgData name="Dhanraj, Vijay" userId="89bb059d-c41c-46e0-a1ed-dfb55b3c1aa5" providerId="ADAL" clId="{47115EB3-163C-435F-9CD0-76AEDB8F657A}" dt="2023-01-30T23:17:27.362" v="2946" actId="6549"/>
        <pc:sldMkLst>
          <pc:docMk/>
          <pc:sldMk cId="1795900217" sldId="2103813476"/>
        </pc:sldMkLst>
        <pc:spChg chg="mod">
          <ac:chgData name="Dhanraj, Vijay" userId="89bb059d-c41c-46e0-a1ed-dfb55b3c1aa5" providerId="ADAL" clId="{47115EB3-163C-435F-9CD0-76AEDB8F657A}" dt="2023-01-30T23:17:27.362" v="2946" actId="6549"/>
          <ac:spMkLst>
            <pc:docMk/>
            <pc:sldMk cId="1795900217" sldId="2103813476"/>
            <ac:spMk id="3" creationId="{00000000-0000-0000-0000-000000000000}"/>
          </ac:spMkLst>
        </pc:spChg>
        <pc:spChg chg="del">
          <ac:chgData name="Dhanraj, Vijay" userId="89bb059d-c41c-46e0-a1ed-dfb55b3c1aa5" providerId="ADAL" clId="{47115EB3-163C-435F-9CD0-76AEDB8F657A}" dt="2023-01-30T23:17:12.689" v="2941" actId="478"/>
          <ac:spMkLst>
            <pc:docMk/>
            <pc:sldMk cId="1795900217" sldId="2103813476"/>
            <ac:spMk id="4" creationId="{00000000-0000-0000-0000-000000000000}"/>
          </ac:spMkLst>
        </pc:spChg>
        <pc:spChg chg="add del mod">
          <ac:chgData name="Dhanraj, Vijay" userId="89bb059d-c41c-46e0-a1ed-dfb55b3c1aa5" providerId="ADAL" clId="{47115EB3-163C-435F-9CD0-76AEDB8F657A}" dt="2023-01-30T23:17:14.518" v="2942" actId="478"/>
          <ac:spMkLst>
            <pc:docMk/>
            <pc:sldMk cId="1795900217" sldId="2103813476"/>
            <ac:spMk id="7" creationId="{15528809-39AC-3D54-F0F8-E9AB57FB6BFD}"/>
          </ac:spMkLst>
        </pc:spChg>
        <pc:spChg chg="add mod">
          <ac:chgData name="Dhanraj, Vijay" userId="89bb059d-c41c-46e0-a1ed-dfb55b3c1aa5" providerId="ADAL" clId="{47115EB3-163C-435F-9CD0-76AEDB8F657A}" dt="2023-01-30T23:17:20.124" v="2944" actId="1076"/>
          <ac:spMkLst>
            <pc:docMk/>
            <pc:sldMk cId="1795900217" sldId="2103813476"/>
            <ac:spMk id="8" creationId="{2109E25B-50B9-D0B4-C420-EC46D9D61226}"/>
          </ac:spMkLst>
        </pc:spChg>
        <pc:spChg chg="mod">
          <ac:chgData name="Dhanraj, Vijay" userId="89bb059d-c41c-46e0-a1ed-dfb55b3c1aa5" providerId="ADAL" clId="{47115EB3-163C-435F-9CD0-76AEDB8F657A}" dt="2023-01-30T23:17:15.356" v="2943"/>
          <ac:spMkLst>
            <pc:docMk/>
            <pc:sldMk cId="1795900217" sldId="2103813476"/>
            <ac:spMk id="11" creationId="{8A8426CA-EBBE-E997-6DA4-69E6D60FB448}"/>
          </ac:spMkLst>
        </pc:spChg>
        <pc:spChg chg="mod">
          <ac:chgData name="Dhanraj, Vijay" userId="89bb059d-c41c-46e0-a1ed-dfb55b3c1aa5" providerId="ADAL" clId="{47115EB3-163C-435F-9CD0-76AEDB8F657A}" dt="2023-01-30T23:17:15.356" v="2943"/>
          <ac:spMkLst>
            <pc:docMk/>
            <pc:sldMk cId="1795900217" sldId="2103813476"/>
            <ac:spMk id="12" creationId="{8164B075-2F51-F2D5-D9E4-49CB3F7255DA}"/>
          </ac:spMkLst>
        </pc:spChg>
        <pc:spChg chg="mod">
          <ac:chgData name="Dhanraj, Vijay" userId="89bb059d-c41c-46e0-a1ed-dfb55b3c1aa5" providerId="ADAL" clId="{47115EB3-163C-435F-9CD0-76AEDB8F657A}" dt="2023-01-30T23:17:15.356" v="2943"/>
          <ac:spMkLst>
            <pc:docMk/>
            <pc:sldMk cId="1795900217" sldId="2103813476"/>
            <ac:spMk id="15" creationId="{11D8D6E5-446C-1E7A-0ADC-805FB908531B}"/>
          </ac:spMkLst>
        </pc:spChg>
        <pc:spChg chg="mod">
          <ac:chgData name="Dhanraj, Vijay" userId="89bb059d-c41c-46e0-a1ed-dfb55b3c1aa5" providerId="ADAL" clId="{47115EB3-163C-435F-9CD0-76AEDB8F657A}" dt="2023-01-30T23:17:15.356" v="2943"/>
          <ac:spMkLst>
            <pc:docMk/>
            <pc:sldMk cId="1795900217" sldId="2103813476"/>
            <ac:spMk id="17" creationId="{806CCFBE-6D78-DB3C-E34B-5A292A3F754E}"/>
          </ac:spMkLst>
        </pc:spChg>
        <pc:spChg chg="mod">
          <ac:chgData name="Dhanraj, Vijay" userId="89bb059d-c41c-46e0-a1ed-dfb55b3c1aa5" providerId="ADAL" clId="{47115EB3-163C-435F-9CD0-76AEDB8F657A}" dt="2023-01-30T23:17:15.356" v="2943"/>
          <ac:spMkLst>
            <pc:docMk/>
            <pc:sldMk cId="1795900217" sldId="2103813476"/>
            <ac:spMk id="18" creationId="{09F9B3A3-82DF-1F0E-99B7-EDE98AF11CBD}"/>
          </ac:spMkLst>
        </pc:spChg>
        <pc:spChg chg="mod">
          <ac:chgData name="Dhanraj, Vijay" userId="89bb059d-c41c-46e0-a1ed-dfb55b3c1aa5" providerId="ADAL" clId="{47115EB3-163C-435F-9CD0-76AEDB8F657A}" dt="2023-01-30T23:17:15.356" v="2943"/>
          <ac:spMkLst>
            <pc:docMk/>
            <pc:sldMk cId="1795900217" sldId="2103813476"/>
            <ac:spMk id="19" creationId="{A21D06BC-5C07-866D-9C6C-1D24DDD7F6DB}"/>
          </ac:spMkLst>
        </pc:spChg>
        <pc:spChg chg="mod">
          <ac:chgData name="Dhanraj, Vijay" userId="89bb059d-c41c-46e0-a1ed-dfb55b3c1aa5" providerId="ADAL" clId="{47115EB3-163C-435F-9CD0-76AEDB8F657A}" dt="2023-01-30T23:17:15.356" v="2943"/>
          <ac:spMkLst>
            <pc:docMk/>
            <pc:sldMk cId="1795900217" sldId="2103813476"/>
            <ac:spMk id="20" creationId="{504C0B76-AD91-23CC-6280-EC20CCB32D6C}"/>
          </ac:spMkLst>
        </pc:spChg>
        <pc:spChg chg="mod">
          <ac:chgData name="Dhanraj, Vijay" userId="89bb059d-c41c-46e0-a1ed-dfb55b3c1aa5" providerId="ADAL" clId="{47115EB3-163C-435F-9CD0-76AEDB8F657A}" dt="2023-01-30T23:17:15.356" v="2943"/>
          <ac:spMkLst>
            <pc:docMk/>
            <pc:sldMk cId="1795900217" sldId="2103813476"/>
            <ac:spMk id="25" creationId="{D4AAE3F3-3885-E6D9-3DFA-8EB74081F2FE}"/>
          </ac:spMkLst>
        </pc:spChg>
        <pc:spChg chg="mod">
          <ac:chgData name="Dhanraj, Vijay" userId="89bb059d-c41c-46e0-a1ed-dfb55b3c1aa5" providerId="ADAL" clId="{47115EB3-163C-435F-9CD0-76AEDB8F657A}" dt="2023-01-30T23:17:15.356" v="2943"/>
          <ac:spMkLst>
            <pc:docMk/>
            <pc:sldMk cId="1795900217" sldId="2103813476"/>
            <ac:spMk id="26" creationId="{CC3AE323-2524-9405-2F08-63944D766D96}"/>
          </ac:spMkLst>
        </pc:spChg>
        <pc:spChg chg="mod">
          <ac:chgData name="Dhanraj, Vijay" userId="89bb059d-c41c-46e0-a1ed-dfb55b3c1aa5" providerId="ADAL" clId="{47115EB3-163C-435F-9CD0-76AEDB8F657A}" dt="2023-01-30T23:17:15.356" v="2943"/>
          <ac:spMkLst>
            <pc:docMk/>
            <pc:sldMk cId="1795900217" sldId="2103813476"/>
            <ac:spMk id="28" creationId="{EA2A69CF-0925-8CE5-5816-B0E32BEAB6AE}"/>
          </ac:spMkLst>
        </pc:spChg>
        <pc:spChg chg="mod">
          <ac:chgData name="Dhanraj, Vijay" userId="89bb059d-c41c-46e0-a1ed-dfb55b3c1aa5" providerId="ADAL" clId="{47115EB3-163C-435F-9CD0-76AEDB8F657A}" dt="2023-01-30T23:17:15.356" v="2943"/>
          <ac:spMkLst>
            <pc:docMk/>
            <pc:sldMk cId="1795900217" sldId="2103813476"/>
            <ac:spMk id="33" creationId="{5E1A5587-A526-BBC6-4A96-EE33779CE404}"/>
          </ac:spMkLst>
        </pc:spChg>
        <pc:spChg chg="mod">
          <ac:chgData name="Dhanraj, Vijay" userId="89bb059d-c41c-46e0-a1ed-dfb55b3c1aa5" providerId="ADAL" clId="{47115EB3-163C-435F-9CD0-76AEDB8F657A}" dt="2023-01-30T23:17:15.356" v="2943"/>
          <ac:spMkLst>
            <pc:docMk/>
            <pc:sldMk cId="1795900217" sldId="2103813476"/>
            <ac:spMk id="35" creationId="{FF61961E-C892-0430-92ED-479560234C7F}"/>
          </ac:spMkLst>
        </pc:spChg>
        <pc:spChg chg="mod">
          <ac:chgData name="Dhanraj, Vijay" userId="89bb059d-c41c-46e0-a1ed-dfb55b3c1aa5" providerId="ADAL" clId="{47115EB3-163C-435F-9CD0-76AEDB8F657A}" dt="2023-01-30T23:17:15.356" v="2943"/>
          <ac:spMkLst>
            <pc:docMk/>
            <pc:sldMk cId="1795900217" sldId="2103813476"/>
            <ac:spMk id="36" creationId="{56B52DE3-E499-BD9B-4FBB-A2F49E8AE0C4}"/>
          </ac:spMkLst>
        </pc:spChg>
        <pc:spChg chg="mod">
          <ac:chgData name="Dhanraj, Vijay" userId="89bb059d-c41c-46e0-a1ed-dfb55b3c1aa5" providerId="ADAL" clId="{47115EB3-163C-435F-9CD0-76AEDB8F657A}" dt="2023-01-30T23:17:15.356" v="2943"/>
          <ac:spMkLst>
            <pc:docMk/>
            <pc:sldMk cId="1795900217" sldId="2103813476"/>
            <ac:spMk id="39" creationId="{78DCFD33-E3AD-DC0C-8DFF-B307D58228D8}"/>
          </ac:spMkLst>
        </pc:spChg>
        <pc:spChg chg="mod">
          <ac:chgData name="Dhanraj, Vijay" userId="89bb059d-c41c-46e0-a1ed-dfb55b3c1aa5" providerId="ADAL" clId="{47115EB3-163C-435F-9CD0-76AEDB8F657A}" dt="2023-01-30T23:17:15.356" v="2943"/>
          <ac:spMkLst>
            <pc:docMk/>
            <pc:sldMk cId="1795900217" sldId="2103813476"/>
            <ac:spMk id="40" creationId="{5F580717-CCEB-E9E4-7FBE-1E419D0AD43D}"/>
          </ac:spMkLst>
        </pc:spChg>
        <pc:spChg chg="mod">
          <ac:chgData name="Dhanraj, Vijay" userId="89bb059d-c41c-46e0-a1ed-dfb55b3c1aa5" providerId="ADAL" clId="{47115EB3-163C-435F-9CD0-76AEDB8F657A}" dt="2023-01-30T23:17:15.356" v="2943"/>
          <ac:spMkLst>
            <pc:docMk/>
            <pc:sldMk cId="1795900217" sldId="2103813476"/>
            <ac:spMk id="41" creationId="{25E8E618-3A86-E4A9-C2A2-B23D374CD742}"/>
          </ac:spMkLst>
        </pc:spChg>
        <pc:spChg chg="mod">
          <ac:chgData name="Dhanraj, Vijay" userId="89bb059d-c41c-46e0-a1ed-dfb55b3c1aa5" providerId="ADAL" clId="{47115EB3-163C-435F-9CD0-76AEDB8F657A}" dt="2023-01-30T23:17:15.356" v="2943"/>
          <ac:spMkLst>
            <pc:docMk/>
            <pc:sldMk cId="1795900217" sldId="2103813476"/>
            <ac:spMk id="42" creationId="{944FF9C6-B6EE-556E-F5F2-6D21F7535B14}"/>
          </ac:spMkLst>
        </pc:spChg>
        <pc:spChg chg="mod">
          <ac:chgData name="Dhanraj, Vijay" userId="89bb059d-c41c-46e0-a1ed-dfb55b3c1aa5" providerId="ADAL" clId="{47115EB3-163C-435F-9CD0-76AEDB8F657A}" dt="2023-01-30T23:17:15.356" v="2943"/>
          <ac:spMkLst>
            <pc:docMk/>
            <pc:sldMk cId="1795900217" sldId="2103813476"/>
            <ac:spMk id="43" creationId="{203C4132-35F3-6591-9F71-F7A277B21B6D}"/>
          </ac:spMkLst>
        </pc:spChg>
        <pc:spChg chg="mod">
          <ac:chgData name="Dhanraj, Vijay" userId="89bb059d-c41c-46e0-a1ed-dfb55b3c1aa5" providerId="ADAL" clId="{47115EB3-163C-435F-9CD0-76AEDB8F657A}" dt="2023-01-30T23:17:15.356" v="2943"/>
          <ac:spMkLst>
            <pc:docMk/>
            <pc:sldMk cId="1795900217" sldId="2103813476"/>
            <ac:spMk id="44" creationId="{F6AEFE69-915A-6BC7-2907-C40E89B3B10E}"/>
          </ac:spMkLst>
        </pc:spChg>
        <pc:spChg chg="mod">
          <ac:chgData name="Dhanraj, Vijay" userId="89bb059d-c41c-46e0-a1ed-dfb55b3c1aa5" providerId="ADAL" clId="{47115EB3-163C-435F-9CD0-76AEDB8F657A}" dt="2023-01-30T23:17:15.356" v="2943"/>
          <ac:spMkLst>
            <pc:docMk/>
            <pc:sldMk cId="1795900217" sldId="2103813476"/>
            <ac:spMk id="45" creationId="{D2A6E743-C14B-552A-651F-DC7FF398C584}"/>
          </ac:spMkLst>
        </pc:spChg>
        <pc:spChg chg="mod">
          <ac:chgData name="Dhanraj, Vijay" userId="89bb059d-c41c-46e0-a1ed-dfb55b3c1aa5" providerId="ADAL" clId="{47115EB3-163C-435F-9CD0-76AEDB8F657A}" dt="2023-01-30T23:17:15.356" v="2943"/>
          <ac:spMkLst>
            <pc:docMk/>
            <pc:sldMk cId="1795900217" sldId="2103813476"/>
            <ac:spMk id="46" creationId="{99223292-BA77-0E21-D09E-05BB5F0FA83F}"/>
          </ac:spMkLst>
        </pc:spChg>
        <pc:spChg chg="mod">
          <ac:chgData name="Dhanraj, Vijay" userId="89bb059d-c41c-46e0-a1ed-dfb55b3c1aa5" providerId="ADAL" clId="{47115EB3-163C-435F-9CD0-76AEDB8F657A}" dt="2023-01-30T23:17:15.356" v="2943"/>
          <ac:spMkLst>
            <pc:docMk/>
            <pc:sldMk cId="1795900217" sldId="2103813476"/>
            <ac:spMk id="47" creationId="{2E1FE37B-2AFE-FC0C-DCD5-BDD07DC36A8E}"/>
          </ac:spMkLst>
        </pc:spChg>
        <pc:spChg chg="mod">
          <ac:chgData name="Dhanraj, Vijay" userId="89bb059d-c41c-46e0-a1ed-dfb55b3c1aa5" providerId="ADAL" clId="{47115EB3-163C-435F-9CD0-76AEDB8F657A}" dt="2023-01-30T23:17:15.356" v="2943"/>
          <ac:spMkLst>
            <pc:docMk/>
            <pc:sldMk cId="1795900217" sldId="2103813476"/>
            <ac:spMk id="48" creationId="{06FFB800-01FA-B45D-E5D3-C6DE47895C81}"/>
          </ac:spMkLst>
        </pc:spChg>
        <pc:spChg chg="mod">
          <ac:chgData name="Dhanraj, Vijay" userId="89bb059d-c41c-46e0-a1ed-dfb55b3c1aa5" providerId="ADAL" clId="{47115EB3-163C-435F-9CD0-76AEDB8F657A}" dt="2023-01-30T23:17:15.356" v="2943"/>
          <ac:spMkLst>
            <pc:docMk/>
            <pc:sldMk cId="1795900217" sldId="2103813476"/>
            <ac:spMk id="49" creationId="{EABE5D85-6F1F-2D1A-810D-702179DED243}"/>
          </ac:spMkLst>
        </pc:spChg>
        <pc:spChg chg="mod">
          <ac:chgData name="Dhanraj, Vijay" userId="89bb059d-c41c-46e0-a1ed-dfb55b3c1aa5" providerId="ADAL" clId="{47115EB3-163C-435F-9CD0-76AEDB8F657A}" dt="2023-01-30T23:17:15.356" v="2943"/>
          <ac:spMkLst>
            <pc:docMk/>
            <pc:sldMk cId="1795900217" sldId="2103813476"/>
            <ac:spMk id="50" creationId="{A00623E3-A114-ACB3-F1D4-A354CCEAFFD0}"/>
          </ac:spMkLst>
        </pc:spChg>
        <pc:spChg chg="mod">
          <ac:chgData name="Dhanraj, Vijay" userId="89bb059d-c41c-46e0-a1ed-dfb55b3c1aa5" providerId="ADAL" clId="{47115EB3-163C-435F-9CD0-76AEDB8F657A}" dt="2023-01-30T23:17:15.356" v="2943"/>
          <ac:spMkLst>
            <pc:docMk/>
            <pc:sldMk cId="1795900217" sldId="2103813476"/>
            <ac:spMk id="51" creationId="{17479AA1-F1F8-3C97-262D-141D5C795E89}"/>
          </ac:spMkLst>
        </pc:spChg>
        <pc:spChg chg="mod">
          <ac:chgData name="Dhanraj, Vijay" userId="89bb059d-c41c-46e0-a1ed-dfb55b3c1aa5" providerId="ADAL" clId="{47115EB3-163C-435F-9CD0-76AEDB8F657A}" dt="2023-01-30T23:17:15.356" v="2943"/>
          <ac:spMkLst>
            <pc:docMk/>
            <pc:sldMk cId="1795900217" sldId="2103813476"/>
            <ac:spMk id="52" creationId="{17208AE6-0255-6998-DD2A-0EE7DDC87616}"/>
          </ac:spMkLst>
        </pc:spChg>
        <pc:spChg chg="mod">
          <ac:chgData name="Dhanraj, Vijay" userId="89bb059d-c41c-46e0-a1ed-dfb55b3c1aa5" providerId="ADAL" clId="{47115EB3-163C-435F-9CD0-76AEDB8F657A}" dt="2023-01-30T23:17:15.356" v="2943"/>
          <ac:spMkLst>
            <pc:docMk/>
            <pc:sldMk cId="1795900217" sldId="2103813476"/>
            <ac:spMk id="53" creationId="{9ABAC536-72DE-0AD6-2A02-5598CB824262}"/>
          </ac:spMkLst>
        </pc:spChg>
        <pc:spChg chg="mod">
          <ac:chgData name="Dhanraj, Vijay" userId="89bb059d-c41c-46e0-a1ed-dfb55b3c1aa5" providerId="ADAL" clId="{47115EB3-163C-435F-9CD0-76AEDB8F657A}" dt="2023-01-30T23:17:15.356" v="2943"/>
          <ac:spMkLst>
            <pc:docMk/>
            <pc:sldMk cId="1795900217" sldId="2103813476"/>
            <ac:spMk id="54" creationId="{A18722B7-CD64-2BCB-4EF2-52A9FBBF19E2}"/>
          </ac:spMkLst>
        </pc:spChg>
        <pc:spChg chg="mod">
          <ac:chgData name="Dhanraj, Vijay" userId="89bb059d-c41c-46e0-a1ed-dfb55b3c1aa5" providerId="ADAL" clId="{47115EB3-163C-435F-9CD0-76AEDB8F657A}" dt="2023-01-30T23:17:15.356" v="2943"/>
          <ac:spMkLst>
            <pc:docMk/>
            <pc:sldMk cId="1795900217" sldId="2103813476"/>
            <ac:spMk id="55" creationId="{6C00A228-9679-44BC-BA00-5D366BCA760C}"/>
          </ac:spMkLst>
        </pc:spChg>
        <pc:spChg chg="mod">
          <ac:chgData name="Dhanraj, Vijay" userId="89bb059d-c41c-46e0-a1ed-dfb55b3c1aa5" providerId="ADAL" clId="{47115EB3-163C-435F-9CD0-76AEDB8F657A}" dt="2023-01-30T23:17:15.356" v="2943"/>
          <ac:spMkLst>
            <pc:docMk/>
            <pc:sldMk cId="1795900217" sldId="2103813476"/>
            <ac:spMk id="56" creationId="{A8B94911-AB75-BEC5-0479-782491134F70}"/>
          </ac:spMkLst>
        </pc:spChg>
        <pc:spChg chg="mod">
          <ac:chgData name="Dhanraj, Vijay" userId="89bb059d-c41c-46e0-a1ed-dfb55b3c1aa5" providerId="ADAL" clId="{47115EB3-163C-435F-9CD0-76AEDB8F657A}" dt="2023-01-30T23:17:15.356" v="2943"/>
          <ac:spMkLst>
            <pc:docMk/>
            <pc:sldMk cId="1795900217" sldId="2103813476"/>
            <ac:spMk id="57" creationId="{ABCAEC1B-2052-D585-E7A9-2164AF2CCB7A}"/>
          </ac:spMkLst>
        </pc:spChg>
        <pc:spChg chg="add mod">
          <ac:chgData name="Dhanraj, Vijay" userId="89bb059d-c41c-46e0-a1ed-dfb55b3c1aa5" providerId="ADAL" clId="{47115EB3-163C-435F-9CD0-76AEDB8F657A}" dt="2023-01-30T23:17:20.124" v="2944" actId="1076"/>
          <ac:spMkLst>
            <pc:docMk/>
            <pc:sldMk cId="1795900217" sldId="2103813476"/>
            <ac:spMk id="59" creationId="{CAD1978A-066E-23E6-3CC6-55AAEDAD1A4A}"/>
          </ac:spMkLst>
        </pc:spChg>
        <pc:grpChg chg="add mod">
          <ac:chgData name="Dhanraj, Vijay" userId="89bb059d-c41c-46e0-a1ed-dfb55b3c1aa5" providerId="ADAL" clId="{47115EB3-163C-435F-9CD0-76AEDB8F657A}" dt="2023-01-30T23:17:20.124" v="2944" actId="1076"/>
          <ac:grpSpMkLst>
            <pc:docMk/>
            <pc:sldMk cId="1795900217" sldId="2103813476"/>
            <ac:grpSpMk id="9" creationId="{FD471D29-EA94-346A-64E8-900C3F19059D}"/>
          </ac:grpSpMkLst>
        </pc:grpChg>
        <pc:grpChg chg="mod">
          <ac:chgData name="Dhanraj, Vijay" userId="89bb059d-c41c-46e0-a1ed-dfb55b3c1aa5" providerId="ADAL" clId="{47115EB3-163C-435F-9CD0-76AEDB8F657A}" dt="2023-01-30T23:17:15.356" v="2943"/>
          <ac:grpSpMkLst>
            <pc:docMk/>
            <pc:sldMk cId="1795900217" sldId="2103813476"/>
            <ac:grpSpMk id="10" creationId="{69D12738-9AD4-75BA-890F-28534BDF16B5}"/>
          </ac:grpSpMkLst>
        </pc:grpChg>
        <pc:grpChg chg="mod">
          <ac:chgData name="Dhanraj, Vijay" userId="89bb059d-c41c-46e0-a1ed-dfb55b3c1aa5" providerId="ADAL" clId="{47115EB3-163C-435F-9CD0-76AEDB8F657A}" dt="2023-01-30T23:17:15.356" v="2943"/>
          <ac:grpSpMkLst>
            <pc:docMk/>
            <pc:sldMk cId="1795900217" sldId="2103813476"/>
            <ac:grpSpMk id="13" creationId="{B75275CE-358E-64D2-F2CF-4AA8999E70CC}"/>
          </ac:grpSpMkLst>
        </pc:grpChg>
        <pc:grpChg chg="mod">
          <ac:chgData name="Dhanraj, Vijay" userId="89bb059d-c41c-46e0-a1ed-dfb55b3c1aa5" providerId="ADAL" clId="{47115EB3-163C-435F-9CD0-76AEDB8F657A}" dt="2023-01-30T23:17:15.356" v="2943"/>
          <ac:grpSpMkLst>
            <pc:docMk/>
            <pc:sldMk cId="1795900217" sldId="2103813476"/>
            <ac:grpSpMk id="14" creationId="{B8F22962-D981-6490-9603-A9246E3D7805}"/>
          </ac:grpSpMkLst>
        </pc:grpChg>
        <pc:grpChg chg="mod">
          <ac:chgData name="Dhanraj, Vijay" userId="89bb059d-c41c-46e0-a1ed-dfb55b3c1aa5" providerId="ADAL" clId="{47115EB3-163C-435F-9CD0-76AEDB8F657A}" dt="2023-01-30T23:17:15.356" v="2943"/>
          <ac:grpSpMkLst>
            <pc:docMk/>
            <pc:sldMk cId="1795900217" sldId="2103813476"/>
            <ac:grpSpMk id="16" creationId="{3B6CE06C-DF9D-771C-11F3-53AB92CB527B}"/>
          </ac:grpSpMkLst>
        </pc:grpChg>
        <pc:grpChg chg="mod">
          <ac:chgData name="Dhanraj, Vijay" userId="89bb059d-c41c-46e0-a1ed-dfb55b3c1aa5" providerId="ADAL" clId="{47115EB3-163C-435F-9CD0-76AEDB8F657A}" dt="2023-01-30T23:17:15.356" v="2943"/>
          <ac:grpSpMkLst>
            <pc:docMk/>
            <pc:sldMk cId="1795900217" sldId="2103813476"/>
            <ac:grpSpMk id="21" creationId="{A23D1B0A-7E56-78C6-F50F-5C15D12EC55E}"/>
          </ac:grpSpMkLst>
        </pc:grpChg>
        <pc:grpChg chg="mod">
          <ac:chgData name="Dhanraj, Vijay" userId="89bb059d-c41c-46e0-a1ed-dfb55b3c1aa5" providerId="ADAL" clId="{47115EB3-163C-435F-9CD0-76AEDB8F657A}" dt="2023-01-30T23:17:15.356" v="2943"/>
          <ac:grpSpMkLst>
            <pc:docMk/>
            <pc:sldMk cId="1795900217" sldId="2103813476"/>
            <ac:grpSpMk id="22" creationId="{6AE355C2-6BF7-691E-8B6E-CF59D022EEC9}"/>
          </ac:grpSpMkLst>
        </pc:grpChg>
        <pc:grpChg chg="mod">
          <ac:chgData name="Dhanraj, Vijay" userId="89bb059d-c41c-46e0-a1ed-dfb55b3c1aa5" providerId="ADAL" clId="{47115EB3-163C-435F-9CD0-76AEDB8F657A}" dt="2023-01-30T23:17:15.356" v="2943"/>
          <ac:grpSpMkLst>
            <pc:docMk/>
            <pc:sldMk cId="1795900217" sldId="2103813476"/>
            <ac:grpSpMk id="23" creationId="{20F6181C-662F-0A63-2692-C8A55D86D824}"/>
          </ac:grpSpMkLst>
        </pc:grpChg>
        <pc:grpChg chg="mod">
          <ac:chgData name="Dhanraj, Vijay" userId="89bb059d-c41c-46e0-a1ed-dfb55b3c1aa5" providerId="ADAL" clId="{47115EB3-163C-435F-9CD0-76AEDB8F657A}" dt="2023-01-30T23:17:15.356" v="2943"/>
          <ac:grpSpMkLst>
            <pc:docMk/>
            <pc:sldMk cId="1795900217" sldId="2103813476"/>
            <ac:grpSpMk id="24" creationId="{DA7157AB-9ACD-DDAF-3C6F-81DDAAE8B161}"/>
          </ac:grpSpMkLst>
        </pc:grpChg>
        <pc:grpChg chg="mod">
          <ac:chgData name="Dhanraj, Vijay" userId="89bb059d-c41c-46e0-a1ed-dfb55b3c1aa5" providerId="ADAL" clId="{47115EB3-163C-435F-9CD0-76AEDB8F657A}" dt="2023-01-30T23:17:15.356" v="2943"/>
          <ac:grpSpMkLst>
            <pc:docMk/>
            <pc:sldMk cId="1795900217" sldId="2103813476"/>
            <ac:grpSpMk id="27" creationId="{CAD11E02-D57F-C0D7-D7FD-9DC161876714}"/>
          </ac:grpSpMkLst>
        </pc:grpChg>
        <pc:grpChg chg="mod">
          <ac:chgData name="Dhanraj, Vijay" userId="89bb059d-c41c-46e0-a1ed-dfb55b3c1aa5" providerId="ADAL" clId="{47115EB3-163C-435F-9CD0-76AEDB8F657A}" dt="2023-01-30T23:17:15.356" v="2943"/>
          <ac:grpSpMkLst>
            <pc:docMk/>
            <pc:sldMk cId="1795900217" sldId="2103813476"/>
            <ac:grpSpMk id="29" creationId="{218A5185-803D-B07B-E1BB-663CCF2CB1F9}"/>
          </ac:grpSpMkLst>
        </pc:grpChg>
        <pc:cxnChg chg="mod">
          <ac:chgData name="Dhanraj, Vijay" userId="89bb059d-c41c-46e0-a1ed-dfb55b3c1aa5" providerId="ADAL" clId="{47115EB3-163C-435F-9CD0-76AEDB8F657A}" dt="2023-01-30T23:17:15.356" v="2943"/>
          <ac:cxnSpMkLst>
            <pc:docMk/>
            <pc:sldMk cId="1795900217" sldId="2103813476"/>
            <ac:cxnSpMk id="30" creationId="{AD9D2D62-68E2-5303-A789-825E64C1EBDC}"/>
          </ac:cxnSpMkLst>
        </pc:cxnChg>
        <pc:cxnChg chg="mod">
          <ac:chgData name="Dhanraj, Vijay" userId="89bb059d-c41c-46e0-a1ed-dfb55b3c1aa5" providerId="ADAL" clId="{47115EB3-163C-435F-9CD0-76AEDB8F657A}" dt="2023-01-30T23:17:15.356" v="2943"/>
          <ac:cxnSpMkLst>
            <pc:docMk/>
            <pc:sldMk cId="1795900217" sldId="2103813476"/>
            <ac:cxnSpMk id="31" creationId="{1B44DBD9-C899-1DD8-6AC0-8DFC1CC0C559}"/>
          </ac:cxnSpMkLst>
        </pc:cxnChg>
        <pc:cxnChg chg="mod">
          <ac:chgData name="Dhanraj, Vijay" userId="89bb059d-c41c-46e0-a1ed-dfb55b3c1aa5" providerId="ADAL" clId="{47115EB3-163C-435F-9CD0-76AEDB8F657A}" dt="2023-01-30T23:17:15.356" v="2943"/>
          <ac:cxnSpMkLst>
            <pc:docMk/>
            <pc:sldMk cId="1795900217" sldId="2103813476"/>
            <ac:cxnSpMk id="32" creationId="{7277BA0E-D33C-86FB-07A1-C1E55749B573}"/>
          </ac:cxnSpMkLst>
        </pc:cxnChg>
        <pc:cxnChg chg="mod">
          <ac:chgData name="Dhanraj, Vijay" userId="89bb059d-c41c-46e0-a1ed-dfb55b3c1aa5" providerId="ADAL" clId="{47115EB3-163C-435F-9CD0-76AEDB8F657A}" dt="2023-01-30T23:17:15.356" v="2943"/>
          <ac:cxnSpMkLst>
            <pc:docMk/>
            <pc:sldMk cId="1795900217" sldId="2103813476"/>
            <ac:cxnSpMk id="34" creationId="{64C8677D-7DCC-3D48-BBC0-CA2BA15A7B3E}"/>
          </ac:cxnSpMkLst>
        </pc:cxnChg>
        <pc:cxnChg chg="mod">
          <ac:chgData name="Dhanraj, Vijay" userId="89bb059d-c41c-46e0-a1ed-dfb55b3c1aa5" providerId="ADAL" clId="{47115EB3-163C-435F-9CD0-76AEDB8F657A}" dt="2023-01-30T23:17:15.356" v="2943"/>
          <ac:cxnSpMkLst>
            <pc:docMk/>
            <pc:sldMk cId="1795900217" sldId="2103813476"/>
            <ac:cxnSpMk id="37" creationId="{1420E4EE-E821-AE79-F5DE-9784509FAD09}"/>
          </ac:cxnSpMkLst>
        </pc:cxnChg>
        <pc:cxnChg chg="mod">
          <ac:chgData name="Dhanraj, Vijay" userId="89bb059d-c41c-46e0-a1ed-dfb55b3c1aa5" providerId="ADAL" clId="{47115EB3-163C-435F-9CD0-76AEDB8F657A}" dt="2023-01-30T23:17:15.356" v="2943"/>
          <ac:cxnSpMkLst>
            <pc:docMk/>
            <pc:sldMk cId="1795900217" sldId="2103813476"/>
            <ac:cxnSpMk id="38" creationId="{28921EE0-5401-3F6F-4969-56288FDF9470}"/>
          </ac:cxnSpMkLst>
        </pc:cxnChg>
        <pc:cxnChg chg="add mod">
          <ac:chgData name="Dhanraj, Vijay" userId="89bb059d-c41c-46e0-a1ed-dfb55b3c1aa5" providerId="ADAL" clId="{47115EB3-163C-435F-9CD0-76AEDB8F657A}" dt="2023-01-30T23:17:20.124" v="2944" actId="1076"/>
          <ac:cxnSpMkLst>
            <pc:docMk/>
            <pc:sldMk cId="1795900217" sldId="2103813476"/>
            <ac:cxnSpMk id="58" creationId="{DBB6E224-5FED-B85F-464F-718F52D9F775}"/>
          </ac:cxnSpMkLst>
        </pc:cxnChg>
      </pc:sldChg>
      <pc:sldChg chg="addSp delSp modSp add mod ord">
        <pc:chgData name="Dhanraj, Vijay" userId="89bb059d-c41c-46e0-a1ed-dfb55b3c1aa5" providerId="ADAL" clId="{47115EB3-163C-435F-9CD0-76AEDB8F657A}" dt="2023-01-30T23:16:29.328" v="2939" actId="1076"/>
        <pc:sldMkLst>
          <pc:docMk/>
          <pc:sldMk cId="2929219569" sldId="2103813477"/>
        </pc:sldMkLst>
        <pc:spChg chg="mod">
          <ac:chgData name="Dhanraj, Vijay" userId="89bb059d-c41c-46e0-a1ed-dfb55b3c1aa5" providerId="ADAL" clId="{47115EB3-163C-435F-9CD0-76AEDB8F657A}" dt="2023-01-30T23:16:29.328" v="2939" actId="1076"/>
          <ac:spMkLst>
            <pc:docMk/>
            <pc:sldMk cId="2929219569" sldId="2103813477"/>
            <ac:spMk id="3" creationId="{00000000-0000-0000-0000-000000000000}"/>
          </ac:spMkLst>
        </pc:spChg>
        <pc:spChg chg="del">
          <ac:chgData name="Dhanraj, Vijay" userId="89bb059d-c41c-46e0-a1ed-dfb55b3c1aa5" providerId="ADAL" clId="{47115EB3-163C-435F-9CD0-76AEDB8F657A}" dt="2023-01-30T23:16:06.129" v="2933" actId="478"/>
          <ac:spMkLst>
            <pc:docMk/>
            <pc:sldMk cId="2929219569" sldId="2103813477"/>
            <ac:spMk id="4" creationId="{00000000-0000-0000-0000-000000000000}"/>
          </ac:spMkLst>
        </pc:spChg>
        <pc:spChg chg="add del mod">
          <ac:chgData name="Dhanraj, Vijay" userId="89bb059d-c41c-46e0-a1ed-dfb55b3c1aa5" providerId="ADAL" clId="{47115EB3-163C-435F-9CD0-76AEDB8F657A}" dt="2023-01-30T23:16:07.710" v="2934" actId="478"/>
          <ac:spMkLst>
            <pc:docMk/>
            <pc:sldMk cId="2929219569" sldId="2103813477"/>
            <ac:spMk id="7" creationId="{6DAB4059-540C-2943-AB93-3AA36A33AEB2}"/>
          </ac:spMkLst>
        </pc:spChg>
        <pc:spChg chg="mod">
          <ac:chgData name="Dhanraj, Vijay" userId="89bb059d-c41c-46e0-a1ed-dfb55b3c1aa5" providerId="ADAL" clId="{47115EB3-163C-435F-9CD0-76AEDB8F657A}" dt="2023-01-30T23:16:08.974" v="2935"/>
          <ac:spMkLst>
            <pc:docMk/>
            <pc:sldMk cId="2929219569" sldId="2103813477"/>
            <ac:spMk id="10" creationId="{2212C0A5-96C3-299E-0745-8F90DF06F327}"/>
          </ac:spMkLst>
        </pc:spChg>
        <pc:spChg chg="mod">
          <ac:chgData name="Dhanraj, Vijay" userId="89bb059d-c41c-46e0-a1ed-dfb55b3c1aa5" providerId="ADAL" clId="{47115EB3-163C-435F-9CD0-76AEDB8F657A}" dt="2023-01-30T23:16:08.974" v="2935"/>
          <ac:spMkLst>
            <pc:docMk/>
            <pc:sldMk cId="2929219569" sldId="2103813477"/>
            <ac:spMk id="11" creationId="{50AD93F5-32B3-F1D0-86C9-1F4271607321}"/>
          </ac:spMkLst>
        </pc:spChg>
        <pc:spChg chg="mod">
          <ac:chgData name="Dhanraj, Vijay" userId="89bb059d-c41c-46e0-a1ed-dfb55b3c1aa5" providerId="ADAL" clId="{47115EB3-163C-435F-9CD0-76AEDB8F657A}" dt="2023-01-30T23:16:08.974" v="2935"/>
          <ac:spMkLst>
            <pc:docMk/>
            <pc:sldMk cId="2929219569" sldId="2103813477"/>
            <ac:spMk id="15" creationId="{58F68A01-C038-B9B3-C444-7710A80DDCE9}"/>
          </ac:spMkLst>
        </pc:spChg>
        <pc:spChg chg="mod">
          <ac:chgData name="Dhanraj, Vijay" userId="89bb059d-c41c-46e0-a1ed-dfb55b3c1aa5" providerId="ADAL" clId="{47115EB3-163C-435F-9CD0-76AEDB8F657A}" dt="2023-01-30T23:16:08.974" v="2935"/>
          <ac:spMkLst>
            <pc:docMk/>
            <pc:sldMk cId="2929219569" sldId="2103813477"/>
            <ac:spMk id="17" creationId="{6D7DB711-6B4F-BC6F-C531-A5028CC73B08}"/>
          </ac:spMkLst>
        </pc:spChg>
        <pc:spChg chg="mod">
          <ac:chgData name="Dhanraj, Vijay" userId="89bb059d-c41c-46e0-a1ed-dfb55b3c1aa5" providerId="ADAL" clId="{47115EB3-163C-435F-9CD0-76AEDB8F657A}" dt="2023-01-30T23:16:08.974" v="2935"/>
          <ac:spMkLst>
            <pc:docMk/>
            <pc:sldMk cId="2929219569" sldId="2103813477"/>
            <ac:spMk id="18" creationId="{771EBBDD-B6A9-3092-B737-BE0C753236E8}"/>
          </ac:spMkLst>
        </pc:spChg>
        <pc:spChg chg="mod">
          <ac:chgData name="Dhanraj, Vijay" userId="89bb059d-c41c-46e0-a1ed-dfb55b3c1aa5" providerId="ADAL" clId="{47115EB3-163C-435F-9CD0-76AEDB8F657A}" dt="2023-01-30T23:16:08.974" v="2935"/>
          <ac:spMkLst>
            <pc:docMk/>
            <pc:sldMk cId="2929219569" sldId="2103813477"/>
            <ac:spMk id="19" creationId="{FC8ECAE9-BFC2-A042-A86E-2318B297C951}"/>
          </ac:spMkLst>
        </pc:spChg>
        <pc:spChg chg="mod">
          <ac:chgData name="Dhanraj, Vijay" userId="89bb059d-c41c-46e0-a1ed-dfb55b3c1aa5" providerId="ADAL" clId="{47115EB3-163C-435F-9CD0-76AEDB8F657A}" dt="2023-01-30T23:16:08.974" v="2935"/>
          <ac:spMkLst>
            <pc:docMk/>
            <pc:sldMk cId="2929219569" sldId="2103813477"/>
            <ac:spMk id="20" creationId="{53C270E0-6E84-4501-18D7-5E2156DBC169}"/>
          </ac:spMkLst>
        </pc:spChg>
        <pc:spChg chg="mod">
          <ac:chgData name="Dhanraj, Vijay" userId="89bb059d-c41c-46e0-a1ed-dfb55b3c1aa5" providerId="ADAL" clId="{47115EB3-163C-435F-9CD0-76AEDB8F657A}" dt="2023-01-30T23:16:08.974" v="2935"/>
          <ac:spMkLst>
            <pc:docMk/>
            <pc:sldMk cId="2929219569" sldId="2103813477"/>
            <ac:spMk id="21" creationId="{B7FEDFDB-DC0C-DC74-D339-B50DCD174A3A}"/>
          </ac:spMkLst>
        </pc:spChg>
        <pc:spChg chg="mod">
          <ac:chgData name="Dhanraj, Vijay" userId="89bb059d-c41c-46e0-a1ed-dfb55b3c1aa5" providerId="ADAL" clId="{47115EB3-163C-435F-9CD0-76AEDB8F657A}" dt="2023-01-30T23:16:08.974" v="2935"/>
          <ac:spMkLst>
            <pc:docMk/>
            <pc:sldMk cId="2929219569" sldId="2103813477"/>
            <ac:spMk id="22" creationId="{3764A1CC-55F4-8079-235B-82157176ECBA}"/>
          </ac:spMkLst>
        </pc:spChg>
        <pc:spChg chg="mod">
          <ac:chgData name="Dhanraj, Vijay" userId="89bb059d-c41c-46e0-a1ed-dfb55b3c1aa5" providerId="ADAL" clId="{47115EB3-163C-435F-9CD0-76AEDB8F657A}" dt="2023-01-30T23:16:08.974" v="2935"/>
          <ac:spMkLst>
            <pc:docMk/>
            <pc:sldMk cId="2929219569" sldId="2103813477"/>
            <ac:spMk id="27" creationId="{8B5FF102-156F-FA29-86C5-656221F250D0}"/>
          </ac:spMkLst>
        </pc:spChg>
        <pc:spChg chg="mod">
          <ac:chgData name="Dhanraj, Vijay" userId="89bb059d-c41c-46e0-a1ed-dfb55b3c1aa5" providerId="ADAL" clId="{47115EB3-163C-435F-9CD0-76AEDB8F657A}" dt="2023-01-30T23:16:08.974" v="2935"/>
          <ac:spMkLst>
            <pc:docMk/>
            <pc:sldMk cId="2929219569" sldId="2103813477"/>
            <ac:spMk id="28" creationId="{0BE089F2-78FB-FEC0-3642-FCF6BF593751}"/>
          </ac:spMkLst>
        </pc:spChg>
        <pc:spChg chg="mod">
          <ac:chgData name="Dhanraj, Vijay" userId="89bb059d-c41c-46e0-a1ed-dfb55b3c1aa5" providerId="ADAL" clId="{47115EB3-163C-435F-9CD0-76AEDB8F657A}" dt="2023-01-30T23:16:08.974" v="2935"/>
          <ac:spMkLst>
            <pc:docMk/>
            <pc:sldMk cId="2929219569" sldId="2103813477"/>
            <ac:spMk id="30" creationId="{6025F5E9-7AC2-4649-B963-DBD01C69F86E}"/>
          </ac:spMkLst>
        </pc:spChg>
        <pc:spChg chg="mod">
          <ac:chgData name="Dhanraj, Vijay" userId="89bb059d-c41c-46e0-a1ed-dfb55b3c1aa5" providerId="ADAL" clId="{47115EB3-163C-435F-9CD0-76AEDB8F657A}" dt="2023-01-30T23:16:08.974" v="2935"/>
          <ac:spMkLst>
            <pc:docMk/>
            <pc:sldMk cId="2929219569" sldId="2103813477"/>
            <ac:spMk id="34" creationId="{32853DD0-5D7D-E84E-6A97-BCE409BAEEE8}"/>
          </ac:spMkLst>
        </pc:spChg>
        <pc:spChg chg="mod">
          <ac:chgData name="Dhanraj, Vijay" userId="89bb059d-c41c-46e0-a1ed-dfb55b3c1aa5" providerId="ADAL" clId="{47115EB3-163C-435F-9CD0-76AEDB8F657A}" dt="2023-01-30T23:16:08.974" v="2935"/>
          <ac:spMkLst>
            <pc:docMk/>
            <pc:sldMk cId="2929219569" sldId="2103813477"/>
            <ac:spMk id="37" creationId="{329224B8-1D02-1E9E-9306-2C1828994569}"/>
          </ac:spMkLst>
        </pc:spChg>
        <pc:spChg chg="mod">
          <ac:chgData name="Dhanraj, Vijay" userId="89bb059d-c41c-46e0-a1ed-dfb55b3c1aa5" providerId="ADAL" clId="{47115EB3-163C-435F-9CD0-76AEDB8F657A}" dt="2023-01-30T23:16:08.974" v="2935"/>
          <ac:spMkLst>
            <pc:docMk/>
            <pc:sldMk cId="2929219569" sldId="2103813477"/>
            <ac:spMk id="38" creationId="{29981A96-3275-867F-5AB9-BD821A1FAE27}"/>
          </ac:spMkLst>
        </pc:spChg>
        <pc:spChg chg="mod">
          <ac:chgData name="Dhanraj, Vijay" userId="89bb059d-c41c-46e0-a1ed-dfb55b3c1aa5" providerId="ADAL" clId="{47115EB3-163C-435F-9CD0-76AEDB8F657A}" dt="2023-01-30T23:16:08.974" v="2935"/>
          <ac:spMkLst>
            <pc:docMk/>
            <pc:sldMk cId="2929219569" sldId="2103813477"/>
            <ac:spMk id="40" creationId="{9DC0046E-7068-41D9-6D5A-923C589CA040}"/>
          </ac:spMkLst>
        </pc:spChg>
        <pc:spChg chg="mod">
          <ac:chgData name="Dhanraj, Vijay" userId="89bb059d-c41c-46e0-a1ed-dfb55b3c1aa5" providerId="ADAL" clId="{47115EB3-163C-435F-9CD0-76AEDB8F657A}" dt="2023-01-30T23:16:08.974" v="2935"/>
          <ac:spMkLst>
            <pc:docMk/>
            <pc:sldMk cId="2929219569" sldId="2103813477"/>
            <ac:spMk id="45" creationId="{91063D5A-A9A1-19A8-D126-936DEFD27B2B}"/>
          </ac:spMkLst>
        </pc:spChg>
        <pc:spChg chg="mod">
          <ac:chgData name="Dhanraj, Vijay" userId="89bb059d-c41c-46e0-a1ed-dfb55b3c1aa5" providerId="ADAL" clId="{47115EB3-163C-435F-9CD0-76AEDB8F657A}" dt="2023-01-30T23:16:08.974" v="2935"/>
          <ac:spMkLst>
            <pc:docMk/>
            <pc:sldMk cId="2929219569" sldId="2103813477"/>
            <ac:spMk id="47" creationId="{20C45D5F-7BA9-0987-5C66-B199F7BF6DBA}"/>
          </ac:spMkLst>
        </pc:spChg>
        <pc:spChg chg="mod">
          <ac:chgData name="Dhanraj, Vijay" userId="89bb059d-c41c-46e0-a1ed-dfb55b3c1aa5" providerId="ADAL" clId="{47115EB3-163C-435F-9CD0-76AEDB8F657A}" dt="2023-01-30T23:16:08.974" v="2935"/>
          <ac:spMkLst>
            <pc:docMk/>
            <pc:sldMk cId="2929219569" sldId="2103813477"/>
            <ac:spMk id="48" creationId="{DC71BDC7-3B14-D899-F2C8-A04EE2C58B5C}"/>
          </ac:spMkLst>
        </pc:spChg>
        <pc:spChg chg="mod">
          <ac:chgData name="Dhanraj, Vijay" userId="89bb059d-c41c-46e0-a1ed-dfb55b3c1aa5" providerId="ADAL" clId="{47115EB3-163C-435F-9CD0-76AEDB8F657A}" dt="2023-01-30T23:16:08.974" v="2935"/>
          <ac:spMkLst>
            <pc:docMk/>
            <pc:sldMk cId="2929219569" sldId="2103813477"/>
            <ac:spMk id="49" creationId="{D78EA2BB-A0C3-4B82-70F4-F45749FD7869}"/>
          </ac:spMkLst>
        </pc:spChg>
        <pc:spChg chg="mod">
          <ac:chgData name="Dhanraj, Vijay" userId="89bb059d-c41c-46e0-a1ed-dfb55b3c1aa5" providerId="ADAL" clId="{47115EB3-163C-435F-9CD0-76AEDB8F657A}" dt="2023-01-30T23:16:08.974" v="2935"/>
          <ac:spMkLst>
            <pc:docMk/>
            <pc:sldMk cId="2929219569" sldId="2103813477"/>
            <ac:spMk id="50" creationId="{A22EFCF9-9B65-04F8-0E75-1FA4BFCB0D2B}"/>
          </ac:spMkLst>
        </pc:spChg>
        <pc:spChg chg="mod">
          <ac:chgData name="Dhanraj, Vijay" userId="89bb059d-c41c-46e0-a1ed-dfb55b3c1aa5" providerId="ADAL" clId="{47115EB3-163C-435F-9CD0-76AEDB8F657A}" dt="2023-01-30T23:16:08.974" v="2935"/>
          <ac:spMkLst>
            <pc:docMk/>
            <pc:sldMk cId="2929219569" sldId="2103813477"/>
            <ac:spMk id="51" creationId="{98364BA6-E0DA-6E30-6EC2-006B6489E6A8}"/>
          </ac:spMkLst>
        </pc:spChg>
        <pc:spChg chg="mod">
          <ac:chgData name="Dhanraj, Vijay" userId="89bb059d-c41c-46e0-a1ed-dfb55b3c1aa5" providerId="ADAL" clId="{47115EB3-163C-435F-9CD0-76AEDB8F657A}" dt="2023-01-30T23:16:08.974" v="2935"/>
          <ac:spMkLst>
            <pc:docMk/>
            <pc:sldMk cId="2929219569" sldId="2103813477"/>
            <ac:spMk id="52" creationId="{EFF97678-71E7-9287-F8F4-DE9481F97420}"/>
          </ac:spMkLst>
        </pc:spChg>
        <pc:spChg chg="mod">
          <ac:chgData name="Dhanraj, Vijay" userId="89bb059d-c41c-46e0-a1ed-dfb55b3c1aa5" providerId="ADAL" clId="{47115EB3-163C-435F-9CD0-76AEDB8F657A}" dt="2023-01-30T23:16:08.974" v="2935"/>
          <ac:spMkLst>
            <pc:docMk/>
            <pc:sldMk cId="2929219569" sldId="2103813477"/>
            <ac:spMk id="53" creationId="{6949BA30-6630-8A5E-C480-1DE1A649B839}"/>
          </ac:spMkLst>
        </pc:spChg>
        <pc:spChg chg="mod">
          <ac:chgData name="Dhanraj, Vijay" userId="89bb059d-c41c-46e0-a1ed-dfb55b3c1aa5" providerId="ADAL" clId="{47115EB3-163C-435F-9CD0-76AEDB8F657A}" dt="2023-01-30T23:16:08.974" v="2935"/>
          <ac:spMkLst>
            <pc:docMk/>
            <pc:sldMk cId="2929219569" sldId="2103813477"/>
            <ac:spMk id="54" creationId="{4FD72457-8B69-6AA1-E904-95289F4CF9E4}"/>
          </ac:spMkLst>
        </pc:spChg>
        <pc:spChg chg="mod">
          <ac:chgData name="Dhanraj, Vijay" userId="89bb059d-c41c-46e0-a1ed-dfb55b3c1aa5" providerId="ADAL" clId="{47115EB3-163C-435F-9CD0-76AEDB8F657A}" dt="2023-01-30T23:16:08.974" v="2935"/>
          <ac:spMkLst>
            <pc:docMk/>
            <pc:sldMk cId="2929219569" sldId="2103813477"/>
            <ac:spMk id="55" creationId="{CD4B2DDD-C855-DA86-A2BE-5AEB561544E5}"/>
          </ac:spMkLst>
        </pc:spChg>
        <pc:spChg chg="mod">
          <ac:chgData name="Dhanraj, Vijay" userId="89bb059d-c41c-46e0-a1ed-dfb55b3c1aa5" providerId="ADAL" clId="{47115EB3-163C-435F-9CD0-76AEDB8F657A}" dt="2023-01-30T23:16:08.974" v="2935"/>
          <ac:spMkLst>
            <pc:docMk/>
            <pc:sldMk cId="2929219569" sldId="2103813477"/>
            <ac:spMk id="56" creationId="{C33857E8-8BAB-0969-63E4-4EEE2A864F5C}"/>
          </ac:spMkLst>
        </pc:spChg>
        <pc:spChg chg="mod">
          <ac:chgData name="Dhanraj, Vijay" userId="89bb059d-c41c-46e0-a1ed-dfb55b3c1aa5" providerId="ADAL" clId="{47115EB3-163C-435F-9CD0-76AEDB8F657A}" dt="2023-01-30T23:16:08.974" v="2935"/>
          <ac:spMkLst>
            <pc:docMk/>
            <pc:sldMk cId="2929219569" sldId="2103813477"/>
            <ac:spMk id="57" creationId="{A12C4D74-B010-EB1D-F22C-633BEE19D487}"/>
          </ac:spMkLst>
        </pc:spChg>
        <pc:spChg chg="mod">
          <ac:chgData name="Dhanraj, Vijay" userId="89bb059d-c41c-46e0-a1ed-dfb55b3c1aa5" providerId="ADAL" clId="{47115EB3-163C-435F-9CD0-76AEDB8F657A}" dt="2023-01-30T23:16:08.974" v="2935"/>
          <ac:spMkLst>
            <pc:docMk/>
            <pc:sldMk cId="2929219569" sldId="2103813477"/>
            <ac:spMk id="58" creationId="{4BD7658A-FDB7-5302-8912-924EB44603BE}"/>
          </ac:spMkLst>
        </pc:spChg>
        <pc:spChg chg="mod">
          <ac:chgData name="Dhanraj, Vijay" userId="89bb059d-c41c-46e0-a1ed-dfb55b3c1aa5" providerId="ADAL" clId="{47115EB3-163C-435F-9CD0-76AEDB8F657A}" dt="2023-01-30T23:16:08.974" v="2935"/>
          <ac:spMkLst>
            <pc:docMk/>
            <pc:sldMk cId="2929219569" sldId="2103813477"/>
            <ac:spMk id="59" creationId="{F0AA3674-11E5-B401-9E23-C944B92C1059}"/>
          </ac:spMkLst>
        </pc:spChg>
        <pc:spChg chg="mod">
          <ac:chgData name="Dhanraj, Vijay" userId="89bb059d-c41c-46e0-a1ed-dfb55b3c1aa5" providerId="ADAL" clId="{47115EB3-163C-435F-9CD0-76AEDB8F657A}" dt="2023-01-30T23:16:08.974" v="2935"/>
          <ac:spMkLst>
            <pc:docMk/>
            <pc:sldMk cId="2929219569" sldId="2103813477"/>
            <ac:spMk id="60" creationId="{E8CD2BB6-18B5-4C95-BFD5-D93BBD6C1C40}"/>
          </ac:spMkLst>
        </pc:spChg>
        <pc:spChg chg="mod">
          <ac:chgData name="Dhanraj, Vijay" userId="89bb059d-c41c-46e0-a1ed-dfb55b3c1aa5" providerId="ADAL" clId="{47115EB3-163C-435F-9CD0-76AEDB8F657A}" dt="2023-01-30T23:16:08.974" v="2935"/>
          <ac:spMkLst>
            <pc:docMk/>
            <pc:sldMk cId="2929219569" sldId="2103813477"/>
            <ac:spMk id="61" creationId="{028E8805-631B-177C-589F-0AAC7A561115}"/>
          </ac:spMkLst>
        </pc:spChg>
        <pc:spChg chg="mod">
          <ac:chgData name="Dhanraj, Vijay" userId="89bb059d-c41c-46e0-a1ed-dfb55b3c1aa5" providerId="ADAL" clId="{47115EB3-163C-435F-9CD0-76AEDB8F657A}" dt="2023-01-30T23:16:08.974" v="2935"/>
          <ac:spMkLst>
            <pc:docMk/>
            <pc:sldMk cId="2929219569" sldId="2103813477"/>
            <ac:spMk id="62" creationId="{1E4EF602-4FE5-03A1-B8E3-EB824BB28367}"/>
          </ac:spMkLst>
        </pc:spChg>
        <pc:spChg chg="mod">
          <ac:chgData name="Dhanraj, Vijay" userId="89bb059d-c41c-46e0-a1ed-dfb55b3c1aa5" providerId="ADAL" clId="{47115EB3-163C-435F-9CD0-76AEDB8F657A}" dt="2023-01-30T23:16:08.974" v="2935"/>
          <ac:spMkLst>
            <pc:docMk/>
            <pc:sldMk cId="2929219569" sldId="2103813477"/>
            <ac:spMk id="63" creationId="{848EC96D-BE1D-4C94-0070-A1A651DA5B89}"/>
          </ac:spMkLst>
        </pc:spChg>
        <pc:spChg chg="mod">
          <ac:chgData name="Dhanraj, Vijay" userId="89bb059d-c41c-46e0-a1ed-dfb55b3c1aa5" providerId="ADAL" clId="{47115EB3-163C-435F-9CD0-76AEDB8F657A}" dt="2023-01-30T23:16:08.974" v="2935"/>
          <ac:spMkLst>
            <pc:docMk/>
            <pc:sldMk cId="2929219569" sldId="2103813477"/>
            <ac:spMk id="64" creationId="{14939B33-CDC5-E8D4-7B0C-E5C01F2688CF}"/>
          </ac:spMkLst>
        </pc:spChg>
        <pc:spChg chg="mod">
          <ac:chgData name="Dhanraj, Vijay" userId="89bb059d-c41c-46e0-a1ed-dfb55b3c1aa5" providerId="ADAL" clId="{47115EB3-163C-435F-9CD0-76AEDB8F657A}" dt="2023-01-30T23:16:08.974" v="2935"/>
          <ac:spMkLst>
            <pc:docMk/>
            <pc:sldMk cId="2929219569" sldId="2103813477"/>
            <ac:spMk id="65" creationId="{9493BA41-C3E7-FBDB-23EB-0F16BB8E65EE}"/>
          </ac:spMkLst>
        </pc:spChg>
        <pc:spChg chg="mod">
          <ac:chgData name="Dhanraj, Vijay" userId="89bb059d-c41c-46e0-a1ed-dfb55b3c1aa5" providerId="ADAL" clId="{47115EB3-163C-435F-9CD0-76AEDB8F657A}" dt="2023-01-30T23:16:08.974" v="2935"/>
          <ac:spMkLst>
            <pc:docMk/>
            <pc:sldMk cId="2929219569" sldId="2103813477"/>
            <ac:spMk id="66" creationId="{83D79DF0-B92D-5950-2B34-0DFC8BFC404E}"/>
          </ac:spMkLst>
        </pc:spChg>
        <pc:spChg chg="mod">
          <ac:chgData name="Dhanraj, Vijay" userId="89bb059d-c41c-46e0-a1ed-dfb55b3c1aa5" providerId="ADAL" clId="{47115EB3-163C-435F-9CD0-76AEDB8F657A}" dt="2023-01-30T23:16:08.974" v="2935"/>
          <ac:spMkLst>
            <pc:docMk/>
            <pc:sldMk cId="2929219569" sldId="2103813477"/>
            <ac:spMk id="67" creationId="{BF5C64CF-3F34-9135-E685-4BE2C4F0E01E}"/>
          </ac:spMkLst>
        </pc:spChg>
        <pc:spChg chg="mod">
          <ac:chgData name="Dhanraj, Vijay" userId="89bb059d-c41c-46e0-a1ed-dfb55b3c1aa5" providerId="ADAL" clId="{47115EB3-163C-435F-9CD0-76AEDB8F657A}" dt="2023-01-30T23:16:08.974" v="2935"/>
          <ac:spMkLst>
            <pc:docMk/>
            <pc:sldMk cId="2929219569" sldId="2103813477"/>
            <ac:spMk id="68" creationId="{1C8E9289-0BBB-ED32-5E59-A5AF40CCEF6F}"/>
          </ac:spMkLst>
        </pc:spChg>
        <pc:spChg chg="mod">
          <ac:chgData name="Dhanraj, Vijay" userId="89bb059d-c41c-46e0-a1ed-dfb55b3c1aa5" providerId="ADAL" clId="{47115EB3-163C-435F-9CD0-76AEDB8F657A}" dt="2023-01-30T23:16:08.974" v="2935"/>
          <ac:spMkLst>
            <pc:docMk/>
            <pc:sldMk cId="2929219569" sldId="2103813477"/>
            <ac:spMk id="69" creationId="{FB41FBD3-64E4-21DE-2ED9-DB465BE377F0}"/>
          </ac:spMkLst>
        </pc:spChg>
        <pc:spChg chg="add mod">
          <ac:chgData name="Dhanraj, Vijay" userId="89bb059d-c41c-46e0-a1ed-dfb55b3c1aa5" providerId="ADAL" clId="{47115EB3-163C-435F-9CD0-76AEDB8F657A}" dt="2023-01-30T23:16:24.565" v="2938" actId="14100"/>
          <ac:spMkLst>
            <pc:docMk/>
            <pc:sldMk cId="2929219569" sldId="2103813477"/>
            <ac:spMk id="70" creationId="{731D2D60-C42C-2D67-447B-C5B11DA195A3}"/>
          </ac:spMkLst>
        </pc:spChg>
        <pc:spChg chg="add mod">
          <ac:chgData name="Dhanraj, Vijay" userId="89bb059d-c41c-46e0-a1ed-dfb55b3c1aa5" providerId="ADAL" clId="{47115EB3-163C-435F-9CD0-76AEDB8F657A}" dt="2023-01-30T23:16:24.565" v="2938" actId="14100"/>
          <ac:spMkLst>
            <pc:docMk/>
            <pc:sldMk cId="2929219569" sldId="2103813477"/>
            <ac:spMk id="72" creationId="{4A42D546-8A13-A4A3-730A-6853A9725058}"/>
          </ac:spMkLst>
        </pc:spChg>
        <pc:spChg chg="add mod">
          <ac:chgData name="Dhanraj, Vijay" userId="89bb059d-c41c-46e0-a1ed-dfb55b3c1aa5" providerId="ADAL" clId="{47115EB3-163C-435F-9CD0-76AEDB8F657A}" dt="2023-01-30T23:16:24.565" v="2938" actId="14100"/>
          <ac:spMkLst>
            <pc:docMk/>
            <pc:sldMk cId="2929219569" sldId="2103813477"/>
            <ac:spMk id="74" creationId="{743F2DC0-3C00-8C37-62FB-64A6D50B5F62}"/>
          </ac:spMkLst>
        </pc:spChg>
        <pc:grpChg chg="add mod">
          <ac:chgData name="Dhanraj, Vijay" userId="89bb059d-c41c-46e0-a1ed-dfb55b3c1aa5" providerId="ADAL" clId="{47115EB3-163C-435F-9CD0-76AEDB8F657A}" dt="2023-01-30T23:16:24.565" v="2938" actId="14100"/>
          <ac:grpSpMkLst>
            <pc:docMk/>
            <pc:sldMk cId="2929219569" sldId="2103813477"/>
            <ac:grpSpMk id="8" creationId="{3C16719C-6B41-790C-4F79-2AAEE8754924}"/>
          </ac:grpSpMkLst>
        </pc:grpChg>
        <pc:grpChg chg="mod">
          <ac:chgData name="Dhanraj, Vijay" userId="89bb059d-c41c-46e0-a1ed-dfb55b3c1aa5" providerId="ADAL" clId="{47115EB3-163C-435F-9CD0-76AEDB8F657A}" dt="2023-01-30T23:16:08.974" v="2935"/>
          <ac:grpSpMkLst>
            <pc:docMk/>
            <pc:sldMk cId="2929219569" sldId="2103813477"/>
            <ac:grpSpMk id="9" creationId="{C1D2C549-23C2-17CA-C201-D3044104C0C8}"/>
          </ac:grpSpMkLst>
        </pc:grpChg>
        <pc:grpChg chg="mod">
          <ac:chgData name="Dhanraj, Vijay" userId="89bb059d-c41c-46e0-a1ed-dfb55b3c1aa5" providerId="ADAL" clId="{47115EB3-163C-435F-9CD0-76AEDB8F657A}" dt="2023-01-30T23:16:08.974" v="2935"/>
          <ac:grpSpMkLst>
            <pc:docMk/>
            <pc:sldMk cId="2929219569" sldId="2103813477"/>
            <ac:grpSpMk id="12" creationId="{8A39F1D2-EE75-55AC-9256-66ED8E8EA851}"/>
          </ac:grpSpMkLst>
        </pc:grpChg>
        <pc:grpChg chg="mod">
          <ac:chgData name="Dhanraj, Vijay" userId="89bb059d-c41c-46e0-a1ed-dfb55b3c1aa5" providerId="ADAL" clId="{47115EB3-163C-435F-9CD0-76AEDB8F657A}" dt="2023-01-30T23:16:08.974" v="2935"/>
          <ac:grpSpMkLst>
            <pc:docMk/>
            <pc:sldMk cId="2929219569" sldId="2103813477"/>
            <ac:grpSpMk id="13" creationId="{DD5DDFDD-7585-9A2A-F02C-9FF834D569ED}"/>
          </ac:grpSpMkLst>
        </pc:grpChg>
        <pc:grpChg chg="mod">
          <ac:chgData name="Dhanraj, Vijay" userId="89bb059d-c41c-46e0-a1ed-dfb55b3c1aa5" providerId="ADAL" clId="{47115EB3-163C-435F-9CD0-76AEDB8F657A}" dt="2023-01-30T23:16:08.974" v="2935"/>
          <ac:grpSpMkLst>
            <pc:docMk/>
            <pc:sldMk cId="2929219569" sldId="2103813477"/>
            <ac:grpSpMk id="16" creationId="{4C1136D5-60F9-0352-D66E-B3E7BB74FC5F}"/>
          </ac:grpSpMkLst>
        </pc:grpChg>
        <pc:grpChg chg="mod">
          <ac:chgData name="Dhanraj, Vijay" userId="89bb059d-c41c-46e0-a1ed-dfb55b3c1aa5" providerId="ADAL" clId="{47115EB3-163C-435F-9CD0-76AEDB8F657A}" dt="2023-01-30T23:16:08.974" v="2935"/>
          <ac:grpSpMkLst>
            <pc:docMk/>
            <pc:sldMk cId="2929219569" sldId="2103813477"/>
            <ac:grpSpMk id="23" creationId="{9065D8BD-9D01-0203-F573-BECA42B8224E}"/>
          </ac:grpSpMkLst>
        </pc:grpChg>
        <pc:grpChg chg="mod">
          <ac:chgData name="Dhanraj, Vijay" userId="89bb059d-c41c-46e0-a1ed-dfb55b3c1aa5" providerId="ADAL" clId="{47115EB3-163C-435F-9CD0-76AEDB8F657A}" dt="2023-01-30T23:16:08.974" v="2935"/>
          <ac:grpSpMkLst>
            <pc:docMk/>
            <pc:sldMk cId="2929219569" sldId="2103813477"/>
            <ac:grpSpMk id="24" creationId="{A009B264-8788-D9AB-3355-8B1D76D0816B}"/>
          </ac:grpSpMkLst>
        </pc:grpChg>
        <pc:grpChg chg="mod">
          <ac:chgData name="Dhanraj, Vijay" userId="89bb059d-c41c-46e0-a1ed-dfb55b3c1aa5" providerId="ADAL" clId="{47115EB3-163C-435F-9CD0-76AEDB8F657A}" dt="2023-01-30T23:16:08.974" v="2935"/>
          <ac:grpSpMkLst>
            <pc:docMk/>
            <pc:sldMk cId="2929219569" sldId="2103813477"/>
            <ac:grpSpMk id="25" creationId="{4219E317-F0EA-3CD8-5B5E-32D28B8E134C}"/>
          </ac:grpSpMkLst>
        </pc:grpChg>
        <pc:grpChg chg="mod">
          <ac:chgData name="Dhanraj, Vijay" userId="89bb059d-c41c-46e0-a1ed-dfb55b3c1aa5" providerId="ADAL" clId="{47115EB3-163C-435F-9CD0-76AEDB8F657A}" dt="2023-01-30T23:16:08.974" v="2935"/>
          <ac:grpSpMkLst>
            <pc:docMk/>
            <pc:sldMk cId="2929219569" sldId="2103813477"/>
            <ac:grpSpMk id="26" creationId="{052672E4-8B0E-99C5-CFF2-7FEC54F5B57F}"/>
          </ac:grpSpMkLst>
        </pc:grpChg>
        <pc:grpChg chg="mod">
          <ac:chgData name="Dhanraj, Vijay" userId="89bb059d-c41c-46e0-a1ed-dfb55b3c1aa5" providerId="ADAL" clId="{47115EB3-163C-435F-9CD0-76AEDB8F657A}" dt="2023-01-30T23:16:08.974" v="2935"/>
          <ac:grpSpMkLst>
            <pc:docMk/>
            <pc:sldMk cId="2929219569" sldId="2103813477"/>
            <ac:grpSpMk id="29" creationId="{B2BA558D-9AB2-51E6-1B77-2BE2F8E2D964}"/>
          </ac:grpSpMkLst>
        </pc:grpChg>
        <pc:grpChg chg="mod">
          <ac:chgData name="Dhanraj, Vijay" userId="89bb059d-c41c-46e0-a1ed-dfb55b3c1aa5" providerId="ADAL" clId="{47115EB3-163C-435F-9CD0-76AEDB8F657A}" dt="2023-01-30T23:16:08.974" v="2935"/>
          <ac:grpSpMkLst>
            <pc:docMk/>
            <pc:sldMk cId="2929219569" sldId="2103813477"/>
            <ac:grpSpMk id="31" creationId="{9C03E337-538F-10DE-CA77-63DC40A55942}"/>
          </ac:grpSpMkLst>
        </pc:grpChg>
        <pc:grpChg chg="mod">
          <ac:chgData name="Dhanraj, Vijay" userId="89bb059d-c41c-46e0-a1ed-dfb55b3c1aa5" providerId="ADAL" clId="{47115EB3-163C-435F-9CD0-76AEDB8F657A}" dt="2023-01-30T23:16:08.974" v="2935"/>
          <ac:grpSpMkLst>
            <pc:docMk/>
            <pc:sldMk cId="2929219569" sldId="2103813477"/>
            <ac:grpSpMk id="44" creationId="{71ABD6C5-6FBB-B590-354D-10149DC0967E}"/>
          </ac:grpSpMkLst>
        </pc:grpChg>
        <pc:cxnChg chg="mod">
          <ac:chgData name="Dhanraj, Vijay" userId="89bb059d-c41c-46e0-a1ed-dfb55b3c1aa5" providerId="ADAL" clId="{47115EB3-163C-435F-9CD0-76AEDB8F657A}" dt="2023-01-30T23:16:08.974" v="2935"/>
          <ac:cxnSpMkLst>
            <pc:docMk/>
            <pc:sldMk cId="2929219569" sldId="2103813477"/>
            <ac:cxnSpMk id="14" creationId="{10A9443D-ACC9-4D21-009C-850CF8323EDE}"/>
          </ac:cxnSpMkLst>
        </pc:cxnChg>
        <pc:cxnChg chg="mod">
          <ac:chgData name="Dhanraj, Vijay" userId="89bb059d-c41c-46e0-a1ed-dfb55b3c1aa5" providerId="ADAL" clId="{47115EB3-163C-435F-9CD0-76AEDB8F657A}" dt="2023-01-30T23:16:08.974" v="2935"/>
          <ac:cxnSpMkLst>
            <pc:docMk/>
            <pc:sldMk cId="2929219569" sldId="2103813477"/>
            <ac:cxnSpMk id="32" creationId="{5983EABE-866A-7285-4359-FAC29B14F5EA}"/>
          </ac:cxnSpMkLst>
        </pc:cxnChg>
        <pc:cxnChg chg="mod">
          <ac:chgData name="Dhanraj, Vijay" userId="89bb059d-c41c-46e0-a1ed-dfb55b3c1aa5" providerId="ADAL" clId="{47115EB3-163C-435F-9CD0-76AEDB8F657A}" dt="2023-01-30T23:16:08.974" v="2935"/>
          <ac:cxnSpMkLst>
            <pc:docMk/>
            <pc:sldMk cId="2929219569" sldId="2103813477"/>
            <ac:cxnSpMk id="33" creationId="{77C90AD2-DE79-1203-6CE3-090AFF473444}"/>
          </ac:cxnSpMkLst>
        </pc:cxnChg>
        <pc:cxnChg chg="mod">
          <ac:chgData name="Dhanraj, Vijay" userId="89bb059d-c41c-46e0-a1ed-dfb55b3c1aa5" providerId="ADAL" clId="{47115EB3-163C-435F-9CD0-76AEDB8F657A}" dt="2023-01-30T23:16:08.974" v="2935"/>
          <ac:cxnSpMkLst>
            <pc:docMk/>
            <pc:sldMk cId="2929219569" sldId="2103813477"/>
            <ac:cxnSpMk id="35" creationId="{781D84B9-014E-C512-B6E9-1B36E786CFA9}"/>
          </ac:cxnSpMkLst>
        </pc:cxnChg>
        <pc:cxnChg chg="mod">
          <ac:chgData name="Dhanraj, Vijay" userId="89bb059d-c41c-46e0-a1ed-dfb55b3c1aa5" providerId="ADAL" clId="{47115EB3-163C-435F-9CD0-76AEDB8F657A}" dt="2023-01-30T23:16:08.974" v="2935"/>
          <ac:cxnSpMkLst>
            <pc:docMk/>
            <pc:sldMk cId="2929219569" sldId="2103813477"/>
            <ac:cxnSpMk id="36" creationId="{D9524C67-5F0A-8787-BEF6-BE2E0FC791BD}"/>
          </ac:cxnSpMkLst>
        </pc:cxnChg>
        <pc:cxnChg chg="mod">
          <ac:chgData name="Dhanraj, Vijay" userId="89bb059d-c41c-46e0-a1ed-dfb55b3c1aa5" providerId="ADAL" clId="{47115EB3-163C-435F-9CD0-76AEDB8F657A}" dt="2023-01-30T23:16:08.974" v="2935"/>
          <ac:cxnSpMkLst>
            <pc:docMk/>
            <pc:sldMk cId="2929219569" sldId="2103813477"/>
            <ac:cxnSpMk id="39" creationId="{34DA0AF9-DE46-C1B8-768F-E7D996337EE6}"/>
          </ac:cxnSpMkLst>
        </pc:cxnChg>
        <pc:cxnChg chg="mod">
          <ac:chgData name="Dhanraj, Vijay" userId="89bb059d-c41c-46e0-a1ed-dfb55b3c1aa5" providerId="ADAL" clId="{47115EB3-163C-435F-9CD0-76AEDB8F657A}" dt="2023-01-30T23:16:08.974" v="2935"/>
          <ac:cxnSpMkLst>
            <pc:docMk/>
            <pc:sldMk cId="2929219569" sldId="2103813477"/>
            <ac:cxnSpMk id="41" creationId="{809E0CA4-1BCC-0781-8408-0D7B99519266}"/>
          </ac:cxnSpMkLst>
        </pc:cxnChg>
        <pc:cxnChg chg="mod">
          <ac:chgData name="Dhanraj, Vijay" userId="89bb059d-c41c-46e0-a1ed-dfb55b3c1aa5" providerId="ADAL" clId="{47115EB3-163C-435F-9CD0-76AEDB8F657A}" dt="2023-01-30T23:16:08.974" v="2935"/>
          <ac:cxnSpMkLst>
            <pc:docMk/>
            <pc:sldMk cId="2929219569" sldId="2103813477"/>
            <ac:cxnSpMk id="42" creationId="{3FA742A5-2C6C-CF0C-F198-7328C4D99315}"/>
          </ac:cxnSpMkLst>
        </pc:cxnChg>
        <pc:cxnChg chg="mod">
          <ac:chgData name="Dhanraj, Vijay" userId="89bb059d-c41c-46e0-a1ed-dfb55b3c1aa5" providerId="ADAL" clId="{47115EB3-163C-435F-9CD0-76AEDB8F657A}" dt="2023-01-30T23:16:08.974" v="2935"/>
          <ac:cxnSpMkLst>
            <pc:docMk/>
            <pc:sldMk cId="2929219569" sldId="2103813477"/>
            <ac:cxnSpMk id="43" creationId="{88B7680F-781E-C3FF-B639-71C44B323077}"/>
          </ac:cxnSpMkLst>
        </pc:cxnChg>
        <pc:cxnChg chg="mod">
          <ac:chgData name="Dhanraj, Vijay" userId="89bb059d-c41c-46e0-a1ed-dfb55b3c1aa5" providerId="ADAL" clId="{47115EB3-163C-435F-9CD0-76AEDB8F657A}" dt="2023-01-30T23:16:08.974" v="2935"/>
          <ac:cxnSpMkLst>
            <pc:docMk/>
            <pc:sldMk cId="2929219569" sldId="2103813477"/>
            <ac:cxnSpMk id="46" creationId="{49773196-D181-76F8-7D40-516869B9C1AB}"/>
          </ac:cxnSpMkLst>
        </pc:cxnChg>
        <pc:cxnChg chg="add mod">
          <ac:chgData name="Dhanraj, Vijay" userId="89bb059d-c41c-46e0-a1ed-dfb55b3c1aa5" providerId="ADAL" clId="{47115EB3-163C-435F-9CD0-76AEDB8F657A}" dt="2023-01-30T23:16:24.565" v="2938" actId="14100"/>
          <ac:cxnSpMkLst>
            <pc:docMk/>
            <pc:sldMk cId="2929219569" sldId="2103813477"/>
            <ac:cxnSpMk id="71" creationId="{1AA319F3-849B-235D-F52A-A3B9D8425721}"/>
          </ac:cxnSpMkLst>
        </pc:cxnChg>
        <pc:cxnChg chg="add mod">
          <ac:chgData name="Dhanraj, Vijay" userId="89bb059d-c41c-46e0-a1ed-dfb55b3c1aa5" providerId="ADAL" clId="{47115EB3-163C-435F-9CD0-76AEDB8F657A}" dt="2023-01-30T23:16:24.565" v="2938" actId="14100"/>
          <ac:cxnSpMkLst>
            <pc:docMk/>
            <pc:sldMk cId="2929219569" sldId="2103813477"/>
            <ac:cxnSpMk id="73" creationId="{2CC7A8FD-67A7-7C1B-FFF7-1C9253E89C52}"/>
          </ac:cxnSpMkLst>
        </pc:cxnChg>
      </pc:sldChg>
      <pc:sldChg chg="addSp delSp modSp add mod">
        <pc:chgData name="Dhanraj, Vijay" userId="89bb059d-c41c-46e0-a1ed-dfb55b3c1aa5" providerId="ADAL" clId="{47115EB3-163C-435F-9CD0-76AEDB8F657A}" dt="2023-01-30T23:27:38.269" v="3166" actId="20577"/>
        <pc:sldMkLst>
          <pc:docMk/>
          <pc:sldMk cId="3826162606" sldId="2103813478"/>
        </pc:sldMkLst>
        <pc:spChg chg="mod">
          <ac:chgData name="Dhanraj, Vijay" userId="89bb059d-c41c-46e0-a1ed-dfb55b3c1aa5" providerId="ADAL" clId="{47115EB3-163C-435F-9CD0-76AEDB8F657A}" dt="2023-01-30T23:18:24.258" v="2948" actId="6549"/>
          <ac:spMkLst>
            <pc:docMk/>
            <pc:sldMk cId="3826162606" sldId="2103813478"/>
            <ac:spMk id="3" creationId="{00000000-0000-0000-0000-000000000000}"/>
          </ac:spMkLst>
        </pc:spChg>
        <pc:spChg chg="mod">
          <ac:chgData name="Dhanraj, Vijay" userId="89bb059d-c41c-46e0-a1ed-dfb55b3c1aa5" providerId="ADAL" clId="{47115EB3-163C-435F-9CD0-76AEDB8F657A}" dt="2023-01-30T23:27:38.269" v="3166" actId="20577"/>
          <ac:spMkLst>
            <pc:docMk/>
            <pc:sldMk cId="3826162606" sldId="2103813478"/>
            <ac:spMk id="4" creationId="{00000000-0000-0000-0000-000000000000}"/>
          </ac:spMkLst>
        </pc:spChg>
        <pc:spChg chg="add del mod">
          <ac:chgData name="Dhanraj, Vijay" userId="89bb059d-c41c-46e0-a1ed-dfb55b3c1aa5" providerId="ADAL" clId="{47115EB3-163C-435F-9CD0-76AEDB8F657A}" dt="2023-01-30T23:21:05.447" v="3040"/>
          <ac:spMkLst>
            <pc:docMk/>
            <pc:sldMk cId="3826162606" sldId="2103813478"/>
            <ac:spMk id="6" creationId="{71372999-E9E5-D9BE-AEAD-1914B779FD15}"/>
          </ac:spMkLst>
        </pc:spChg>
        <pc:spChg chg="add del">
          <ac:chgData name="Dhanraj, Vijay" userId="89bb059d-c41c-46e0-a1ed-dfb55b3c1aa5" providerId="ADAL" clId="{47115EB3-163C-435F-9CD0-76AEDB8F657A}" dt="2023-01-30T23:20:56.149" v="3037"/>
          <ac:spMkLst>
            <pc:docMk/>
            <pc:sldMk cId="3826162606" sldId="2103813478"/>
            <ac:spMk id="7" creationId="{9D11859A-8380-9273-B660-B2731994EF2E}"/>
          </ac:spMkLst>
        </pc:spChg>
        <pc:spChg chg="add del mod">
          <ac:chgData name="Dhanraj, Vijay" userId="89bb059d-c41c-46e0-a1ed-dfb55b3c1aa5" providerId="ADAL" clId="{47115EB3-163C-435F-9CD0-76AEDB8F657A}" dt="2023-01-30T23:20:55.471" v="3036"/>
          <ac:spMkLst>
            <pc:docMk/>
            <pc:sldMk cId="3826162606" sldId="2103813478"/>
            <ac:spMk id="8" creationId="{0E757E26-2FC1-73C9-2D77-21D8B1EE1B81}"/>
          </ac:spMkLst>
        </pc:spChg>
        <pc:spChg chg="add mod">
          <ac:chgData name="Dhanraj, Vijay" userId="89bb059d-c41c-46e0-a1ed-dfb55b3c1aa5" providerId="ADAL" clId="{47115EB3-163C-435F-9CD0-76AEDB8F657A}" dt="2023-01-30T23:21:22.490" v="3044" actId="6549"/>
          <ac:spMkLst>
            <pc:docMk/>
            <pc:sldMk cId="3826162606" sldId="2103813478"/>
            <ac:spMk id="9" creationId="{A7FEE65A-54C8-561A-AB76-24A8D5C73607}"/>
          </ac:spMkLst>
        </pc:spChg>
      </pc:sldChg>
      <pc:sldMasterChg chg="del delSldLayout">
        <pc:chgData name="Dhanraj, Vijay" userId="89bb059d-c41c-46e0-a1ed-dfb55b3c1aa5" providerId="ADAL" clId="{47115EB3-163C-435F-9CD0-76AEDB8F657A}" dt="2023-01-30T19:15:51.721" v="515" actId="2696"/>
        <pc:sldMasterMkLst>
          <pc:docMk/>
          <pc:sldMasterMk cId="3359183270" sldId="2147483746"/>
        </pc:sldMasterMkLst>
        <pc:sldLayoutChg chg="del">
          <pc:chgData name="Dhanraj, Vijay" userId="89bb059d-c41c-46e0-a1ed-dfb55b3c1aa5" providerId="ADAL" clId="{47115EB3-163C-435F-9CD0-76AEDB8F657A}" dt="2023-01-30T19:15:51.721" v="515" actId="2696"/>
          <pc:sldLayoutMkLst>
            <pc:docMk/>
            <pc:sldMasterMk cId="3359183270" sldId="2147483746"/>
            <pc:sldLayoutMk cId="3525711358" sldId="2147483747"/>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1237332293" sldId="2147483748"/>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2092835064" sldId="2147483749"/>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2878835832" sldId="2147483750"/>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1297022431" sldId="2147483751"/>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4060834142" sldId="2147483752"/>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1017971428" sldId="2147483753"/>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590903255" sldId="2147483754"/>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1649311616" sldId="2147483755"/>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2419781342" sldId="2147483756"/>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1367564198" sldId="2147483757"/>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3849227413" sldId="2147483758"/>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1888730967" sldId="2147483759"/>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2636352683" sldId="2147483760"/>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2475470601" sldId="2147483761"/>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3960055743" sldId="2147483762"/>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2831420094" sldId="2147483763"/>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585647854" sldId="2147483764"/>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926860626" sldId="2147483765"/>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2780960443" sldId="2147483766"/>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2497840850" sldId="2147483767"/>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811509978" sldId="2147483768"/>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3185741600" sldId="2147483769"/>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964417626" sldId="2147483770"/>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1025391251" sldId="2147483771"/>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2719239135" sldId="2147483772"/>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1691103225" sldId="2147483773"/>
          </pc:sldLayoutMkLst>
        </pc:sldLayoutChg>
        <pc:sldLayoutChg chg="del">
          <pc:chgData name="Dhanraj, Vijay" userId="89bb059d-c41c-46e0-a1ed-dfb55b3c1aa5" providerId="ADAL" clId="{47115EB3-163C-435F-9CD0-76AEDB8F657A}" dt="2023-01-30T19:15:51.721" v="515" actId="2696"/>
          <pc:sldLayoutMkLst>
            <pc:docMk/>
            <pc:sldMasterMk cId="3359183270" sldId="2147483746"/>
            <pc:sldLayoutMk cId="147794208" sldId="2147483774"/>
          </pc:sldLayoutMkLst>
        </pc:sldLayoutChg>
      </pc:sldMasterChg>
    </pc:docChg>
  </pc:docChgLst>
  <pc:docChgLst>
    <pc:chgData name="Dhanraj, Vijay" userId="89bb059d-c41c-46e0-a1ed-dfb55b3c1aa5" providerId="ADAL" clId="{BD315A5E-1271-4ABE-AD43-6CCA35C768E2}"/>
    <pc:docChg chg="undo custSel addSld delSld modSld sldOrd modSection">
      <pc:chgData name="Dhanraj, Vijay" userId="89bb059d-c41c-46e0-a1ed-dfb55b3c1aa5" providerId="ADAL" clId="{BD315A5E-1271-4ABE-AD43-6CCA35C768E2}" dt="2023-02-01T06:54:54.493" v="2032" actId="20577"/>
      <pc:docMkLst>
        <pc:docMk/>
      </pc:docMkLst>
      <pc:sldChg chg="modSp mod">
        <pc:chgData name="Dhanraj, Vijay" userId="89bb059d-c41c-46e0-a1ed-dfb55b3c1aa5" providerId="ADAL" clId="{BD315A5E-1271-4ABE-AD43-6CCA35C768E2}" dt="2023-01-31T03:05:43.522" v="1301" actId="20577"/>
        <pc:sldMkLst>
          <pc:docMk/>
          <pc:sldMk cId="3251058180" sldId="263"/>
        </pc:sldMkLst>
        <pc:spChg chg="mod">
          <ac:chgData name="Dhanraj, Vijay" userId="89bb059d-c41c-46e0-a1ed-dfb55b3c1aa5" providerId="ADAL" clId="{BD315A5E-1271-4ABE-AD43-6CCA35C768E2}" dt="2023-01-31T03:05:43.522" v="1301" actId="20577"/>
          <ac:spMkLst>
            <pc:docMk/>
            <pc:sldMk cId="3251058180" sldId="263"/>
            <ac:spMk id="9" creationId="{ABEAF9F9-E88D-44A4-A1B6-BAA2E532B65E}"/>
          </ac:spMkLst>
        </pc:spChg>
      </pc:sldChg>
      <pc:sldChg chg="addSp modSp mod">
        <pc:chgData name="Dhanraj, Vijay" userId="89bb059d-c41c-46e0-a1ed-dfb55b3c1aa5" providerId="ADAL" clId="{BD315A5E-1271-4ABE-AD43-6CCA35C768E2}" dt="2023-01-31T07:13:33.689" v="1315"/>
        <pc:sldMkLst>
          <pc:docMk/>
          <pc:sldMk cId="797879700" sldId="358"/>
        </pc:sldMkLst>
        <pc:spChg chg="mod">
          <ac:chgData name="Dhanraj, Vijay" userId="89bb059d-c41c-46e0-a1ed-dfb55b3c1aa5" providerId="ADAL" clId="{BD315A5E-1271-4ABE-AD43-6CCA35C768E2}" dt="2023-01-31T06:59:04.384" v="1304" actId="948"/>
          <ac:spMkLst>
            <pc:docMk/>
            <pc:sldMk cId="797879700" sldId="358"/>
            <ac:spMk id="4" creationId="{00000000-0000-0000-0000-000000000000}"/>
          </ac:spMkLst>
        </pc:spChg>
        <pc:spChg chg="add mod">
          <ac:chgData name="Dhanraj, Vijay" userId="89bb059d-c41c-46e0-a1ed-dfb55b3c1aa5" providerId="ADAL" clId="{BD315A5E-1271-4ABE-AD43-6CCA35C768E2}" dt="2023-01-31T07:13:33.689" v="1315"/>
          <ac:spMkLst>
            <pc:docMk/>
            <pc:sldMk cId="797879700" sldId="358"/>
            <ac:spMk id="6" creationId="{AF8A0706-E2F1-7404-3E9D-62FFB8C02D28}"/>
          </ac:spMkLst>
        </pc:spChg>
      </pc:sldChg>
      <pc:sldChg chg="delSp modSp mod">
        <pc:chgData name="Dhanraj, Vijay" userId="89bb059d-c41c-46e0-a1ed-dfb55b3c1aa5" providerId="ADAL" clId="{BD315A5E-1271-4ABE-AD43-6CCA35C768E2}" dt="2023-01-31T13:23:29.283" v="1336" actId="1076"/>
        <pc:sldMkLst>
          <pc:docMk/>
          <pc:sldMk cId="1309661213" sldId="2103813460"/>
        </pc:sldMkLst>
        <pc:spChg chg="mod">
          <ac:chgData name="Dhanraj, Vijay" userId="89bb059d-c41c-46e0-a1ed-dfb55b3c1aa5" providerId="ADAL" clId="{BD315A5E-1271-4ABE-AD43-6CCA35C768E2}" dt="2023-01-31T13:21:06.536" v="1322" actId="20577"/>
          <ac:spMkLst>
            <pc:docMk/>
            <pc:sldMk cId="1309661213" sldId="2103813460"/>
            <ac:spMk id="8" creationId="{F5F9BB73-BCC7-49E4-A5FD-99D97F24B160}"/>
          </ac:spMkLst>
        </pc:spChg>
        <pc:spChg chg="mod">
          <ac:chgData name="Dhanraj, Vijay" userId="89bb059d-c41c-46e0-a1ed-dfb55b3c1aa5" providerId="ADAL" clId="{BD315A5E-1271-4ABE-AD43-6CCA35C768E2}" dt="2023-01-31T13:23:18.794" v="1335" actId="20577"/>
          <ac:spMkLst>
            <pc:docMk/>
            <pc:sldMk cId="1309661213" sldId="2103813460"/>
            <ac:spMk id="10" creationId="{78B4B5DF-84DA-4033-B602-36AB97D5C107}"/>
          </ac:spMkLst>
        </pc:spChg>
        <pc:picChg chg="del">
          <ac:chgData name="Dhanraj, Vijay" userId="89bb059d-c41c-46e0-a1ed-dfb55b3c1aa5" providerId="ADAL" clId="{BD315A5E-1271-4ABE-AD43-6CCA35C768E2}" dt="2023-01-31T13:21:25.945" v="1327" actId="478"/>
          <ac:picMkLst>
            <pc:docMk/>
            <pc:sldMk cId="1309661213" sldId="2103813460"/>
            <ac:picMk id="17" creationId="{508C83E1-05B2-4EC8-9696-D531FB8CABFC}"/>
          </ac:picMkLst>
        </pc:picChg>
        <pc:picChg chg="del">
          <ac:chgData name="Dhanraj, Vijay" userId="89bb059d-c41c-46e0-a1ed-dfb55b3c1aa5" providerId="ADAL" clId="{BD315A5E-1271-4ABE-AD43-6CCA35C768E2}" dt="2023-01-31T13:21:02.973" v="1321" actId="478"/>
          <ac:picMkLst>
            <pc:docMk/>
            <pc:sldMk cId="1309661213" sldId="2103813460"/>
            <ac:picMk id="18" creationId="{38B47065-857D-4F9D-A4BF-468275CDD5C0}"/>
          </ac:picMkLst>
        </pc:picChg>
        <pc:picChg chg="mod">
          <ac:chgData name="Dhanraj, Vijay" userId="89bb059d-c41c-46e0-a1ed-dfb55b3c1aa5" providerId="ADAL" clId="{BD315A5E-1271-4ABE-AD43-6CCA35C768E2}" dt="2023-01-31T13:21:23.792" v="1326" actId="1076"/>
          <ac:picMkLst>
            <pc:docMk/>
            <pc:sldMk cId="1309661213" sldId="2103813460"/>
            <ac:picMk id="24" creationId="{4DF70B8F-EA38-4ED0-AB98-C1E3846B3D9D}"/>
          </ac:picMkLst>
        </pc:picChg>
        <pc:picChg chg="mod">
          <ac:chgData name="Dhanraj, Vijay" userId="89bb059d-c41c-46e0-a1ed-dfb55b3c1aa5" providerId="ADAL" clId="{BD315A5E-1271-4ABE-AD43-6CCA35C768E2}" dt="2023-01-31T13:23:29.283" v="1336" actId="1076"/>
          <ac:picMkLst>
            <pc:docMk/>
            <pc:sldMk cId="1309661213" sldId="2103813460"/>
            <ac:picMk id="25" creationId="{B9FECF79-F1C2-4770-B91C-9588160F8C8B}"/>
          </ac:picMkLst>
        </pc:picChg>
        <pc:picChg chg="del">
          <ac:chgData name="Dhanraj, Vijay" userId="89bb059d-c41c-46e0-a1ed-dfb55b3c1aa5" providerId="ADAL" clId="{BD315A5E-1271-4ABE-AD43-6CCA35C768E2}" dt="2023-01-31T13:21:12.960" v="1323" actId="478"/>
          <ac:picMkLst>
            <pc:docMk/>
            <pc:sldMk cId="1309661213" sldId="2103813460"/>
            <ac:picMk id="26" creationId="{0915554C-307A-46AC-B796-F2D384838440}"/>
          </ac:picMkLst>
        </pc:picChg>
        <pc:picChg chg="mod">
          <ac:chgData name="Dhanraj, Vijay" userId="89bb059d-c41c-46e0-a1ed-dfb55b3c1aa5" providerId="ADAL" clId="{BD315A5E-1271-4ABE-AD43-6CCA35C768E2}" dt="2023-01-31T13:21:19.815" v="1325" actId="1076"/>
          <ac:picMkLst>
            <pc:docMk/>
            <pc:sldMk cId="1309661213" sldId="2103813460"/>
            <ac:picMk id="1026" creationId="{0599985B-2784-4BCB-9BC2-8CBED3CC8CEC}"/>
          </ac:picMkLst>
        </pc:picChg>
      </pc:sldChg>
      <pc:sldChg chg="delSp modSp mod">
        <pc:chgData name="Dhanraj, Vijay" userId="89bb059d-c41c-46e0-a1ed-dfb55b3c1aa5" providerId="ADAL" clId="{BD315A5E-1271-4ABE-AD43-6CCA35C768E2}" dt="2023-01-31T13:24:10.167" v="1337" actId="478"/>
        <pc:sldMkLst>
          <pc:docMk/>
          <pc:sldMk cId="3382999363" sldId="2103813461"/>
        </pc:sldMkLst>
        <pc:spChg chg="mod">
          <ac:chgData name="Dhanraj, Vijay" userId="89bb059d-c41c-46e0-a1ed-dfb55b3c1aa5" providerId="ADAL" clId="{BD315A5E-1271-4ABE-AD43-6CCA35C768E2}" dt="2023-01-31T07:09:59.249" v="1305" actId="2711"/>
          <ac:spMkLst>
            <pc:docMk/>
            <pc:sldMk cId="3382999363" sldId="2103813461"/>
            <ac:spMk id="2" creationId="{00000000-0000-0000-0000-000000000000}"/>
          </ac:spMkLst>
        </pc:spChg>
        <pc:spChg chg="mod">
          <ac:chgData name="Dhanraj, Vijay" userId="89bb059d-c41c-46e0-a1ed-dfb55b3c1aa5" providerId="ADAL" clId="{BD315A5E-1271-4ABE-AD43-6CCA35C768E2}" dt="2023-01-31T13:24:10.167" v="1337" actId="478"/>
          <ac:spMkLst>
            <pc:docMk/>
            <pc:sldMk cId="3382999363" sldId="2103813461"/>
            <ac:spMk id="19" creationId="{52959017-497D-7C6F-FE88-3725921205D5}"/>
          </ac:spMkLst>
        </pc:spChg>
        <pc:grpChg chg="mod">
          <ac:chgData name="Dhanraj, Vijay" userId="89bb059d-c41c-46e0-a1ed-dfb55b3c1aa5" providerId="ADAL" clId="{BD315A5E-1271-4ABE-AD43-6CCA35C768E2}" dt="2023-01-31T13:24:10.167" v="1337" actId="478"/>
          <ac:grpSpMkLst>
            <pc:docMk/>
            <pc:sldMk cId="3382999363" sldId="2103813461"/>
            <ac:grpSpMk id="35" creationId="{1928780B-9787-9C5A-E423-2D1A37914EE3}"/>
          </ac:grpSpMkLst>
        </pc:grpChg>
        <pc:picChg chg="mod">
          <ac:chgData name="Dhanraj, Vijay" userId="89bb059d-c41c-46e0-a1ed-dfb55b3c1aa5" providerId="ADAL" clId="{BD315A5E-1271-4ABE-AD43-6CCA35C768E2}" dt="2023-01-31T13:24:10.167" v="1337" actId="478"/>
          <ac:picMkLst>
            <pc:docMk/>
            <pc:sldMk cId="3382999363" sldId="2103813461"/>
            <ac:picMk id="8" creationId="{FAD13A6C-D70E-6BE2-AB69-8A6F58174907}"/>
          </ac:picMkLst>
        </pc:picChg>
        <pc:picChg chg="mod">
          <ac:chgData name="Dhanraj, Vijay" userId="89bb059d-c41c-46e0-a1ed-dfb55b3c1aa5" providerId="ADAL" clId="{BD315A5E-1271-4ABE-AD43-6CCA35C768E2}" dt="2023-01-31T13:24:10.167" v="1337" actId="478"/>
          <ac:picMkLst>
            <pc:docMk/>
            <pc:sldMk cId="3382999363" sldId="2103813461"/>
            <ac:picMk id="10" creationId="{7C0C84D5-B448-0FC3-FC16-4BA6A2F65CFF}"/>
          </ac:picMkLst>
        </pc:picChg>
        <pc:picChg chg="mod">
          <ac:chgData name="Dhanraj, Vijay" userId="89bb059d-c41c-46e0-a1ed-dfb55b3c1aa5" providerId="ADAL" clId="{BD315A5E-1271-4ABE-AD43-6CCA35C768E2}" dt="2023-01-31T13:24:10.167" v="1337" actId="478"/>
          <ac:picMkLst>
            <pc:docMk/>
            <pc:sldMk cId="3382999363" sldId="2103813461"/>
            <ac:picMk id="11" creationId="{5ECD5D50-625A-F962-147F-18C0486E9AD5}"/>
          </ac:picMkLst>
        </pc:picChg>
        <pc:picChg chg="mod">
          <ac:chgData name="Dhanraj, Vijay" userId="89bb059d-c41c-46e0-a1ed-dfb55b3c1aa5" providerId="ADAL" clId="{BD315A5E-1271-4ABE-AD43-6CCA35C768E2}" dt="2023-01-31T13:24:10.167" v="1337" actId="478"/>
          <ac:picMkLst>
            <pc:docMk/>
            <pc:sldMk cId="3382999363" sldId="2103813461"/>
            <ac:picMk id="13" creationId="{1602A4E7-11E8-E026-527E-453EAE8F6215}"/>
          </ac:picMkLst>
        </pc:picChg>
        <pc:picChg chg="mod">
          <ac:chgData name="Dhanraj, Vijay" userId="89bb059d-c41c-46e0-a1ed-dfb55b3c1aa5" providerId="ADAL" clId="{BD315A5E-1271-4ABE-AD43-6CCA35C768E2}" dt="2023-01-31T13:24:10.167" v="1337" actId="478"/>
          <ac:picMkLst>
            <pc:docMk/>
            <pc:sldMk cId="3382999363" sldId="2103813461"/>
            <ac:picMk id="15" creationId="{8A4320C6-0746-F785-CEB8-3AA50726AE62}"/>
          </ac:picMkLst>
        </pc:picChg>
        <pc:picChg chg="mod">
          <ac:chgData name="Dhanraj, Vijay" userId="89bb059d-c41c-46e0-a1ed-dfb55b3c1aa5" providerId="ADAL" clId="{BD315A5E-1271-4ABE-AD43-6CCA35C768E2}" dt="2023-01-31T13:24:10.167" v="1337" actId="478"/>
          <ac:picMkLst>
            <pc:docMk/>
            <pc:sldMk cId="3382999363" sldId="2103813461"/>
            <ac:picMk id="16" creationId="{91D254BD-9A68-C909-0E7C-144158015C80}"/>
          </ac:picMkLst>
        </pc:picChg>
        <pc:picChg chg="del">
          <ac:chgData name="Dhanraj, Vijay" userId="89bb059d-c41c-46e0-a1ed-dfb55b3c1aa5" providerId="ADAL" clId="{BD315A5E-1271-4ABE-AD43-6CCA35C768E2}" dt="2023-01-31T13:24:10.167" v="1337" actId="478"/>
          <ac:picMkLst>
            <pc:docMk/>
            <pc:sldMk cId="3382999363" sldId="2103813461"/>
            <ac:picMk id="17" creationId="{FA99246F-AE26-FA0B-BB94-332D452D7A1B}"/>
          </ac:picMkLst>
        </pc:picChg>
        <pc:picChg chg="mod">
          <ac:chgData name="Dhanraj, Vijay" userId="89bb059d-c41c-46e0-a1ed-dfb55b3c1aa5" providerId="ADAL" clId="{BD315A5E-1271-4ABE-AD43-6CCA35C768E2}" dt="2023-01-31T13:24:10.167" v="1337" actId="478"/>
          <ac:picMkLst>
            <pc:docMk/>
            <pc:sldMk cId="3382999363" sldId="2103813461"/>
            <ac:picMk id="18" creationId="{768ACE63-76D2-C497-324E-84EF044C392E}"/>
          </ac:picMkLst>
        </pc:picChg>
        <pc:picChg chg="mod">
          <ac:chgData name="Dhanraj, Vijay" userId="89bb059d-c41c-46e0-a1ed-dfb55b3c1aa5" providerId="ADAL" clId="{BD315A5E-1271-4ABE-AD43-6CCA35C768E2}" dt="2023-01-31T13:24:10.167" v="1337" actId="478"/>
          <ac:picMkLst>
            <pc:docMk/>
            <pc:sldMk cId="3382999363" sldId="2103813461"/>
            <ac:picMk id="24" creationId="{DD6BBD03-6A9F-0214-1B99-EB05EE86E29C}"/>
          </ac:picMkLst>
        </pc:picChg>
        <pc:picChg chg="mod">
          <ac:chgData name="Dhanraj, Vijay" userId="89bb059d-c41c-46e0-a1ed-dfb55b3c1aa5" providerId="ADAL" clId="{BD315A5E-1271-4ABE-AD43-6CCA35C768E2}" dt="2023-01-31T13:24:10.167" v="1337" actId="478"/>
          <ac:picMkLst>
            <pc:docMk/>
            <pc:sldMk cId="3382999363" sldId="2103813461"/>
            <ac:picMk id="25" creationId="{90400E63-0586-3FD9-145D-E17A2258E1DB}"/>
          </ac:picMkLst>
        </pc:picChg>
        <pc:picChg chg="mod">
          <ac:chgData name="Dhanraj, Vijay" userId="89bb059d-c41c-46e0-a1ed-dfb55b3c1aa5" providerId="ADAL" clId="{BD315A5E-1271-4ABE-AD43-6CCA35C768E2}" dt="2023-01-31T13:24:10.167" v="1337" actId="478"/>
          <ac:picMkLst>
            <pc:docMk/>
            <pc:sldMk cId="3382999363" sldId="2103813461"/>
            <ac:picMk id="26" creationId="{EA730A96-799E-A12B-9D6D-8354F90EC894}"/>
          </ac:picMkLst>
        </pc:picChg>
        <pc:picChg chg="mod">
          <ac:chgData name="Dhanraj, Vijay" userId="89bb059d-c41c-46e0-a1ed-dfb55b3c1aa5" providerId="ADAL" clId="{BD315A5E-1271-4ABE-AD43-6CCA35C768E2}" dt="2023-01-31T13:24:10.167" v="1337" actId="478"/>
          <ac:picMkLst>
            <pc:docMk/>
            <pc:sldMk cId="3382999363" sldId="2103813461"/>
            <ac:picMk id="29" creationId="{262F7534-F8FB-69DE-2670-4656280D2A89}"/>
          </ac:picMkLst>
        </pc:picChg>
        <pc:picChg chg="mod">
          <ac:chgData name="Dhanraj, Vijay" userId="89bb059d-c41c-46e0-a1ed-dfb55b3c1aa5" providerId="ADAL" clId="{BD315A5E-1271-4ABE-AD43-6CCA35C768E2}" dt="2023-01-31T13:24:10.167" v="1337" actId="478"/>
          <ac:picMkLst>
            <pc:docMk/>
            <pc:sldMk cId="3382999363" sldId="2103813461"/>
            <ac:picMk id="30" creationId="{1673814D-3C25-304F-39CD-89AF7DAE4F47}"/>
          </ac:picMkLst>
        </pc:picChg>
        <pc:picChg chg="mod">
          <ac:chgData name="Dhanraj, Vijay" userId="89bb059d-c41c-46e0-a1ed-dfb55b3c1aa5" providerId="ADAL" clId="{BD315A5E-1271-4ABE-AD43-6CCA35C768E2}" dt="2023-01-31T13:24:10.167" v="1337" actId="478"/>
          <ac:picMkLst>
            <pc:docMk/>
            <pc:sldMk cId="3382999363" sldId="2103813461"/>
            <ac:picMk id="31" creationId="{38544DCC-37A6-409A-4322-830B08A553A1}"/>
          </ac:picMkLst>
        </pc:picChg>
        <pc:picChg chg="mod">
          <ac:chgData name="Dhanraj, Vijay" userId="89bb059d-c41c-46e0-a1ed-dfb55b3c1aa5" providerId="ADAL" clId="{BD315A5E-1271-4ABE-AD43-6CCA35C768E2}" dt="2023-01-31T13:24:10.167" v="1337" actId="478"/>
          <ac:picMkLst>
            <pc:docMk/>
            <pc:sldMk cId="3382999363" sldId="2103813461"/>
            <ac:picMk id="32" creationId="{D1F70A32-DDAD-705F-1AE6-D57CFF5BD61A}"/>
          </ac:picMkLst>
        </pc:picChg>
        <pc:picChg chg="mod">
          <ac:chgData name="Dhanraj, Vijay" userId="89bb059d-c41c-46e0-a1ed-dfb55b3c1aa5" providerId="ADAL" clId="{BD315A5E-1271-4ABE-AD43-6CCA35C768E2}" dt="2023-01-31T13:24:10.167" v="1337" actId="478"/>
          <ac:picMkLst>
            <pc:docMk/>
            <pc:sldMk cId="3382999363" sldId="2103813461"/>
            <ac:picMk id="33" creationId="{A67F73BC-F541-8481-6FCD-8C8C97BBA763}"/>
          </ac:picMkLst>
        </pc:picChg>
        <pc:picChg chg="mod">
          <ac:chgData name="Dhanraj, Vijay" userId="89bb059d-c41c-46e0-a1ed-dfb55b3c1aa5" providerId="ADAL" clId="{BD315A5E-1271-4ABE-AD43-6CCA35C768E2}" dt="2023-01-31T13:24:10.167" v="1337" actId="478"/>
          <ac:picMkLst>
            <pc:docMk/>
            <pc:sldMk cId="3382999363" sldId="2103813461"/>
            <ac:picMk id="34" creationId="{6DC697C1-4B64-F65A-F789-29E4AC4A8E77}"/>
          </ac:picMkLst>
        </pc:picChg>
        <pc:cxnChg chg="mod">
          <ac:chgData name="Dhanraj, Vijay" userId="89bb059d-c41c-46e0-a1ed-dfb55b3c1aa5" providerId="ADAL" clId="{BD315A5E-1271-4ABE-AD43-6CCA35C768E2}" dt="2023-01-31T13:24:10.167" v="1337" actId="478"/>
          <ac:cxnSpMkLst>
            <pc:docMk/>
            <pc:sldMk cId="3382999363" sldId="2103813461"/>
            <ac:cxnSpMk id="21" creationId="{3FF041D8-9AFE-A34A-94EA-BDC73C2ACE70}"/>
          </ac:cxnSpMkLst>
        </pc:cxnChg>
        <pc:cxnChg chg="mod">
          <ac:chgData name="Dhanraj, Vijay" userId="89bb059d-c41c-46e0-a1ed-dfb55b3c1aa5" providerId="ADAL" clId="{BD315A5E-1271-4ABE-AD43-6CCA35C768E2}" dt="2023-01-31T13:24:10.167" v="1337" actId="478"/>
          <ac:cxnSpMkLst>
            <pc:docMk/>
            <pc:sldMk cId="3382999363" sldId="2103813461"/>
            <ac:cxnSpMk id="22" creationId="{431B088C-7DAD-B03B-3216-51B357B74862}"/>
          </ac:cxnSpMkLst>
        </pc:cxnChg>
        <pc:cxnChg chg="mod">
          <ac:chgData name="Dhanraj, Vijay" userId="89bb059d-c41c-46e0-a1ed-dfb55b3c1aa5" providerId="ADAL" clId="{BD315A5E-1271-4ABE-AD43-6CCA35C768E2}" dt="2023-01-31T13:24:10.167" v="1337" actId="478"/>
          <ac:cxnSpMkLst>
            <pc:docMk/>
            <pc:sldMk cId="3382999363" sldId="2103813461"/>
            <ac:cxnSpMk id="23" creationId="{B28B03AB-1E2C-BAE2-2C64-788ECFD1A8AC}"/>
          </ac:cxnSpMkLst>
        </pc:cxnChg>
        <pc:cxnChg chg="mod">
          <ac:chgData name="Dhanraj, Vijay" userId="89bb059d-c41c-46e0-a1ed-dfb55b3c1aa5" providerId="ADAL" clId="{BD315A5E-1271-4ABE-AD43-6CCA35C768E2}" dt="2023-01-31T13:24:10.167" v="1337" actId="478"/>
          <ac:cxnSpMkLst>
            <pc:docMk/>
            <pc:sldMk cId="3382999363" sldId="2103813461"/>
            <ac:cxnSpMk id="27" creationId="{4CBA41A0-9695-E250-A747-EE147D68F43C}"/>
          </ac:cxnSpMkLst>
        </pc:cxnChg>
      </pc:sldChg>
      <pc:sldChg chg="modSp mod">
        <pc:chgData name="Dhanraj, Vijay" userId="89bb059d-c41c-46e0-a1ed-dfb55b3c1aa5" providerId="ADAL" clId="{BD315A5E-1271-4ABE-AD43-6CCA35C768E2}" dt="2023-01-31T07:10:18.211" v="1306" actId="2711"/>
        <pc:sldMkLst>
          <pc:docMk/>
          <pc:sldMk cId="2582554093" sldId="2103813462"/>
        </pc:sldMkLst>
        <pc:spChg chg="mod">
          <ac:chgData name="Dhanraj, Vijay" userId="89bb059d-c41c-46e0-a1ed-dfb55b3c1aa5" providerId="ADAL" clId="{BD315A5E-1271-4ABE-AD43-6CCA35C768E2}" dt="2023-01-31T07:10:18.211" v="1306" actId="2711"/>
          <ac:spMkLst>
            <pc:docMk/>
            <pc:sldMk cId="2582554093" sldId="2103813462"/>
            <ac:spMk id="2" creationId="{00000000-0000-0000-0000-000000000000}"/>
          </ac:spMkLst>
        </pc:spChg>
      </pc:sldChg>
      <pc:sldChg chg="modSp mod">
        <pc:chgData name="Dhanraj, Vijay" userId="89bb059d-c41c-46e0-a1ed-dfb55b3c1aa5" providerId="ADAL" clId="{BD315A5E-1271-4ABE-AD43-6CCA35C768E2}" dt="2023-01-31T13:24:36.228" v="1340" actId="20577"/>
        <pc:sldMkLst>
          <pc:docMk/>
          <pc:sldMk cId="420893215" sldId="2103813463"/>
        </pc:sldMkLst>
        <pc:spChg chg="mod">
          <ac:chgData name="Dhanraj, Vijay" userId="89bb059d-c41c-46e0-a1ed-dfb55b3c1aa5" providerId="ADAL" clId="{BD315A5E-1271-4ABE-AD43-6CCA35C768E2}" dt="2023-01-31T07:10:30.685" v="1307" actId="2711"/>
          <ac:spMkLst>
            <pc:docMk/>
            <pc:sldMk cId="420893215" sldId="2103813463"/>
            <ac:spMk id="2" creationId="{00000000-0000-0000-0000-000000000000}"/>
          </ac:spMkLst>
        </pc:spChg>
        <pc:spChg chg="mod">
          <ac:chgData name="Dhanraj, Vijay" userId="89bb059d-c41c-46e0-a1ed-dfb55b3c1aa5" providerId="ADAL" clId="{BD315A5E-1271-4ABE-AD43-6CCA35C768E2}" dt="2023-01-31T13:24:36.228" v="1340" actId="20577"/>
          <ac:spMkLst>
            <pc:docMk/>
            <pc:sldMk cId="420893215" sldId="2103813463"/>
            <ac:spMk id="75" creationId="{752F593D-F671-BA4A-868E-E73C8AD38F4A}"/>
          </ac:spMkLst>
        </pc:spChg>
      </pc:sldChg>
      <pc:sldChg chg="modSp mod">
        <pc:chgData name="Dhanraj, Vijay" userId="89bb059d-c41c-46e0-a1ed-dfb55b3c1aa5" providerId="ADAL" clId="{BD315A5E-1271-4ABE-AD43-6CCA35C768E2}" dt="2023-01-31T13:25:30.975" v="1348" actId="20577"/>
        <pc:sldMkLst>
          <pc:docMk/>
          <pc:sldMk cId="1268543893" sldId="2103813464"/>
        </pc:sldMkLst>
        <pc:spChg chg="mod">
          <ac:chgData name="Dhanraj, Vijay" userId="89bb059d-c41c-46e0-a1ed-dfb55b3c1aa5" providerId="ADAL" clId="{BD315A5E-1271-4ABE-AD43-6CCA35C768E2}" dt="2023-01-31T07:10:41.513" v="1308" actId="2711"/>
          <ac:spMkLst>
            <pc:docMk/>
            <pc:sldMk cId="1268543893" sldId="2103813464"/>
            <ac:spMk id="2" creationId="{00000000-0000-0000-0000-000000000000}"/>
          </ac:spMkLst>
        </pc:spChg>
        <pc:spChg chg="mod">
          <ac:chgData name="Dhanraj, Vijay" userId="89bb059d-c41c-46e0-a1ed-dfb55b3c1aa5" providerId="ADAL" clId="{BD315A5E-1271-4ABE-AD43-6CCA35C768E2}" dt="2023-01-31T13:25:20.278" v="1346" actId="108"/>
          <ac:spMkLst>
            <pc:docMk/>
            <pc:sldMk cId="1268543893" sldId="2103813464"/>
            <ac:spMk id="21" creationId="{7C0F6229-EEEE-9DDD-BD66-2B1F648E452F}"/>
          </ac:spMkLst>
        </pc:spChg>
        <pc:spChg chg="mod">
          <ac:chgData name="Dhanraj, Vijay" userId="89bb059d-c41c-46e0-a1ed-dfb55b3c1aa5" providerId="ADAL" clId="{BD315A5E-1271-4ABE-AD43-6CCA35C768E2}" dt="2023-01-31T13:25:30.975" v="1348" actId="20577"/>
          <ac:spMkLst>
            <pc:docMk/>
            <pc:sldMk cId="1268543893" sldId="2103813464"/>
            <ac:spMk id="29" creationId="{9A2D6ABA-FE2D-D59F-4EE2-CDB1C61FB2BA}"/>
          </ac:spMkLst>
        </pc:spChg>
      </pc:sldChg>
      <pc:sldChg chg="modSp mod">
        <pc:chgData name="Dhanraj, Vijay" userId="89bb059d-c41c-46e0-a1ed-dfb55b3c1aa5" providerId="ADAL" clId="{BD315A5E-1271-4ABE-AD43-6CCA35C768E2}" dt="2023-01-31T13:26:30.491" v="1356" actId="108"/>
        <pc:sldMkLst>
          <pc:docMk/>
          <pc:sldMk cId="2684758010" sldId="2103813465"/>
        </pc:sldMkLst>
        <pc:spChg chg="mod">
          <ac:chgData name="Dhanraj, Vijay" userId="89bb059d-c41c-46e0-a1ed-dfb55b3c1aa5" providerId="ADAL" clId="{BD315A5E-1271-4ABE-AD43-6CCA35C768E2}" dt="2023-01-31T07:10:50.776" v="1309" actId="2711"/>
          <ac:spMkLst>
            <pc:docMk/>
            <pc:sldMk cId="2684758010" sldId="2103813465"/>
            <ac:spMk id="2" creationId="{00000000-0000-0000-0000-000000000000}"/>
          </ac:spMkLst>
        </pc:spChg>
        <pc:spChg chg="mod">
          <ac:chgData name="Dhanraj, Vijay" userId="89bb059d-c41c-46e0-a1ed-dfb55b3c1aa5" providerId="ADAL" clId="{BD315A5E-1271-4ABE-AD43-6CCA35C768E2}" dt="2023-01-31T13:26:30.491" v="1356" actId="108"/>
          <ac:spMkLst>
            <pc:docMk/>
            <pc:sldMk cId="2684758010" sldId="2103813465"/>
            <ac:spMk id="46" creationId="{31A05C88-E53F-9C3C-FF89-DA38C62A4F7E}"/>
          </ac:spMkLst>
        </pc:spChg>
      </pc:sldChg>
      <pc:sldChg chg="addSp modSp mod">
        <pc:chgData name="Dhanraj, Vijay" userId="89bb059d-c41c-46e0-a1ed-dfb55b3c1aa5" providerId="ADAL" clId="{BD315A5E-1271-4ABE-AD43-6CCA35C768E2}" dt="2023-02-01T06:54:54.493" v="2032" actId="20577"/>
        <pc:sldMkLst>
          <pc:docMk/>
          <pc:sldMk cId="2786367147" sldId="2103813466"/>
        </pc:sldMkLst>
        <pc:spChg chg="mod">
          <ac:chgData name="Dhanraj, Vijay" userId="89bb059d-c41c-46e0-a1ed-dfb55b3c1aa5" providerId="ADAL" clId="{BD315A5E-1271-4ABE-AD43-6CCA35C768E2}" dt="2023-02-01T06:54:54.493" v="2032" actId="20577"/>
          <ac:spMkLst>
            <pc:docMk/>
            <pc:sldMk cId="2786367147" sldId="2103813466"/>
            <ac:spMk id="4" creationId="{00000000-0000-0000-0000-000000000000}"/>
          </ac:spMkLst>
        </pc:spChg>
        <pc:spChg chg="add mod">
          <ac:chgData name="Dhanraj, Vijay" userId="89bb059d-c41c-46e0-a1ed-dfb55b3c1aa5" providerId="ADAL" clId="{BD315A5E-1271-4ABE-AD43-6CCA35C768E2}" dt="2023-01-31T07:13:59.569" v="1316"/>
          <ac:spMkLst>
            <pc:docMk/>
            <pc:sldMk cId="2786367147" sldId="2103813466"/>
            <ac:spMk id="6" creationId="{FF8374FA-7E9E-3F9E-2BA1-CEDEF6967176}"/>
          </ac:spMkLst>
        </pc:spChg>
      </pc:sldChg>
      <pc:sldChg chg="addSp modSp mod">
        <pc:chgData name="Dhanraj, Vijay" userId="89bb059d-c41c-46e0-a1ed-dfb55b3c1aa5" providerId="ADAL" clId="{BD315A5E-1271-4ABE-AD43-6CCA35C768E2}" dt="2023-01-31T13:31:58.991" v="1435" actId="20577"/>
        <pc:sldMkLst>
          <pc:docMk/>
          <pc:sldMk cId="28160782" sldId="2103813467"/>
        </pc:sldMkLst>
        <pc:spChg chg="mod">
          <ac:chgData name="Dhanraj, Vijay" userId="89bb059d-c41c-46e0-a1ed-dfb55b3c1aa5" providerId="ADAL" clId="{BD315A5E-1271-4ABE-AD43-6CCA35C768E2}" dt="2023-01-31T13:31:58.991" v="1435" actId="20577"/>
          <ac:spMkLst>
            <pc:docMk/>
            <pc:sldMk cId="28160782" sldId="2103813467"/>
            <ac:spMk id="4" creationId="{00000000-0000-0000-0000-000000000000}"/>
          </ac:spMkLst>
        </pc:spChg>
        <pc:spChg chg="add mod">
          <ac:chgData name="Dhanraj, Vijay" userId="89bb059d-c41c-46e0-a1ed-dfb55b3c1aa5" providerId="ADAL" clId="{BD315A5E-1271-4ABE-AD43-6CCA35C768E2}" dt="2023-01-31T07:14:10.111" v="1317"/>
          <ac:spMkLst>
            <pc:docMk/>
            <pc:sldMk cId="28160782" sldId="2103813467"/>
            <ac:spMk id="6" creationId="{588179BE-7E09-602C-B30A-42563AB72E59}"/>
          </ac:spMkLst>
        </pc:spChg>
      </pc:sldChg>
      <pc:sldChg chg="modSp del mod">
        <pc:chgData name="Dhanraj, Vijay" userId="89bb059d-c41c-46e0-a1ed-dfb55b3c1aa5" providerId="ADAL" clId="{BD315A5E-1271-4ABE-AD43-6CCA35C768E2}" dt="2023-01-31T13:53:36.592" v="1740" actId="47"/>
        <pc:sldMkLst>
          <pc:docMk/>
          <pc:sldMk cId="348743518" sldId="2103813468"/>
        </pc:sldMkLst>
        <pc:spChg chg="mod">
          <ac:chgData name="Dhanraj, Vijay" userId="89bb059d-c41c-46e0-a1ed-dfb55b3c1aa5" providerId="ADAL" clId="{BD315A5E-1271-4ABE-AD43-6CCA35C768E2}" dt="2023-01-31T07:11:49.056" v="1313" actId="2711"/>
          <ac:spMkLst>
            <pc:docMk/>
            <pc:sldMk cId="348743518" sldId="2103813468"/>
            <ac:spMk id="2" creationId="{00000000-0000-0000-0000-000000000000}"/>
          </ac:spMkLst>
        </pc:spChg>
        <pc:spChg chg="mod">
          <ac:chgData name="Dhanraj, Vijay" userId="89bb059d-c41c-46e0-a1ed-dfb55b3c1aa5" providerId="ADAL" clId="{BD315A5E-1271-4ABE-AD43-6CCA35C768E2}" dt="2023-01-31T00:01:30.544" v="274" actId="20577"/>
          <ac:spMkLst>
            <pc:docMk/>
            <pc:sldMk cId="348743518" sldId="2103813468"/>
            <ac:spMk id="3" creationId="{00000000-0000-0000-0000-000000000000}"/>
          </ac:spMkLst>
        </pc:spChg>
      </pc:sldChg>
      <pc:sldChg chg="addSp delSp modSp mod">
        <pc:chgData name="Dhanraj, Vijay" userId="89bb059d-c41c-46e0-a1ed-dfb55b3c1aa5" providerId="ADAL" clId="{BD315A5E-1271-4ABE-AD43-6CCA35C768E2}" dt="2023-01-31T02:41:11.283" v="1181" actId="20577"/>
        <pc:sldMkLst>
          <pc:docMk/>
          <pc:sldMk cId="2290047843" sldId="2103813469"/>
        </pc:sldMkLst>
        <pc:spChg chg="add mod">
          <ac:chgData name="Dhanraj, Vijay" userId="89bb059d-c41c-46e0-a1ed-dfb55b3c1aa5" providerId="ADAL" clId="{BD315A5E-1271-4ABE-AD43-6CCA35C768E2}" dt="2023-01-31T02:41:11.283" v="1181" actId="20577"/>
          <ac:spMkLst>
            <pc:docMk/>
            <pc:sldMk cId="2290047843" sldId="2103813469"/>
            <ac:spMk id="4" creationId="{5551B69C-B80F-DF64-A119-0D16E0047CB2}"/>
          </ac:spMkLst>
        </pc:spChg>
        <pc:spChg chg="add del mod">
          <ac:chgData name="Dhanraj, Vijay" userId="89bb059d-c41c-46e0-a1ed-dfb55b3c1aa5" providerId="ADAL" clId="{BD315A5E-1271-4ABE-AD43-6CCA35C768E2}" dt="2023-01-31T02:40:46.924" v="1175" actId="20577"/>
          <ac:spMkLst>
            <pc:docMk/>
            <pc:sldMk cId="2290047843" sldId="2103813469"/>
            <ac:spMk id="6" creationId="{A35BCBC5-0953-955A-0D9B-C0ECDDE2B9D5}"/>
          </ac:spMkLst>
        </pc:spChg>
        <pc:picChg chg="del mod">
          <ac:chgData name="Dhanraj, Vijay" userId="89bb059d-c41c-46e0-a1ed-dfb55b3c1aa5" providerId="ADAL" clId="{BD315A5E-1271-4ABE-AD43-6CCA35C768E2}" dt="2023-01-31T02:11:22.661" v="509" actId="478"/>
          <ac:picMkLst>
            <pc:docMk/>
            <pc:sldMk cId="2290047843" sldId="2103813469"/>
            <ac:picMk id="5" creationId="{F7852D44-5138-1689-987C-C3ED07A09C02}"/>
          </ac:picMkLst>
        </pc:picChg>
      </pc:sldChg>
      <pc:sldChg chg="addSp modSp mod">
        <pc:chgData name="Dhanraj, Vijay" userId="89bb059d-c41c-46e0-a1ed-dfb55b3c1aa5" providerId="ADAL" clId="{BD315A5E-1271-4ABE-AD43-6CCA35C768E2}" dt="2023-01-31T13:55:04.012" v="1802" actId="20577"/>
        <pc:sldMkLst>
          <pc:docMk/>
          <pc:sldMk cId="3764369928" sldId="2103813471"/>
        </pc:sldMkLst>
        <pc:spChg chg="mod">
          <ac:chgData name="Dhanraj, Vijay" userId="89bb059d-c41c-46e0-a1ed-dfb55b3c1aa5" providerId="ADAL" clId="{BD315A5E-1271-4ABE-AD43-6CCA35C768E2}" dt="2023-01-31T13:55:04.012" v="1802" actId="20577"/>
          <ac:spMkLst>
            <pc:docMk/>
            <pc:sldMk cId="3764369928" sldId="2103813471"/>
            <ac:spMk id="4" creationId="{00000000-0000-0000-0000-000000000000}"/>
          </ac:spMkLst>
        </pc:spChg>
        <pc:spChg chg="add mod">
          <ac:chgData name="Dhanraj, Vijay" userId="89bb059d-c41c-46e0-a1ed-dfb55b3c1aa5" providerId="ADAL" clId="{BD315A5E-1271-4ABE-AD43-6CCA35C768E2}" dt="2023-01-31T07:15:03.401" v="1320"/>
          <ac:spMkLst>
            <pc:docMk/>
            <pc:sldMk cId="3764369928" sldId="2103813471"/>
            <ac:spMk id="6" creationId="{D604645E-CCC1-91E7-4052-4AE4D739FC99}"/>
          </ac:spMkLst>
        </pc:spChg>
      </pc:sldChg>
      <pc:sldChg chg="modSp mod">
        <pc:chgData name="Dhanraj, Vijay" userId="89bb059d-c41c-46e0-a1ed-dfb55b3c1aa5" providerId="ADAL" clId="{BD315A5E-1271-4ABE-AD43-6CCA35C768E2}" dt="2023-01-31T16:18:01.200" v="1944" actId="20577"/>
        <pc:sldMkLst>
          <pc:docMk/>
          <pc:sldMk cId="1090041899" sldId="2103813472"/>
        </pc:sldMkLst>
        <pc:spChg chg="mod">
          <ac:chgData name="Dhanraj, Vijay" userId="89bb059d-c41c-46e0-a1ed-dfb55b3c1aa5" providerId="ADAL" clId="{BD315A5E-1271-4ABE-AD43-6CCA35C768E2}" dt="2023-01-31T07:11:22.728" v="1311" actId="2711"/>
          <ac:spMkLst>
            <pc:docMk/>
            <pc:sldMk cId="1090041899" sldId="2103813472"/>
            <ac:spMk id="2" creationId="{00000000-0000-0000-0000-000000000000}"/>
          </ac:spMkLst>
        </pc:spChg>
        <pc:spChg chg="mod">
          <ac:chgData name="Dhanraj, Vijay" userId="89bb059d-c41c-46e0-a1ed-dfb55b3c1aa5" providerId="ADAL" clId="{BD315A5E-1271-4ABE-AD43-6CCA35C768E2}" dt="2023-01-31T13:35:34.449" v="1445" actId="20577"/>
          <ac:spMkLst>
            <pc:docMk/>
            <pc:sldMk cId="1090041899" sldId="2103813472"/>
            <ac:spMk id="3" creationId="{00000000-0000-0000-0000-000000000000}"/>
          </ac:spMkLst>
        </pc:spChg>
        <pc:spChg chg="mod">
          <ac:chgData name="Dhanraj, Vijay" userId="89bb059d-c41c-46e0-a1ed-dfb55b3c1aa5" providerId="ADAL" clId="{BD315A5E-1271-4ABE-AD43-6CCA35C768E2}" dt="2023-01-31T16:18:01.200" v="1944" actId="20577"/>
          <ac:spMkLst>
            <pc:docMk/>
            <pc:sldMk cId="1090041899" sldId="2103813472"/>
            <ac:spMk id="4" creationId="{00000000-0000-0000-0000-000000000000}"/>
          </ac:spMkLst>
        </pc:spChg>
      </pc:sldChg>
      <pc:sldChg chg="addSp modSp mod ord">
        <pc:chgData name="Dhanraj, Vijay" userId="89bb059d-c41c-46e0-a1ed-dfb55b3c1aa5" providerId="ADAL" clId="{BD315A5E-1271-4ABE-AD43-6CCA35C768E2}" dt="2023-01-31T16:17:51.978" v="1935" actId="20577"/>
        <pc:sldMkLst>
          <pc:docMk/>
          <pc:sldMk cId="2110018860" sldId="2103813474"/>
        </pc:sldMkLst>
        <pc:spChg chg="mod">
          <ac:chgData name="Dhanraj, Vijay" userId="89bb059d-c41c-46e0-a1ed-dfb55b3c1aa5" providerId="ADAL" clId="{BD315A5E-1271-4ABE-AD43-6CCA35C768E2}" dt="2023-01-31T07:11:09.796" v="1310" actId="2711"/>
          <ac:spMkLst>
            <pc:docMk/>
            <pc:sldMk cId="2110018860" sldId="2103813474"/>
            <ac:spMk id="2" creationId="{00000000-0000-0000-0000-000000000000}"/>
          </ac:spMkLst>
        </pc:spChg>
        <pc:spChg chg="mod">
          <ac:chgData name="Dhanraj, Vijay" userId="89bb059d-c41c-46e0-a1ed-dfb55b3c1aa5" providerId="ADAL" clId="{BD315A5E-1271-4ABE-AD43-6CCA35C768E2}" dt="2023-01-31T02:02:48.797" v="440" actId="108"/>
          <ac:spMkLst>
            <pc:docMk/>
            <pc:sldMk cId="2110018860" sldId="2103813474"/>
            <ac:spMk id="3" creationId="{00000000-0000-0000-0000-000000000000}"/>
          </ac:spMkLst>
        </pc:spChg>
        <pc:graphicFrameChg chg="add mod modGraphic">
          <ac:chgData name="Dhanraj, Vijay" userId="89bb059d-c41c-46e0-a1ed-dfb55b3c1aa5" providerId="ADAL" clId="{BD315A5E-1271-4ABE-AD43-6CCA35C768E2}" dt="2023-01-31T16:17:39.352" v="1911" actId="20577"/>
          <ac:graphicFrameMkLst>
            <pc:docMk/>
            <pc:sldMk cId="2110018860" sldId="2103813474"/>
            <ac:graphicFrameMk id="4" creationId="{35195FCE-ADD2-0B49-BBD2-FDF0541B952D}"/>
          </ac:graphicFrameMkLst>
        </pc:graphicFrameChg>
        <pc:graphicFrameChg chg="mod modGraphic">
          <ac:chgData name="Dhanraj, Vijay" userId="89bb059d-c41c-46e0-a1ed-dfb55b3c1aa5" providerId="ADAL" clId="{BD315A5E-1271-4ABE-AD43-6CCA35C768E2}" dt="2023-01-31T16:17:51.978" v="1935" actId="20577"/>
          <ac:graphicFrameMkLst>
            <pc:docMk/>
            <pc:sldMk cId="2110018860" sldId="2103813474"/>
            <ac:graphicFrameMk id="6" creationId="{D1EC40E1-55D8-D4F6-DC19-3CA7390561C3}"/>
          </ac:graphicFrameMkLst>
        </pc:graphicFrameChg>
      </pc:sldChg>
      <pc:sldChg chg="addSp delSp modSp mod">
        <pc:chgData name="Dhanraj, Vijay" userId="89bb059d-c41c-46e0-a1ed-dfb55b3c1aa5" providerId="ADAL" clId="{BD315A5E-1271-4ABE-AD43-6CCA35C768E2}" dt="2023-01-31T16:18:32.453" v="1986" actId="20577"/>
        <pc:sldMkLst>
          <pc:docMk/>
          <pc:sldMk cId="427361298" sldId="2103813475"/>
        </pc:sldMkLst>
        <pc:spChg chg="del mod">
          <ac:chgData name="Dhanraj, Vijay" userId="89bb059d-c41c-46e0-a1ed-dfb55b3c1aa5" providerId="ADAL" clId="{BD315A5E-1271-4ABE-AD43-6CCA35C768E2}" dt="2023-01-31T02:03:22.207" v="443" actId="478"/>
          <ac:spMkLst>
            <pc:docMk/>
            <pc:sldMk cId="427361298" sldId="2103813475"/>
            <ac:spMk id="3" creationId="{00000000-0000-0000-0000-000000000000}"/>
          </ac:spMkLst>
        </pc:spChg>
        <pc:spChg chg="add mod">
          <ac:chgData name="Dhanraj, Vijay" userId="89bb059d-c41c-46e0-a1ed-dfb55b3c1aa5" providerId="ADAL" clId="{BD315A5E-1271-4ABE-AD43-6CCA35C768E2}" dt="2023-01-31T07:14:38.606" v="1318"/>
          <ac:spMkLst>
            <pc:docMk/>
            <pc:sldMk cId="427361298" sldId="2103813475"/>
            <ac:spMk id="3" creationId="{8FF31ED6-5880-293D-C4EB-2007C41106DA}"/>
          </ac:spMkLst>
        </pc:spChg>
        <pc:spChg chg="add mod">
          <ac:chgData name="Dhanraj, Vijay" userId="89bb059d-c41c-46e0-a1ed-dfb55b3c1aa5" providerId="ADAL" clId="{BD315A5E-1271-4ABE-AD43-6CCA35C768E2}" dt="2023-01-31T02:29:49.403" v="717" actId="20577"/>
          <ac:spMkLst>
            <pc:docMk/>
            <pc:sldMk cId="427361298" sldId="2103813475"/>
            <ac:spMk id="4" creationId="{24E8DEDE-B5F0-9917-B0BB-6427E11FFEB6}"/>
          </ac:spMkLst>
        </pc:spChg>
        <pc:spChg chg="mod">
          <ac:chgData name="Dhanraj, Vijay" userId="89bb059d-c41c-46e0-a1ed-dfb55b3c1aa5" providerId="ADAL" clId="{BD315A5E-1271-4ABE-AD43-6CCA35C768E2}" dt="2023-01-31T02:03:42.113" v="459"/>
          <ac:spMkLst>
            <pc:docMk/>
            <pc:sldMk cId="427361298" sldId="2103813475"/>
            <ac:spMk id="7" creationId="{D2A8B643-CC1A-D131-4ED6-8FDFFD9D9F5A}"/>
          </ac:spMkLst>
        </pc:spChg>
        <pc:spChg chg="mod">
          <ac:chgData name="Dhanraj, Vijay" userId="89bb059d-c41c-46e0-a1ed-dfb55b3c1aa5" providerId="ADAL" clId="{BD315A5E-1271-4ABE-AD43-6CCA35C768E2}" dt="2023-01-31T02:03:42.113" v="459"/>
          <ac:spMkLst>
            <pc:docMk/>
            <pc:sldMk cId="427361298" sldId="2103813475"/>
            <ac:spMk id="8" creationId="{5D2759BE-DF0F-1C23-FDD3-65E78C6D5148}"/>
          </ac:spMkLst>
        </pc:spChg>
        <pc:spChg chg="mod">
          <ac:chgData name="Dhanraj, Vijay" userId="89bb059d-c41c-46e0-a1ed-dfb55b3c1aa5" providerId="ADAL" clId="{BD315A5E-1271-4ABE-AD43-6CCA35C768E2}" dt="2023-01-31T02:03:42.113" v="459"/>
          <ac:spMkLst>
            <pc:docMk/>
            <pc:sldMk cId="427361298" sldId="2103813475"/>
            <ac:spMk id="9" creationId="{46460B00-D5BC-1F83-F0C2-6B21B919C053}"/>
          </ac:spMkLst>
        </pc:spChg>
        <pc:spChg chg="mod">
          <ac:chgData name="Dhanraj, Vijay" userId="89bb059d-c41c-46e0-a1ed-dfb55b3c1aa5" providerId="ADAL" clId="{BD315A5E-1271-4ABE-AD43-6CCA35C768E2}" dt="2023-01-31T02:03:42.113" v="459"/>
          <ac:spMkLst>
            <pc:docMk/>
            <pc:sldMk cId="427361298" sldId="2103813475"/>
            <ac:spMk id="10" creationId="{75449A3B-E209-F900-9601-3FD49B448369}"/>
          </ac:spMkLst>
        </pc:spChg>
        <pc:spChg chg="mod">
          <ac:chgData name="Dhanraj, Vijay" userId="89bb059d-c41c-46e0-a1ed-dfb55b3c1aa5" providerId="ADAL" clId="{BD315A5E-1271-4ABE-AD43-6CCA35C768E2}" dt="2023-01-31T13:48:51.474" v="1644" actId="14100"/>
          <ac:spMkLst>
            <pc:docMk/>
            <pc:sldMk cId="427361298" sldId="2103813475"/>
            <ac:spMk id="11" creationId="{47AFE2CB-FAC2-CA5B-36C6-214F6D76744D}"/>
          </ac:spMkLst>
        </pc:spChg>
        <pc:spChg chg="mod">
          <ac:chgData name="Dhanraj, Vijay" userId="89bb059d-c41c-46e0-a1ed-dfb55b3c1aa5" providerId="ADAL" clId="{BD315A5E-1271-4ABE-AD43-6CCA35C768E2}" dt="2023-01-31T13:43:39.709" v="1603" actId="1076"/>
          <ac:spMkLst>
            <pc:docMk/>
            <pc:sldMk cId="427361298" sldId="2103813475"/>
            <ac:spMk id="12" creationId="{5D73B5E3-FB4D-6DCA-6B13-58E5B1808B34}"/>
          </ac:spMkLst>
        </pc:spChg>
        <pc:spChg chg="mod">
          <ac:chgData name="Dhanraj, Vijay" userId="89bb059d-c41c-46e0-a1ed-dfb55b3c1aa5" providerId="ADAL" clId="{BD315A5E-1271-4ABE-AD43-6CCA35C768E2}" dt="2023-01-31T02:03:42.113" v="459"/>
          <ac:spMkLst>
            <pc:docMk/>
            <pc:sldMk cId="427361298" sldId="2103813475"/>
            <ac:spMk id="13" creationId="{94FF74A8-0425-3E5E-2436-39DA4E6CCF3D}"/>
          </ac:spMkLst>
        </pc:spChg>
        <pc:spChg chg="mod">
          <ac:chgData name="Dhanraj, Vijay" userId="89bb059d-c41c-46e0-a1ed-dfb55b3c1aa5" providerId="ADAL" clId="{BD315A5E-1271-4ABE-AD43-6CCA35C768E2}" dt="2023-01-31T13:49:05.543" v="1646" actId="1076"/>
          <ac:spMkLst>
            <pc:docMk/>
            <pc:sldMk cId="427361298" sldId="2103813475"/>
            <ac:spMk id="14" creationId="{7A6C5E17-93BC-7449-CCF9-258003FCD8BD}"/>
          </ac:spMkLst>
        </pc:spChg>
        <pc:spChg chg="mod">
          <ac:chgData name="Dhanraj, Vijay" userId="89bb059d-c41c-46e0-a1ed-dfb55b3c1aa5" providerId="ADAL" clId="{BD315A5E-1271-4ABE-AD43-6CCA35C768E2}" dt="2023-01-31T16:18:23.162" v="1972" actId="6549"/>
          <ac:spMkLst>
            <pc:docMk/>
            <pc:sldMk cId="427361298" sldId="2103813475"/>
            <ac:spMk id="15" creationId="{5D4A938C-76F5-08BD-E177-20609CD1B750}"/>
          </ac:spMkLst>
        </pc:spChg>
        <pc:spChg chg="mod">
          <ac:chgData name="Dhanraj, Vijay" userId="89bb059d-c41c-46e0-a1ed-dfb55b3c1aa5" providerId="ADAL" clId="{BD315A5E-1271-4ABE-AD43-6CCA35C768E2}" dt="2023-01-31T02:03:42.113" v="459"/>
          <ac:spMkLst>
            <pc:docMk/>
            <pc:sldMk cId="427361298" sldId="2103813475"/>
            <ac:spMk id="17" creationId="{F2B16361-FFBB-71BF-DB8B-D6D300322D01}"/>
          </ac:spMkLst>
        </pc:spChg>
        <pc:spChg chg="mod">
          <ac:chgData name="Dhanraj, Vijay" userId="89bb059d-c41c-46e0-a1ed-dfb55b3c1aa5" providerId="ADAL" clId="{BD315A5E-1271-4ABE-AD43-6CCA35C768E2}" dt="2023-01-31T02:03:42.113" v="459"/>
          <ac:spMkLst>
            <pc:docMk/>
            <pc:sldMk cId="427361298" sldId="2103813475"/>
            <ac:spMk id="18" creationId="{E9BF83AB-DE39-0015-6FD9-E5395B2CAFB6}"/>
          </ac:spMkLst>
        </pc:spChg>
        <pc:spChg chg="mod">
          <ac:chgData name="Dhanraj, Vijay" userId="89bb059d-c41c-46e0-a1ed-dfb55b3c1aa5" providerId="ADAL" clId="{BD315A5E-1271-4ABE-AD43-6CCA35C768E2}" dt="2023-01-31T02:03:42.113" v="459"/>
          <ac:spMkLst>
            <pc:docMk/>
            <pc:sldMk cId="427361298" sldId="2103813475"/>
            <ac:spMk id="19" creationId="{97507291-4AC6-3CC0-9539-BD3C169F64BF}"/>
          </ac:spMkLst>
        </pc:spChg>
        <pc:spChg chg="mod">
          <ac:chgData name="Dhanraj, Vijay" userId="89bb059d-c41c-46e0-a1ed-dfb55b3c1aa5" providerId="ADAL" clId="{BD315A5E-1271-4ABE-AD43-6CCA35C768E2}" dt="2023-01-31T02:03:42.113" v="459"/>
          <ac:spMkLst>
            <pc:docMk/>
            <pc:sldMk cId="427361298" sldId="2103813475"/>
            <ac:spMk id="20" creationId="{DF210D73-EEA1-14B4-A4B2-0B6ED18247BB}"/>
          </ac:spMkLst>
        </pc:spChg>
        <pc:spChg chg="mod">
          <ac:chgData name="Dhanraj, Vijay" userId="89bb059d-c41c-46e0-a1ed-dfb55b3c1aa5" providerId="ADAL" clId="{BD315A5E-1271-4ABE-AD43-6CCA35C768E2}" dt="2023-01-31T16:18:32.453" v="1986" actId="20577"/>
          <ac:spMkLst>
            <pc:docMk/>
            <pc:sldMk cId="427361298" sldId="2103813475"/>
            <ac:spMk id="22" creationId="{06478FB0-DBC6-5C6A-2FC3-DCE166803405}"/>
          </ac:spMkLst>
        </pc:spChg>
        <pc:spChg chg="mod">
          <ac:chgData name="Dhanraj, Vijay" userId="89bb059d-c41c-46e0-a1ed-dfb55b3c1aa5" providerId="ADAL" clId="{BD315A5E-1271-4ABE-AD43-6CCA35C768E2}" dt="2023-01-31T13:48:58.953" v="1645" actId="14100"/>
          <ac:spMkLst>
            <pc:docMk/>
            <pc:sldMk cId="427361298" sldId="2103813475"/>
            <ac:spMk id="23" creationId="{EB9E611B-4035-613C-53BD-8DA56F6EA5A1}"/>
          </ac:spMkLst>
        </pc:spChg>
        <pc:spChg chg="mod">
          <ac:chgData name="Dhanraj, Vijay" userId="89bb059d-c41c-46e0-a1ed-dfb55b3c1aa5" providerId="ADAL" clId="{BD315A5E-1271-4ABE-AD43-6CCA35C768E2}" dt="2023-01-31T13:48:36.628" v="1643" actId="1037"/>
          <ac:spMkLst>
            <pc:docMk/>
            <pc:sldMk cId="427361298" sldId="2103813475"/>
            <ac:spMk id="24" creationId="{35F605BB-25B7-2932-A509-0EB5BCF3C02D}"/>
          </ac:spMkLst>
        </pc:spChg>
        <pc:spChg chg="mod">
          <ac:chgData name="Dhanraj, Vijay" userId="89bb059d-c41c-46e0-a1ed-dfb55b3c1aa5" providerId="ADAL" clId="{BD315A5E-1271-4ABE-AD43-6CCA35C768E2}" dt="2023-01-31T16:18:28.044" v="1979" actId="20577"/>
          <ac:spMkLst>
            <pc:docMk/>
            <pc:sldMk cId="427361298" sldId="2103813475"/>
            <ac:spMk id="25" creationId="{F13906A5-EF8C-08DE-C6BB-3BB59F9CB490}"/>
          </ac:spMkLst>
        </pc:spChg>
        <pc:spChg chg="mod">
          <ac:chgData name="Dhanraj, Vijay" userId="89bb059d-c41c-46e0-a1ed-dfb55b3c1aa5" providerId="ADAL" clId="{BD315A5E-1271-4ABE-AD43-6CCA35C768E2}" dt="2023-01-31T02:03:42.113" v="459"/>
          <ac:spMkLst>
            <pc:docMk/>
            <pc:sldMk cId="427361298" sldId="2103813475"/>
            <ac:spMk id="27" creationId="{534529A9-414C-79F3-7CB8-FB12954BED05}"/>
          </ac:spMkLst>
        </pc:spChg>
        <pc:spChg chg="add mod">
          <ac:chgData name="Dhanraj, Vijay" userId="89bb059d-c41c-46e0-a1ed-dfb55b3c1aa5" providerId="ADAL" clId="{BD315A5E-1271-4ABE-AD43-6CCA35C768E2}" dt="2023-01-31T02:39:24.239" v="1137" actId="1076"/>
          <ac:spMkLst>
            <pc:docMk/>
            <pc:sldMk cId="427361298" sldId="2103813475"/>
            <ac:spMk id="28" creationId="{3A18726E-9965-BDC1-ED6B-C72FB18A4BFC}"/>
          </ac:spMkLst>
        </pc:spChg>
        <pc:spChg chg="add del mod">
          <ac:chgData name="Dhanraj, Vijay" userId="89bb059d-c41c-46e0-a1ed-dfb55b3c1aa5" providerId="ADAL" clId="{BD315A5E-1271-4ABE-AD43-6CCA35C768E2}" dt="2023-01-31T13:41:49.136" v="1579" actId="21"/>
          <ac:spMkLst>
            <pc:docMk/>
            <pc:sldMk cId="427361298" sldId="2103813475"/>
            <ac:spMk id="31" creationId="{4533ED9A-24FB-3ADD-0894-CBC8B7BBE779}"/>
          </ac:spMkLst>
        </pc:spChg>
        <pc:spChg chg="del">
          <ac:chgData name="Dhanraj, Vijay" userId="89bb059d-c41c-46e0-a1ed-dfb55b3c1aa5" providerId="ADAL" clId="{BD315A5E-1271-4ABE-AD43-6CCA35C768E2}" dt="2023-01-31T02:02:31.763" v="437" actId="478"/>
          <ac:spMkLst>
            <pc:docMk/>
            <pc:sldMk cId="427361298" sldId="2103813475"/>
            <ac:spMk id="92" creationId="{3783E767-8CB5-20F4-9683-48697E8124EB}"/>
          </ac:spMkLst>
        </pc:spChg>
        <pc:spChg chg="del">
          <ac:chgData name="Dhanraj, Vijay" userId="89bb059d-c41c-46e0-a1ed-dfb55b3c1aa5" providerId="ADAL" clId="{BD315A5E-1271-4ABE-AD43-6CCA35C768E2}" dt="2023-01-31T02:02:31.763" v="437" actId="478"/>
          <ac:spMkLst>
            <pc:docMk/>
            <pc:sldMk cId="427361298" sldId="2103813475"/>
            <ac:spMk id="94" creationId="{B7C5FBF8-C301-6461-F69D-8122D8537B98}"/>
          </ac:spMkLst>
        </pc:spChg>
        <pc:grpChg chg="add mod">
          <ac:chgData name="Dhanraj, Vijay" userId="89bb059d-c41c-46e0-a1ed-dfb55b3c1aa5" providerId="ADAL" clId="{BD315A5E-1271-4ABE-AD43-6CCA35C768E2}" dt="2023-01-31T02:36:51.800" v="1075" actId="1076"/>
          <ac:grpSpMkLst>
            <pc:docMk/>
            <pc:sldMk cId="427361298" sldId="2103813475"/>
            <ac:grpSpMk id="6" creationId="{FC6890F0-D884-089E-3AFD-D5B22FA0D291}"/>
          </ac:grpSpMkLst>
        </pc:grpChg>
        <pc:grpChg chg="del mod">
          <ac:chgData name="Dhanraj, Vijay" userId="89bb059d-c41c-46e0-a1ed-dfb55b3c1aa5" providerId="ADAL" clId="{BD315A5E-1271-4ABE-AD43-6CCA35C768E2}" dt="2023-01-31T02:02:35.995" v="439" actId="478"/>
          <ac:grpSpMkLst>
            <pc:docMk/>
            <pc:sldMk cId="427361298" sldId="2103813475"/>
            <ac:grpSpMk id="43" creationId="{F069A528-0528-0EB6-552E-CC571EA49FDE}"/>
          </ac:grpSpMkLst>
        </pc:grpChg>
        <pc:graphicFrameChg chg="add del mod">
          <ac:chgData name="Dhanraj, Vijay" userId="89bb059d-c41c-46e0-a1ed-dfb55b3c1aa5" providerId="ADAL" clId="{BD315A5E-1271-4ABE-AD43-6CCA35C768E2}" dt="2023-01-31T02:26:01.630" v="648"/>
          <ac:graphicFrameMkLst>
            <pc:docMk/>
            <pc:sldMk cId="427361298" sldId="2103813475"/>
            <ac:graphicFrameMk id="29" creationId="{D6DAAFBD-B6C2-8CB5-ADCC-D7266AAEB1A7}"/>
          </ac:graphicFrameMkLst>
        </pc:graphicFrameChg>
        <pc:cxnChg chg="mod">
          <ac:chgData name="Dhanraj, Vijay" userId="89bb059d-c41c-46e0-a1ed-dfb55b3c1aa5" providerId="ADAL" clId="{BD315A5E-1271-4ABE-AD43-6CCA35C768E2}" dt="2023-01-31T02:03:42.113" v="459"/>
          <ac:cxnSpMkLst>
            <pc:docMk/>
            <pc:sldMk cId="427361298" sldId="2103813475"/>
            <ac:cxnSpMk id="16" creationId="{A87FD691-9DE4-CF63-A0E4-E0F851DEC731}"/>
          </ac:cxnSpMkLst>
        </pc:cxnChg>
        <pc:cxnChg chg="mod">
          <ac:chgData name="Dhanraj, Vijay" userId="89bb059d-c41c-46e0-a1ed-dfb55b3c1aa5" providerId="ADAL" clId="{BD315A5E-1271-4ABE-AD43-6CCA35C768E2}" dt="2023-01-31T02:03:42.113" v="459"/>
          <ac:cxnSpMkLst>
            <pc:docMk/>
            <pc:sldMk cId="427361298" sldId="2103813475"/>
            <ac:cxnSpMk id="21" creationId="{AA928447-F1A9-B333-0838-D04F42761A7F}"/>
          </ac:cxnSpMkLst>
        </pc:cxnChg>
        <pc:cxnChg chg="mod">
          <ac:chgData name="Dhanraj, Vijay" userId="89bb059d-c41c-46e0-a1ed-dfb55b3c1aa5" providerId="ADAL" clId="{BD315A5E-1271-4ABE-AD43-6CCA35C768E2}" dt="2023-01-31T13:48:36.628" v="1643" actId="1037"/>
          <ac:cxnSpMkLst>
            <pc:docMk/>
            <pc:sldMk cId="427361298" sldId="2103813475"/>
            <ac:cxnSpMk id="26" creationId="{2E788CFA-30B5-9758-C328-4FEBE6DACCA8}"/>
          </ac:cxnSpMkLst>
        </pc:cxnChg>
        <pc:cxnChg chg="del">
          <ac:chgData name="Dhanraj, Vijay" userId="89bb059d-c41c-46e0-a1ed-dfb55b3c1aa5" providerId="ADAL" clId="{BD315A5E-1271-4ABE-AD43-6CCA35C768E2}" dt="2023-01-31T02:02:31.763" v="437" actId="478"/>
          <ac:cxnSpMkLst>
            <pc:docMk/>
            <pc:sldMk cId="427361298" sldId="2103813475"/>
            <ac:cxnSpMk id="91" creationId="{C8BD7A76-8EAB-3226-1CE9-C7C402C3AC11}"/>
          </ac:cxnSpMkLst>
        </pc:cxnChg>
        <pc:cxnChg chg="del">
          <ac:chgData name="Dhanraj, Vijay" userId="89bb059d-c41c-46e0-a1ed-dfb55b3c1aa5" providerId="ADAL" clId="{BD315A5E-1271-4ABE-AD43-6CCA35C768E2}" dt="2023-01-31T02:02:31.763" v="437" actId="478"/>
          <ac:cxnSpMkLst>
            <pc:docMk/>
            <pc:sldMk cId="427361298" sldId="2103813475"/>
            <ac:cxnSpMk id="93" creationId="{A6A59A7B-A20F-C35F-CA0E-A595788F55CB}"/>
          </ac:cxnSpMkLst>
        </pc:cxnChg>
        <pc:cxnChg chg="del">
          <ac:chgData name="Dhanraj, Vijay" userId="89bb059d-c41c-46e0-a1ed-dfb55b3c1aa5" providerId="ADAL" clId="{BD315A5E-1271-4ABE-AD43-6CCA35C768E2}" dt="2023-01-31T02:02:31.763" v="437" actId="478"/>
          <ac:cxnSpMkLst>
            <pc:docMk/>
            <pc:sldMk cId="427361298" sldId="2103813475"/>
            <ac:cxnSpMk id="95" creationId="{2F22FB1A-3199-C1FB-C32C-48A245FF926E}"/>
          </ac:cxnSpMkLst>
        </pc:cxnChg>
      </pc:sldChg>
      <pc:sldChg chg="del">
        <pc:chgData name="Dhanraj, Vijay" userId="89bb059d-c41c-46e0-a1ed-dfb55b3c1aa5" providerId="ADAL" clId="{BD315A5E-1271-4ABE-AD43-6CCA35C768E2}" dt="2023-01-31T02:39:14.412" v="1136" actId="47"/>
        <pc:sldMkLst>
          <pc:docMk/>
          <pc:sldMk cId="1795900217" sldId="2103813476"/>
        </pc:sldMkLst>
      </pc:sldChg>
      <pc:sldChg chg="addSp delSp modSp mod">
        <pc:chgData name="Dhanraj, Vijay" userId="89bb059d-c41c-46e0-a1ed-dfb55b3c1aa5" providerId="ADAL" clId="{BD315A5E-1271-4ABE-AD43-6CCA35C768E2}" dt="2023-01-31T16:18:53.265" v="2007" actId="20577"/>
        <pc:sldMkLst>
          <pc:docMk/>
          <pc:sldMk cId="2929219569" sldId="2103813477"/>
        </pc:sldMkLst>
        <pc:spChg chg="del">
          <ac:chgData name="Dhanraj, Vijay" userId="89bb059d-c41c-46e0-a1ed-dfb55b3c1aa5" providerId="ADAL" clId="{BD315A5E-1271-4ABE-AD43-6CCA35C768E2}" dt="2023-01-31T02:38:33.264" v="1082" actId="478"/>
          <ac:spMkLst>
            <pc:docMk/>
            <pc:sldMk cId="2929219569" sldId="2103813477"/>
            <ac:spMk id="3" creationId="{00000000-0000-0000-0000-000000000000}"/>
          </ac:spMkLst>
        </pc:spChg>
        <pc:spChg chg="add mod">
          <ac:chgData name="Dhanraj, Vijay" userId="89bb059d-c41c-46e0-a1ed-dfb55b3c1aa5" providerId="ADAL" clId="{BD315A5E-1271-4ABE-AD43-6CCA35C768E2}" dt="2023-01-31T07:14:50.443" v="1319"/>
          <ac:spMkLst>
            <pc:docMk/>
            <pc:sldMk cId="2929219569" sldId="2103813477"/>
            <ac:spMk id="3" creationId="{B68A6B16-36E2-4044-9DA8-C05D3F4131F7}"/>
          </ac:spMkLst>
        </pc:spChg>
        <pc:spChg chg="add del mod">
          <ac:chgData name="Dhanraj, Vijay" userId="89bb059d-c41c-46e0-a1ed-dfb55b3c1aa5" providerId="ADAL" clId="{BD315A5E-1271-4ABE-AD43-6CCA35C768E2}" dt="2023-01-31T02:38:37.249" v="1083"/>
          <ac:spMkLst>
            <pc:docMk/>
            <pc:sldMk cId="2929219569" sldId="2103813477"/>
            <ac:spMk id="6" creationId="{09760673-3A91-D201-B547-C82E9EFEEEE0}"/>
          </ac:spMkLst>
        </pc:spChg>
        <pc:spChg chg="add mod">
          <ac:chgData name="Dhanraj, Vijay" userId="89bb059d-c41c-46e0-a1ed-dfb55b3c1aa5" providerId="ADAL" clId="{BD315A5E-1271-4ABE-AD43-6CCA35C768E2}" dt="2023-01-31T02:38:56.049" v="1133" actId="20577"/>
          <ac:spMkLst>
            <pc:docMk/>
            <pc:sldMk cId="2929219569" sldId="2103813477"/>
            <ac:spMk id="7" creationId="{51CE4985-C45F-2C91-0F56-4FDFE160EC67}"/>
          </ac:spMkLst>
        </pc:spChg>
        <pc:spChg chg="del">
          <ac:chgData name="Dhanraj, Vijay" userId="89bb059d-c41c-46e0-a1ed-dfb55b3c1aa5" providerId="ADAL" clId="{BD315A5E-1271-4ABE-AD43-6CCA35C768E2}" dt="2023-01-31T02:39:06.545" v="1135" actId="478"/>
          <ac:spMkLst>
            <pc:docMk/>
            <pc:sldMk cId="2929219569" sldId="2103813477"/>
            <ac:spMk id="70" creationId="{731D2D60-C42C-2D67-447B-C5B11DA195A3}"/>
          </ac:spMkLst>
        </pc:spChg>
        <pc:spChg chg="del">
          <ac:chgData name="Dhanraj, Vijay" userId="89bb059d-c41c-46e0-a1ed-dfb55b3c1aa5" providerId="ADAL" clId="{BD315A5E-1271-4ABE-AD43-6CCA35C768E2}" dt="2023-01-31T02:39:06.545" v="1135" actId="478"/>
          <ac:spMkLst>
            <pc:docMk/>
            <pc:sldMk cId="2929219569" sldId="2103813477"/>
            <ac:spMk id="72" creationId="{4A42D546-8A13-A4A3-730A-6853A9725058}"/>
          </ac:spMkLst>
        </pc:spChg>
        <pc:spChg chg="del">
          <ac:chgData name="Dhanraj, Vijay" userId="89bb059d-c41c-46e0-a1ed-dfb55b3c1aa5" providerId="ADAL" clId="{BD315A5E-1271-4ABE-AD43-6CCA35C768E2}" dt="2023-01-31T02:39:06.545" v="1135" actId="478"/>
          <ac:spMkLst>
            <pc:docMk/>
            <pc:sldMk cId="2929219569" sldId="2103813477"/>
            <ac:spMk id="74" creationId="{743F2DC0-3C00-8C37-62FB-64A6D50B5F62}"/>
          </ac:spMkLst>
        </pc:spChg>
        <pc:spChg chg="add mod">
          <ac:chgData name="Dhanraj, Vijay" userId="89bb059d-c41c-46e0-a1ed-dfb55b3c1aa5" providerId="ADAL" clId="{BD315A5E-1271-4ABE-AD43-6CCA35C768E2}" dt="2023-01-31T02:56:56.510" v="1183" actId="1076"/>
          <ac:spMkLst>
            <pc:docMk/>
            <pc:sldMk cId="2929219569" sldId="2103813477"/>
            <ac:spMk id="75" creationId="{7AF28ADD-06FB-B504-8CE6-9981CD263AAD}"/>
          </ac:spMkLst>
        </pc:spChg>
        <pc:spChg chg="add mod">
          <ac:chgData name="Dhanraj, Vijay" userId="89bb059d-c41c-46e0-a1ed-dfb55b3c1aa5" providerId="ADAL" clId="{BD315A5E-1271-4ABE-AD43-6CCA35C768E2}" dt="2023-01-31T02:56:56.510" v="1183" actId="1076"/>
          <ac:spMkLst>
            <pc:docMk/>
            <pc:sldMk cId="2929219569" sldId="2103813477"/>
            <ac:spMk id="76" creationId="{DFEFDEC7-B28F-277D-5A42-448863B424E6}"/>
          </ac:spMkLst>
        </pc:spChg>
        <pc:spChg chg="add mod">
          <ac:chgData name="Dhanraj, Vijay" userId="89bb059d-c41c-46e0-a1ed-dfb55b3c1aa5" providerId="ADAL" clId="{BD315A5E-1271-4ABE-AD43-6CCA35C768E2}" dt="2023-01-31T02:56:56.510" v="1183" actId="1076"/>
          <ac:spMkLst>
            <pc:docMk/>
            <pc:sldMk cId="2929219569" sldId="2103813477"/>
            <ac:spMk id="77" creationId="{77974525-4770-551E-A561-11E883B3D15E}"/>
          </ac:spMkLst>
        </pc:spChg>
        <pc:spChg chg="add mod">
          <ac:chgData name="Dhanraj, Vijay" userId="89bb059d-c41c-46e0-a1ed-dfb55b3c1aa5" providerId="ADAL" clId="{BD315A5E-1271-4ABE-AD43-6CCA35C768E2}" dt="2023-01-31T13:51:23.761" v="1693" actId="14100"/>
          <ac:spMkLst>
            <pc:docMk/>
            <pc:sldMk cId="2929219569" sldId="2103813477"/>
            <ac:spMk id="78" creationId="{E3578B2A-C163-F9A1-B648-FA907058A265}"/>
          </ac:spMkLst>
        </pc:spChg>
        <pc:spChg chg="add mod">
          <ac:chgData name="Dhanraj, Vijay" userId="89bb059d-c41c-46e0-a1ed-dfb55b3c1aa5" providerId="ADAL" clId="{BD315A5E-1271-4ABE-AD43-6CCA35C768E2}" dt="2023-01-31T13:50:53.419" v="1671" actId="1076"/>
          <ac:spMkLst>
            <pc:docMk/>
            <pc:sldMk cId="2929219569" sldId="2103813477"/>
            <ac:spMk id="79" creationId="{63A72086-86B0-1307-FACF-9FEC15F0E0B9}"/>
          </ac:spMkLst>
        </pc:spChg>
        <pc:spChg chg="add mod">
          <ac:chgData name="Dhanraj, Vijay" userId="89bb059d-c41c-46e0-a1ed-dfb55b3c1aa5" providerId="ADAL" clId="{BD315A5E-1271-4ABE-AD43-6CCA35C768E2}" dt="2023-01-31T02:56:56.510" v="1183" actId="1076"/>
          <ac:spMkLst>
            <pc:docMk/>
            <pc:sldMk cId="2929219569" sldId="2103813477"/>
            <ac:spMk id="80" creationId="{04410952-CA5A-CD51-4CF0-9A68EB8BD086}"/>
          </ac:spMkLst>
        </pc:spChg>
        <pc:spChg chg="add mod">
          <ac:chgData name="Dhanraj, Vijay" userId="89bb059d-c41c-46e0-a1ed-dfb55b3c1aa5" providerId="ADAL" clId="{BD315A5E-1271-4ABE-AD43-6CCA35C768E2}" dt="2023-01-31T13:51:53.973" v="1727" actId="20577"/>
          <ac:spMkLst>
            <pc:docMk/>
            <pc:sldMk cId="2929219569" sldId="2103813477"/>
            <ac:spMk id="81" creationId="{FBC3AE75-8994-7D8B-ACDE-6D3C3CC0553F}"/>
          </ac:spMkLst>
        </pc:spChg>
        <pc:spChg chg="add mod">
          <ac:chgData name="Dhanraj, Vijay" userId="89bb059d-c41c-46e0-a1ed-dfb55b3c1aa5" providerId="ADAL" clId="{BD315A5E-1271-4ABE-AD43-6CCA35C768E2}" dt="2023-01-31T16:18:44.425" v="1993" actId="6549"/>
          <ac:spMkLst>
            <pc:docMk/>
            <pc:sldMk cId="2929219569" sldId="2103813477"/>
            <ac:spMk id="82" creationId="{60C9D4FC-6BD8-37EE-6769-A7EE14C22BE3}"/>
          </ac:spMkLst>
        </pc:spChg>
        <pc:spChg chg="add mod">
          <ac:chgData name="Dhanraj, Vijay" userId="89bb059d-c41c-46e0-a1ed-dfb55b3c1aa5" providerId="ADAL" clId="{BD315A5E-1271-4ABE-AD43-6CCA35C768E2}" dt="2023-01-31T02:56:56.510" v="1183" actId="1076"/>
          <ac:spMkLst>
            <pc:docMk/>
            <pc:sldMk cId="2929219569" sldId="2103813477"/>
            <ac:spMk id="84" creationId="{AD4E9FEC-8170-6886-7245-D8F85B4B1C15}"/>
          </ac:spMkLst>
        </pc:spChg>
        <pc:spChg chg="add mod">
          <ac:chgData name="Dhanraj, Vijay" userId="89bb059d-c41c-46e0-a1ed-dfb55b3c1aa5" providerId="ADAL" clId="{BD315A5E-1271-4ABE-AD43-6CCA35C768E2}" dt="2023-01-31T02:56:56.510" v="1183" actId="1076"/>
          <ac:spMkLst>
            <pc:docMk/>
            <pc:sldMk cId="2929219569" sldId="2103813477"/>
            <ac:spMk id="85" creationId="{49506869-4838-1934-627F-6A44641F1492}"/>
          </ac:spMkLst>
        </pc:spChg>
        <pc:spChg chg="add mod">
          <ac:chgData name="Dhanraj, Vijay" userId="89bb059d-c41c-46e0-a1ed-dfb55b3c1aa5" providerId="ADAL" clId="{BD315A5E-1271-4ABE-AD43-6CCA35C768E2}" dt="2023-01-31T02:56:56.510" v="1183" actId="1076"/>
          <ac:spMkLst>
            <pc:docMk/>
            <pc:sldMk cId="2929219569" sldId="2103813477"/>
            <ac:spMk id="86" creationId="{31D31CE3-F7E0-60DF-71C1-4ED7A177AAC1}"/>
          </ac:spMkLst>
        </pc:spChg>
        <pc:spChg chg="add mod">
          <ac:chgData name="Dhanraj, Vijay" userId="89bb059d-c41c-46e0-a1ed-dfb55b3c1aa5" providerId="ADAL" clId="{BD315A5E-1271-4ABE-AD43-6CCA35C768E2}" dt="2023-01-31T03:02:24.673" v="1229" actId="20577"/>
          <ac:spMkLst>
            <pc:docMk/>
            <pc:sldMk cId="2929219569" sldId="2103813477"/>
            <ac:spMk id="87" creationId="{F68779EE-AB46-5E51-E24F-7376BAFEC586}"/>
          </ac:spMkLst>
        </pc:spChg>
        <pc:spChg chg="add mod">
          <ac:chgData name="Dhanraj, Vijay" userId="89bb059d-c41c-46e0-a1ed-dfb55b3c1aa5" providerId="ADAL" clId="{BD315A5E-1271-4ABE-AD43-6CCA35C768E2}" dt="2023-01-31T13:51:28.861" v="1694" actId="14100"/>
          <ac:spMkLst>
            <pc:docMk/>
            <pc:sldMk cId="2929219569" sldId="2103813477"/>
            <ac:spMk id="88" creationId="{87B31614-271C-CF16-D902-A13343668FB6}"/>
          </ac:spMkLst>
        </pc:spChg>
        <pc:spChg chg="add mod">
          <ac:chgData name="Dhanraj, Vijay" userId="89bb059d-c41c-46e0-a1ed-dfb55b3c1aa5" providerId="ADAL" clId="{BD315A5E-1271-4ABE-AD43-6CCA35C768E2}" dt="2023-01-31T13:51:41.690" v="1713" actId="1037"/>
          <ac:spMkLst>
            <pc:docMk/>
            <pc:sldMk cId="2929219569" sldId="2103813477"/>
            <ac:spMk id="89" creationId="{E909CA36-8E95-28CD-C86B-626982A2CD45}"/>
          </ac:spMkLst>
        </pc:spChg>
        <pc:spChg chg="add mod">
          <ac:chgData name="Dhanraj, Vijay" userId="89bb059d-c41c-46e0-a1ed-dfb55b3c1aa5" providerId="ADAL" clId="{BD315A5E-1271-4ABE-AD43-6CCA35C768E2}" dt="2023-01-31T16:18:53.265" v="2007" actId="20577"/>
          <ac:spMkLst>
            <pc:docMk/>
            <pc:sldMk cId="2929219569" sldId="2103813477"/>
            <ac:spMk id="90" creationId="{316DE41C-CF6E-1DDE-EE9A-B79AE55411A7}"/>
          </ac:spMkLst>
        </pc:spChg>
        <pc:spChg chg="add mod">
          <ac:chgData name="Dhanraj, Vijay" userId="89bb059d-c41c-46e0-a1ed-dfb55b3c1aa5" providerId="ADAL" clId="{BD315A5E-1271-4ABE-AD43-6CCA35C768E2}" dt="2023-01-31T02:58:38.258" v="1196" actId="1076"/>
          <ac:spMkLst>
            <pc:docMk/>
            <pc:sldMk cId="2929219569" sldId="2103813477"/>
            <ac:spMk id="92" creationId="{A5B0BC69-16D5-72A5-B438-779376594342}"/>
          </ac:spMkLst>
        </pc:spChg>
        <pc:spChg chg="add mod">
          <ac:chgData name="Dhanraj, Vijay" userId="89bb059d-c41c-46e0-a1ed-dfb55b3c1aa5" providerId="ADAL" clId="{BD315A5E-1271-4ABE-AD43-6CCA35C768E2}" dt="2023-01-31T13:51:32.776" v="1695" actId="14100"/>
          <ac:spMkLst>
            <pc:docMk/>
            <pc:sldMk cId="2929219569" sldId="2103813477"/>
            <ac:spMk id="93" creationId="{6834A13C-12E2-D2CE-3625-4F8E5DF89A56}"/>
          </ac:spMkLst>
        </pc:spChg>
        <pc:spChg chg="add mod">
          <ac:chgData name="Dhanraj, Vijay" userId="89bb059d-c41c-46e0-a1ed-dfb55b3c1aa5" providerId="ADAL" clId="{BD315A5E-1271-4ABE-AD43-6CCA35C768E2}" dt="2023-01-31T02:56:56.510" v="1183" actId="1076"/>
          <ac:spMkLst>
            <pc:docMk/>
            <pc:sldMk cId="2929219569" sldId="2103813477"/>
            <ac:spMk id="94" creationId="{37E1CBB3-4065-1704-799B-CD6D6892F0EC}"/>
          </ac:spMkLst>
        </pc:spChg>
        <pc:spChg chg="add mod">
          <ac:chgData name="Dhanraj, Vijay" userId="89bb059d-c41c-46e0-a1ed-dfb55b3c1aa5" providerId="ADAL" clId="{BD315A5E-1271-4ABE-AD43-6CCA35C768E2}" dt="2023-01-31T02:57:21.276" v="1185" actId="1076"/>
          <ac:spMkLst>
            <pc:docMk/>
            <pc:sldMk cId="2929219569" sldId="2103813477"/>
            <ac:spMk id="95" creationId="{5346F33B-B9DB-5949-5181-B80126B40070}"/>
          </ac:spMkLst>
        </pc:spChg>
        <pc:spChg chg="add mod">
          <ac:chgData name="Dhanraj, Vijay" userId="89bb059d-c41c-46e0-a1ed-dfb55b3c1aa5" providerId="ADAL" clId="{BD315A5E-1271-4ABE-AD43-6CCA35C768E2}" dt="2023-01-31T02:58:09.070" v="1191" actId="1076"/>
          <ac:spMkLst>
            <pc:docMk/>
            <pc:sldMk cId="2929219569" sldId="2103813477"/>
            <ac:spMk id="96" creationId="{37593133-5515-DA36-20DC-4A0598EAA378}"/>
          </ac:spMkLst>
        </pc:spChg>
        <pc:spChg chg="add mod">
          <ac:chgData name="Dhanraj, Vijay" userId="89bb059d-c41c-46e0-a1ed-dfb55b3c1aa5" providerId="ADAL" clId="{BD315A5E-1271-4ABE-AD43-6CCA35C768E2}" dt="2023-01-31T02:58:09.070" v="1191" actId="1076"/>
          <ac:spMkLst>
            <pc:docMk/>
            <pc:sldMk cId="2929219569" sldId="2103813477"/>
            <ac:spMk id="97" creationId="{9F8E0822-093E-44F2-0ADE-4EBF7A6B862A}"/>
          </ac:spMkLst>
        </pc:spChg>
        <pc:spChg chg="add mod">
          <ac:chgData name="Dhanraj, Vijay" userId="89bb059d-c41c-46e0-a1ed-dfb55b3c1aa5" providerId="ADAL" clId="{BD315A5E-1271-4ABE-AD43-6CCA35C768E2}" dt="2023-01-31T02:58:32.409" v="1195" actId="14100"/>
          <ac:spMkLst>
            <pc:docMk/>
            <pc:sldMk cId="2929219569" sldId="2103813477"/>
            <ac:spMk id="98" creationId="{A82A7318-DA70-94BE-5058-985619A6FF57}"/>
          </ac:spMkLst>
        </pc:spChg>
        <pc:spChg chg="add mod">
          <ac:chgData name="Dhanraj, Vijay" userId="89bb059d-c41c-46e0-a1ed-dfb55b3c1aa5" providerId="ADAL" clId="{BD315A5E-1271-4ABE-AD43-6CCA35C768E2}" dt="2023-01-31T03:04:17.478" v="1270" actId="27636"/>
          <ac:spMkLst>
            <pc:docMk/>
            <pc:sldMk cId="2929219569" sldId="2103813477"/>
            <ac:spMk id="99" creationId="{D8141128-FD49-6C37-B3A1-6FD6001B249C}"/>
          </ac:spMkLst>
        </pc:spChg>
        <pc:grpChg chg="del">
          <ac:chgData name="Dhanraj, Vijay" userId="89bb059d-c41c-46e0-a1ed-dfb55b3c1aa5" providerId="ADAL" clId="{BD315A5E-1271-4ABE-AD43-6CCA35C768E2}" dt="2023-01-31T02:39:00.935" v="1134" actId="478"/>
          <ac:grpSpMkLst>
            <pc:docMk/>
            <pc:sldMk cId="2929219569" sldId="2103813477"/>
            <ac:grpSpMk id="8" creationId="{3C16719C-6B41-790C-4F79-2AAEE8754924}"/>
          </ac:grpSpMkLst>
        </pc:grpChg>
        <pc:cxnChg chg="del">
          <ac:chgData name="Dhanraj, Vijay" userId="89bb059d-c41c-46e0-a1ed-dfb55b3c1aa5" providerId="ADAL" clId="{BD315A5E-1271-4ABE-AD43-6CCA35C768E2}" dt="2023-01-31T02:39:06.545" v="1135" actId="478"/>
          <ac:cxnSpMkLst>
            <pc:docMk/>
            <pc:sldMk cId="2929219569" sldId="2103813477"/>
            <ac:cxnSpMk id="71" creationId="{1AA319F3-849B-235D-F52A-A3B9D8425721}"/>
          </ac:cxnSpMkLst>
        </pc:cxnChg>
        <pc:cxnChg chg="del">
          <ac:chgData name="Dhanraj, Vijay" userId="89bb059d-c41c-46e0-a1ed-dfb55b3c1aa5" providerId="ADAL" clId="{BD315A5E-1271-4ABE-AD43-6CCA35C768E2}" dt="2023-01-31T02:39:06.545" v="1135" actId="478"/>
          <ac:cxnSpMkLst>
            <pc:docMk/>
            <pc:sldMk cId="2929219569" sldId="2103813477"/>
            <ac:cxnSpMk id="73" creationId="{2CC7A8FD-67A7-7C1B-FFF7-1C9253E89C52}"/>
          </ac:cxnSpMkLst>
        </pc:cxnChg>
        <pc:cxnChg chg="add mod">
          <ac:chgData name="Dhanraj, Vijay" userId="89bb059d-c41c-46e0-a1ed-dfb55b3c1aa5" providerId="ADAL" clId="{BD315A5E-1271-4ABE-AD43-6CCA35C768E2}" dt="2023-01-31T02:56:56.510" v="1183" actId="1076"/>
          <ac:cxnSpMkLst>
            <pc:docMk/>
            <pc:sldMk cId="2929219569" sldId="2103813477"/>
            <ac:cxnSpMk id="83" creationId="{B75F4627-51FE-D4D5-E3E9-CB92DC2DBFBA}"/>
          </ac:cxnSpMkLst>
        </pc:cxnChg>
        <pc:cxnChg chg="add mod">
          <ac:chgData name="Dhanraj, Vijay" userId="89bb059d-c41c-46e0-a1ed-dfb55b3c1aa5" providerId="ADAL" clId="{BD315A5E-1271-4ABE-AD43-6CCA35C768E2}" dt="2023-01-31T13:51:41.690" v="1713" actId="1037"/>
          <ac:cxnSpMkLst>
            <pc:docMk/>
            <pc:sldMk cId="2929219569" sldId="2103813477"/>
            <ac:cxnSpMk id="91" creationId="{70079D4E-175D-C6BB-54C6-AEFED258AEC9}"/>
          </ac:cxnSpMkLst>
        </pc:cxnChg>
      </pc:sldChg>
      <pc:sldChg chg="addSp delSp modSp mod">
        <pc:chgData name="Dhanraj, Vijay" userId="89bb059d-c41c-46e0-a1ed-dfb55b3c1aa5" providerId="ADAL" clId="{BD315A5E-1271-4ABE-AD43-6CCA35C768E2}" dt="2023-01-31T16:17:13.810" v="1903" actId="207"/>
        <pc:sldMkLst>
          <pc:docMk/>
          <pc:sldMk cId="3826162606" sldId="2103813478"/>
        </pc:sldMkLst>
        <pc:spChg chg="mod">
          <ac:chgData name="Dhanraj, Vijay" userId="89bb059d-c41c-46e0-a1ed-dfb55b3c1aa5" providerId="ADAL" clId="{BD315A5E-1271-4ABE-AD43-6CCA35C768E2}" dt="2023-01-31T07:11:38.257" v="1312" actId="2711"/>
          <ac:spMkLst>
            <pc:docMk/>
            <pc:sldMk cId="3826162606" sldId="2103813478"/>
            <ac:spMk id="2" creationId="{00000000-0000-0000-0000-000000000000}"/>
          </ac:spMkLst>
        </pc:spChg>
        <pc:spChg chg="mod">
          <ac:chgData name="Dhanraj, Vijay" userId="89bb059d-c41c-46e0-a1ed-dfb55b3c1aa5" providerId="ADAL" clId="{BD315A5E-1271-4ABE-AD43-6CCA35C768E2}" dt="2023-01-31T16:17:13.810" v="1903" actId="207"/>
          <ac:spMkLst>
            <pc:docMk/>
            <pc:sldMk cId="3826162606" sldId="2103813478"/>
            <ac:spMk id="4" creationId="{00000000-0000-0000-0000-000000000000}"/>
          </ac:spMkLst>
        </pc:spChg>
        <pc:spChg chg="add del mod">
          <ac:chgData name="Dhanraj, Vijay" userId="89bb059d-c41c-46e0-a1ed-dfb55b3c1aa5" providerId="ADAL" clId="{BD315A5E-1271-4ABE-AD43-6CCA35C768E2}" dt="2023-01-31T13:42:05.659" v="1585" actId="478"/>
          <ac:spMkLst>
            <pc:docMk/>
            <pc:sldMk cId="3826162606" sldId="2103813478"/>
            <ac:spMk id="6" creationId="{AECD229D-035A-1B38-67E9-67E90DC0156E}"/>
          </ac:spMkLst>
        </pc:spChg>
      </pc:sldChg>
      <pc:sldChg chg="modSp new mod">
        <pc:chgData name="Dhanraj, Vijay" userId="89bb059d-c41c-46e0-a1ed-dfb55b3c1aa5" providerId="ADAL" clId="{BD315A5E-1271-4ABE-AD43-6CCA35C768E2}" dt="2023-01-31T01:57:48.467" v="421" actId="20577"/>
        <pc:sldMkLst>
          <pc:docMk/>
          <pc:sldMk cId="1756040370" sldId="2103813479"/>
        </pc:sldMkLst>
        <pc:spChg chg="mod">
          <ac:chgData name="Dhanraj, Vijay" userId="89bb059d-c41c-46e0-a1ed-dfb55b3c1aa5" providerId="ADAL" clId="{BD315A5E-1271-4ABE-AD43-6CCA35C768E2}" dt="2023-01-31T01:57:48.467" v="421" actId="20577"/>
          <ac:spMkLst>
            <pc:docMk/>
            <pc:sldMk cId="1756040370" sldId="2103813479"/>
            <ac:spMk id="2" creationId="{58A8853A-BA0E-966B-7CA7-8AA1A32A680C}"/>
          </ac:spMkLst>
        </pc:spChg>
      </pc:sldChg>
      <pc:sldChg chg="modSp add mod">
        <pc:chgData name="Dhanraj, Vijay" userId="89bb059d-c41c-46e0-a1ed-dfb55b3c1aa5" providerId="ADAL" clId="{BD315A5E-1271-4ABE-AD43-6CCA35C768E2}" dt="2023-01-31T07:12:44.088" v="1314" actId="2711"/>
        <pc:sldMkLst>
          <pc:docMk/>
          <pc:sldMk cId="2873384278" sldId="2103813480"/>
        </pc:sldMkLst>
        <pc:spChg chg="mod">
          <ac:chgData name="Dhanraj, Vijay" userId="89bb059d-c41c-46e0-a1ed-dfb55b3c1aa5" providerId="ADAL" clId="{BD315A5E-1271-4ABE-AD43-6CCA35C768E2}" dt="2023-01-31T07:12:44.088" v="1314" actId="2711"/>
          <ac:spMkLst>
            <pc:docMk/>
            <pc:sldMk cId="2873384278" sldId="2103813480"/>
            <ac:spMk id="2" creationId="{00000000-0000-0000-0000-000000000000}"/>
          </ac:spMkLst>
        </pc:spChg>
      </pc:sldChg>
      <pc:sldChg chg="add">
        <pc:chgData name="Dhanraj, Vijay" userId="89bb059d-c41c-46e0-a1ed-dfb55b3c1aa5" providerId="ADAL" clId="{BD315A5E-1271-4ABE-AD43-6CCA35C768E2}" dt="2023-01-31T01:57:51.239" v="422"/>
        <pc:sldMkLst>
          <pc:docMk/>
          <pc:sldMk cId="3107173522" sldId="2103813481"/>
        </pc:sldMkLst>
      </pc:sldChg>
      <pc:sldChg chg="add">
        <pc:chgData name="Dhanraj, Vijay" userId="89bb059d-c41c-46e0-a1ed-dfb55b3c1aa5" providerId="ADAL" clId="{BD315A5E-1271-4ABE-AD43-6CCA35C768E2}" dt="2023-01-31T01:57:51.239" v="422"/>
        <pc:sldMkLst>
          <pc:docMk/>
          <pc:sldMk cId="2548838439" sldId="2103813482"/>
        </pc:sldMkLst>
      </pc:sldChg>
    </pc:docChg>
  </pc:docChgLst>
  <pc:docChgLst>
    <pc:chgData name="Dhanraj, Vijay" userId="89bb059d-c41c-46e0-a1ed-dfb55b3c1aa5" providerId="ADAL" clId="{838D0E61-B71F-408A-8A95-AA8333AC0ED9}"/>
    <pc:docChg chg="undo custSel addSld delSld modSld modSection">
      <pc:chgData name="Dhanraj, Vijay" userId="89bb059d-c41c-46e0-a1ed-dfb55b3c1aa5" providerId="ADAL" clId="{838D0E61-B71F-408A-8A95-AA8333AC0ED9}" dt="2021-05-06T03:13:14.264" v="2667" actId="20577"/>
      <pc:docMkLst>
        <pc:docMk/>
      </pc:docMkLst>
      <pc:sldChg chg="modSp new mod">
        <pc:chgData name="Dhanraj, Vijay" userId="89bb059d-c41c-46e0-a1ed-dfb55b3c1aa5" providerId="ADAL" clId="{838D0E61-B71F-408A-8A95-AA8333AC0ED9}" dt="2021-05-05T02:02:28.337" v="2608" actId="20577"/>
        <pc:sldMkLst>
          <pc:docMk/>
          <pc:sldMk cId="1801427182" sldId="373"/>
        </pc:sldMkLst>
        <pc:spChg chg="mod">
          <ac:chgData name="Dhanraj, Vijay" userId="89bb059d-c41c-46e0-a1ed-dfb55b3c1aa5" providerId="ADAL" clId="{838D0E61-B71F-408A-8A95-AA8333AC0ED9}" dt="2021-04-21T03:27:54.235" v="56" actId="20577"/>
          <ac:spMkLst>
            <pc:docMk/>
            <pc:sldMk cId="1801427182" sldId="373"/>
            <ac:spMk id="3" creationId="{DFB4637B-EA3A-4BA1-A786-859A02C71666}"/>
          </ac:spMkLst>
        </pc:spChg>
        <pc:spChg chg="mod">
          <ac:chgData name="Dhanraj, Vijay" userId="89bb059d-c41c-46e0-a1ed-dfb55b3c1aa5" providerId="ADAL" clId="{838D0E61-B71F-408A-8A95-AA8333AC0ED9}" dt="2021-05-05T02:02:28.337" v="2608" actId="20577"/>
          <ac:spMkLst>
            <pc:docMk/>
            <pc:sldMk cId="1801427182" sldId="373"/>
            <ac:spMk id="4" creationId="{7475E001-88C1-4F02-8578-F805451F8875}"/>
          </ac:spMkLst>
        </pc:spChg>
      </pc:sldChg>
      <pc:sldChg chg="modSp add mod">
        <pc:chgData name="Dhanraj, Vijay" userId="89bb059d-c41c-46e0-a1ed-dfb55b3c1aa5" providerId="ADAL" clId="{838D0E61-B71F-408A-8A95-AA8333AC0ED9}" dt="2021-04-21T05:50:13.178" v="1344" actId="20577"/>
        <pc:sldMkLst>
          <pc:docMk/>
          <pc:sldMk cId="1146952293" sldId="374"/>
        </pc:sldMkLst>
        <pc:spChg chg="mod">
          <ac:chgData name="Dhanraj, Vijay" userId="89bb059d-c41c-46e0-a1ed-dfb55b3c1aa5" providerId="ADAL" clId="{838D0E61-B71F-408A-8A95-AA8333AC0ED9}" dt="2021-04-21T05:22:52.993" v="691" actId="20577"/>
          <ac:spMkLst>
            <pc:docMk/>
            <pc:sldMk cId="1146952293" sldId="374"/>
            <ac:spMk id="3" creationId="{DFB4637B-EA3A-4BA1-A786-859A02C71666}"/>
          </ac:spMkLst>
        </pc:spChg>
        <pc:spChg chg="mod">
          <ac:chgData name="Dhanraj, Vijay" userId="89bb059d-c41c-46e0-a1ed-dfb55b3c1aa5" providerId="ADAL" clId="{838D0E61-B71F-408A-8A95-AA8333AC0ED9}" dt="2021-04-21T05:50:13.178" v="1344" actId="20577"/>
          <ac:spMkLst>
            <pc:docMk/>
            <pc:sldMk cId="1146952293" sldId="374"/>
            <ac:spMk id="4" creationId="{7475E001-88C1-4F02-8578-F805451F8875}"/>
          </ac:spMkLst>
        </pc:spChg>
      </pc:sldChg>
      <pc:sldChg chg="modSp add mod">
        <pc:chgData name="Dhanraj, Vijay" userId="89bb059d-c41c-46e0-a1ed-dfb55b3c1aa5" providerId="ADAL" clId="{838D0E61-B71F-408A-8A95-AA8333AC0ED9}" dt="2021-04-21T14:32:18.678" v="2504" actId="20577"/>
        <pc:sldMkLst>
          <pc:docMk/>
          <pc:sldMk cId="3730144358" sldId="375"/>
        </pc:sldMkLst>
        <pc:spChg chg="mod">
          <ac:chgData name="Dhanraj, Vijay" userId="89bb059d-c41c-46e0-a1ed-dfb55b3c1aa5" providerId="ADAL" clId="{838D0E61-B71F-408A-8A95-AA8333AC0ED9}" dt="2021-04-21T05:53:43.850" v="1439" actId="20577"/>
          <ac:spMkLst>
            <pc:docMk/>
            <pc:sldMk cId="3730144358" sldId="375"/>
            <ac:spMk id="3" creationId="{DFB4637B-EA3A-4BA1-A786-859A02C71666}"/>
          </ac:spMkLst>
        </pc:spChg>
        <pc:spChg chg="mod">
          <ac:chgData name="Dhanraj, Vijay" userId="89bb059d-c41c-46e0-a1ed-dfb55b3c1aa5" providerId="ADAL" clId="{838D0E61-B71F-408A-8A95-AA8333AC0ED9}" dt="2021-04-21T14:32:18.678" v="2504" actId="20577"/>
          <ac:spMkLst>
            <pc:docMk/>
            <pc:sldMk cId="3730144358" sldId="375"/>
            <ac:spMk id="4" creationId="{7475E001-88C1-4F02-8578-F805451F8875}"/>
          </ac:spMkLst>
        </pc:spChg>
      </pc:sldChg>
      <pc:sldChg chg="modSp add mod">
        <pc:chgData name="Dhanraj, Vijay" userId="89bb059d-c41c-46e0-a1ed-dfb55b3c1aa5" providerId="ADAL" clId="{838D0E61-B71F-408A-8A95-AA8333AC0ED9}" dt="2021-05-04T15:18:21.458" v="2594" actId="5793"/>
        <pc:sldMkLst>
          <pc:docMk/>
          <pc:sldMk cId="1616968088" sldId="376"/>
        </pc:sldMkLst>
        <pc:spChg chg="mod">
          <ac:chgData name="Dhanraj, Vijay" userId="89bb059d-c41c-46e0-a1ed-dfb55b3c1aa5" providerId="ADAL" clId="{838D0E61-B71F-408A-8A95-AA8333AC0ED9}" dt="2021-04-21T06:05:40.839" v="1548" actId="6549"/>
          <ac:spMkLst>
            <pc:docMk/>
            <pc:sldMk cId="1616968088" sldId="376"/>
            <ac:spMk id="3" creationId="{DFB4637B-EA3A-4BA1-A786-859A02C71666}"/>
          </ac:spMkLst>
        </pc:spChg>
        <pc:spChg chg="mod">
          <ac:chgData name="Dhanraj, Vijay" userId="89bb059d-c41c-46e0-a1ed-dfb55b3c1aa5" providerId="ADAL" clId="{838D0E61-B71F-408A-8A95-AA8333AC0ED9}" dt="2021-05-04T15:18:21.458" v="2594" actId="5793"/>
          <ac:spMkLst>
            <pc:docMk/>
            <pc:sldMk cId="1616968088" sldId="376"/>
            <ac:spMk id="4" creationId="{7475E001-88C1-4F02-8578-F805451F8875}"/>
          </ac:spMkLst>
        </pc:spChg>
      </pc:sldChg>
      <pc:sldChg chg="add del">
        <pc:chgData name="Dhanraj, Vijay" userId="89bb059d-c41c-46e0-a1ed-dfb55b3c1aa5" providerId="ADAL" clId="{838D0E61-B71F-408A-8A95-AA8333AC0ED9}" dt="2021-04-21T14:30:22.130" v="2438" actId="47"/>
        <pc:sldMkLst>
          <pc:docMk/>
          <pc:sldMk cId="1617526273" sldId="377"/>
        </pc:sldMkLst>
      </pc:sldChg>
      <pc:sldChg chg="add del">
        <pc:chgData name="Dhanraj, Vijay" userId="89bb059d-c41c-46e0-a1ed-dfb55b3c1aa5" providerId="ADAL" clId="{838D0E61-B71F-408A-8A95-AA8333AC0ED9}" dt="2021-04-21T14:30:24.725" v="2439" actId="47"/>
        <pc:sldMkLst>
          <pc:docMk/>
          <pc:sldMk cId="3370306511" sldId="378"/>
        </pc:sldMkLst>
      </pc:sldChg>
      <pc:sldChg chg="modSp add mod">
        <pc:chgData name="Dhanraj, Vijay" userId="89bb059d-c41c-46e0-a1ed-dfb55b3c1aa5" providerId="ADAL" clId="{838D0E61-B71F-408A-8A95-AA8333AC0ED9}" dt="2021-05-06T03:13:14.264" v="2667" actId="20577"/>
        <pc:sldMkLst>
          <pc:docMk/>
          <pc:sldMk cId="474884814" sldId="379"/>
        </pc:sldMkLst>
        <pc:spChg chg="mod">
          <ac:chgData name="Dhanraj, Vijay" userId="89bb059d-c41c-46e0-a1ed-dfb55b3c1aa5" providerId="ADAL" clId="{838D0E61-B71F-408A-8A95-AA8333AC0ED9}" dt="2021-04-21T14:30:31.382" v="2441" actId="20577"/>
          <ac:spMkLst>
            <pc:docMk/>
            <pc:sldMk cId="474884814" sldId="379"/>
            <ac:spMk id="3" creationId="{DFB4637B-EA3A-4BA1-A786-859A02C71666}"/>
          </ac:spMkLst>
        </pc:spChg>
        <pc:spChg chg="mod">
          <ac:chgData name="Dhanraj, Vijay" userId="89bb059d-c41c-46e0-a1ed-dfb55b3c1aa5" providerId="ADAL" clId="{838D0E61-B71F-408A-8A95-AA8333AC0ED9}" dt="2021-05-06T03:13:14.264" v="2667" actId="20577"/>
          <ac:spMkLst>
            <pc:docMk/>
            <pc:sldMk cId="474884814" sldId="379"/>
            <ac:spMk id="4" creationId="{7475E001-88C1-4F02-8578-F805451F8875}"/>
          </ac:spMkLst>
        </pc:spChg>
      </pc:sldChg>
      <pc:sldChg chg="modSp add mod">
        <pc:chgData name="Dhanraj, Vijay" userId="89bb059d-c41c-46e0-a1ed-dfb55b3c1aa5" providerId="ADAL" clId="{838D0E61-B71F-408A-8A95-AA8333AC0ED9}" dt="2021-04-21T14:31:40.951" v="2502" actId="20577"/>
        <pc:sldMkLst>
          <pc:docMk/>
          <pc:sldMk cId="631413212" sldId="380"/>
        </pc:sldMkLst>
        <pc:spChg chg="mod">
          <ac:chgData name="Dhanraj, Vijay" userId="89bb059d-c41c-46e0-a1ed-dfb55b3c1aa5" providerId="ADAL" clId="{838D0E61-B71F-408A-8A95-AA8333AC0ED9}" dt="2021-04-21T14:30:53.926" v="2445" actId="20577"/>
          <ac:spMkLst>
            <pc:docMk/>
            <pc:sldMk cId="631413212" sldId="380"/>
            <ac:spMk id="3" creationId="{DFB4637B-EA3A-4BA1-A786-859A02C71666}"/>
          </ac:spMkLst>
        </pc:spChg>
        <pc:spChg chg="mod">
          <ac:chgData name="Dhanraj, Vijay" userId="89bb059d-c41c-46e0-a1ed-dfb55b3c1aa5" providerId="ADAL" clId="{838D0E61-B71F-408A-8A95-AA8333AC0ED9}" dt="2021-04-21T14:31:40.951" v="2502" actId="20577"/>
          <ac:spMkLst>
            <pc:docMk/>
            <pc:sldMk cId="631413212" sldId="380"/>
            <ac:spMk id="4" creationId="{7475E001-88C1-4F02-8578-F805451F8875}"/>
          </ac:spMkLst>
        </pc:spChg>
      </pc:sldChg>
      <pc:sldChg chg="modSp new mod">
        <pc:chgData name="Dhanraj, Vijay" userId="89bb059d-c41c-46e0-a1ed-dfb55b3c1aa5" providerId="ADAL" clId="{838D0E61-B71F-408A-8A95-AA8333AC0ED9}" dt="2021-05-02T16:28:17.734" v="2517" actId="20577"/>
        <pc:sldMkLst>
          <pc:docMk/>
          <pc:sldMk cId="2865446568" sldId="381"/>
        </pc:sldMkLst>
        <pc:spChg chg="mod">
          <ac:chgData name="Dhanraj, Vijay" userId="89bb059d-c41c-46e0-a1ed-dfb55b3c1aa5" providerId="ADAL" clId="{838D0E61-B71F-408A-8A95-AA8333AC0ED9}" dt="2021-05-02T16:28:15.079" v="2516" actId="108"/>
          <ac:spMkLst>
            <pc:docMk/>
            <pc:sldMk cId="2865446568" sldId="381"/>
            <ac:spMk id="3" creationId="{492E3041-D0C2-4E45-80AF-376BDE3B6CEE}"/>
          </ac:spMkLst>
        </pc:spChg>
        <pc:spChg chg="mod">
          <ac:chgData name="Dhanraj, Vijay" userId="89bb059d-c41c-46e0-a1ed-dfb55b3c1aa5" providerId="ADAL" clId="{838D0E61-B71F-408A-8A95-AA8333AC0ED9}" dt="2021-05-02T16:28:17.734" v="2517" actId="20577"/>
          <ac:spMkLst>
            <pc:docMk/>
            <pc:sldMk cId="2865446568" sldId="381"/>
            <ac:spMk id="4" creationId="{572A6E61-9809-491E-AC27-ED9426111A6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CFD7B2-88A6-E34E-8EF8-CB0C7BA47ADD}" type="datetimeFigureOut">
              <a:rPr lang="en-US" smtClean="0"/>
              <a:pPr/>
              <a:t>2/1/2023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6CFA4E-18EB-6D49-8DE2-7A74038C2C1C}" type="slidenum">
              <a:rPr lang="en-US" smtClean="0"/>
              <a:pPr/>
              <a:t>‹#›</a:t>
            </a:fld>
            <a:endParaRPr lang="en-US" dirty="0"/>
          </a:p>
        </p:txBody>
      </p:sp>
    </p:spTree>
    <p:extLst>
      <p:ext uri="{BB962C8B-B14F-4D97-AF65-F5344CB8AC3E}">
        <p14:creationId xmlns:p14="http://schemas.microsoft.com/office/powerpoint/2010/main" val="9129941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7FC5FE-6F0D-D34A-8EE6-C95B4F5F4DC8}" type="datetimeFigureOut">
              <a:rPr lang="en-US" smtClean="0"/>
              <a:pPr/>
              <a:t>2/1/2023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1C8689-8455-3546-ADF9-3B7273760F66}" type="slidenum">
              <a:rPr lang="en-US" smtClean="0"/>
              <a:pPr/>
              <a:t>‹#›</a:t>
            </a:fld>
            <a:endParaRPr lang="en-US" dirty="0"/>
          </a:p>
        </p:txBody>
      </p:sp>
    </p:spTree>
    <p:extLst>
      <p:ext uri="{BB962C8B-B14F-4D97-AF65-F5344CB8AC3E}">
        <p14:creationId xmlns:p14="http://schemas.microsoft.com/office/powerpoint/2010/main" val="26084292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51258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81174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1C8689-8455-3546-ADF9-3B7273760F66}" type="slidenum">
              <a:rPr lang="en-US" smtClean="0"/>
              <a:pPr/>
              <a:t>4</a:t>
            </a:fld>
            <a:endParaRPr lang="en-US" dirty="0"/>
          </a:p>
        </p:txBody>
      </p:sp>
    </p:spTree>
    <p:extLst>
      <p:ext uri="{BB962C8B-B14F-4D97-AF65-F5344CB8AC3E}">
        <p14:creationId xmlns:p14="http://schemas.microsoft.com/office/powerpoint/2010/main" val="3360762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1C8689-8455-3546-ADF9-3B7273760F66}" type="slidenum">
              <a:rPr lang="en-US" smtClean="0"/>
              <a:pPr/>
              <a:t>5</a:t>
            </a:fld>
            <a:endParaRPr lang="en-US" dirty="0"/>
          </a:p>
        </p:txBody>
      </p:sp>
    </p:spTree>
    <p:extLst>
      <p:ext uri="{BB962C8B-B14F-4D97-AF65-F5344CB8AC3E}">
        <p14:creationId xmlns:p14="http://schemas.microsoft.com/office/powerpoint/2010/main" val="3856250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1C8689-8455-3546-ADF9-3B7273760F66}" type="slidenum">
              <a:rPr lang="en-US" smtClean="0"/>
              <a:pPr/>
              <a:t>10</a:t>
            </a:fld>
            <a:endParaRPr lang="en-US" dirty="0"/>
          </a:p>
        </p:txBody>
      </p:sp>
    </p:spTree>
    <p:extLst>
      <p:ext uri="{BB962C8B-B14F-4D97-AF65-F5344CB8AC3E}">
        <p14:creationId xmlns:p14="http://schemas.microsoft.com/office/powerpoint/2010/main" val="31806634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70740" y="2221202"/>
            <a:ext cx="8212886" cy="1102519"/>
          </a:xfrm>
        </p:spPr>
        <p:txBody>
          <a:bodyPr lIns="0" rIns="0" anchor="b" anchorCtr="0">
            <a:noAutofit/>
          </a:bodyPr>
          <a:lstStyle>
            <a:lvl1pPr>
              <a:defRPr sz="2800" baseline="0">
                <a:solidFill>
                  <a:schemeClr val="bg1"/>
                </a:solidFill>
                <a:latin typeface="+mj-lt"/>
                <a:cs typeface="Arial" panose="020B0604020202020204" pitchFamily="34" charset="0"/>
              </a:defRPr>
            </a:lvl1pPr>
          </a:lstStyle>
          <a:p>
            <a:r>
              <a:rPr lang="en-US" dirty="0" err="1"/>
              <a:t>28pt</a:t>
            </a:r>
            <a:r>
              <a:rPr lang="en-US" dirty="0"/>
              <a:t> Arial Presentation Title</a:t>
            </a:r>
            <a:br>
              <a:rPr lang="en-US" dirty="0"/>
            </a:br>
            <a:r>
              <a:rPr lang="en-US" dirty="0"/>
              <a:t>Title of Presentation Line Two</a:t>
            </a:r>
          </a:p>
        </p:txBody>
      </p:sp>
      <p:sp>
        <p:nvSpPr>
          <p:cNvPr id="3" name="Subtitle 2"/>
          <p:cNvSpPr>
            <a:spLocks noGrp="1"/>
          </p:cNvSpPr>
          <p:nvPr>
            <p:ph type="subTitle" idx="1" hasCustomPrompt="1"/>
          </p:nvPr>
        </p:nvSpPr>
        <p:spPr>
          <a:xfrm>
            <a:off x="455614" y="3488724"/>
            <a:ext cx="6330212" cy="925360"/>
          </a:xfrm>
        </p:spPr>
        <p:txBody>
          <a:bodyPr lIns="0" rIns="0">
            <a:noAutofit/>
          </a:bodyPr>
          <a:lstStyle>
            <a:lvl1pPr marL="0" indent="0" algn="l">
              <a:buNone/>
              <a:defRPr sz="1200" b="1" baseline="0">
                <a:solidFill>
                  <a:schemeClr val="bg1"/>
                </a:solidFill>
                <a:latin typeface="+mn-lt"/>
                <a:cs typeface="Arial" panose="020B0604020202020204" pitchFamily="34" charset="0"/>
              </a:defRPr>
            </a:lvl1pPr>
            <a:lvl2pPr marL="457142" indent="0" algn="ctr">
              <a:buNone/>
              <a:defRPr>
                <a:solidFill>
                  <a:schemeClr val="tx1">
                    <a:tint val="75000"/>
                  </a:schemeClr>
                </a:solidFill>
              </a:defRPr>
            </a:lvl2pPr>
            <a:lvl3pPr marL="914288" indent="0" algn="ctr">
              <a:buNone/>
              <a:defRPr>
                <a:solidFill>
                  <a:schemeClr val="tx1">
                    <a:tint val="75000"/>
                  </a:schemeClr>
                </a:solidFill>
              </a:defRPr>
            </a:lvl3pPr>
            <a:lvl4pPr marL="1371430" indent="0" algn="ctr">
              <a:buNone/>
              <a:defRPr>
                <a:solidFill>
                  <a:schemeClr val="tx1">
                    <a:tint val="75000"/>
                  </a:schemeClr>
                </a:solidFill>
              </a:defRPr>
            </a:lvl4pPr>
            <a:lvl5pPr marL="1828574" indent="0" algn="ctr">
              <a:buNone/>
              <a:defRPr>
                <a:solidFill>
                  <a:schemeClr val="tx1">
                    <a:tint val="75000"/>
                  </a:schemeClr>
                </a:solidFill>
              </a:defRPr>
            </a:lvl5pPr>
            <a:lvl6pPr marL="2285715" indent="0" algn="ctr">
              <a:buNone/>
              <a:defRPr>
                <a:solidFill>
                  <a:schemeClr val="tx1">
                    <a:tint val="75000"/>
                  </a:schemeClr>
                </a:solidFill>
              </a:defRPr>
            </a:lvl6pPr>
            <a:lvl7pPr marL="2742857" indent="0" algn="ctr">
              <a:buNone/>
              <a:defRPr>
                <a:solidFill>
                  <a:schemeClr val="tx1">
                    <a:tint val="75000"/>
                  </a:schemeClr>
                </a:solidFill>
              </a:defRPr>
            </a:lvl7pPr>
            <a:lvl8pPr marL="3200000" indent="0" algn="ctr">
              <a:buNone/>
              <a:defRPr>
                <a:solidFill>
                  <a:schemeClr val="tx1">
                    <a:tint val="75000"/>
                  </a:schemeClr>
                </a:solidFill>
              </a:defRPr>
            </a:lvl8pPr>
            <a:lvl9pPr marL="3657143" indent="0" algn="ctr">
              <a:buNone/>
              <a:defRPr>
                <a:solidFill>
                  <a:schemeClr val="tx1">
                    <a:tint val="75000"/>
                  </a:schemeClr>
                </a:solidFill>
              </a:defRPr>
            </a:lvl9pPr>
          </a:lstStyle>
          <a:p>
            <a:r>
              <a:rPr lang="en-US" dirty="0" err="1"/>
              <a:t>12pt</a:t>
            </a:r>
            <a:r>
              <a:rPr lang="en-US" dirty="0"/>
              <a:t> Arial Bolded Subhead, Date, Etc.</a:t>
            </a:r>
          </a:p>
        </p:txBody>
      </p:sp>
      <p:pic>
        <p:nvPicPr>
          <p:cNvPr id="9" name="Picture 3" descr="W:\Clients\Intel\PRODUCTION\2012_13_Production\ASSETS_LOGOS_2012-13\Assets_Complete_2012-13\ PEEL AWAY\Intel_Peels\Intel_Peels_RGB\Peel_rgb_png\peel_rt_btm_drkBlue_rgb_216.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17535" y="4035646"/>
            <a:ext cx="1426464" cy="1102868"/>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2" descr="\\.psf\Home\Desktop\IntelLookInsideCLEAR_WHT.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36572" y="1431892"/>
            <a:ext cx="2049636" cy="57607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281206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White Section Brea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1619587"/>
            <a:ext cx="7772400" cy="1021556"/>
          </a:xfrm>
        </p:spPr>
        <p:txBody>
          <a:bodyPr anchor="b" anchorCtr="0">
            <a:noAutofit/>
          </a:bodyPr>
          <a:lstStyle>
            <a:lvl1pPr algn="l">
              <a:defRPr sz="2800" b="0" cap="none">
                <a:solidFill>
                  <a:schemeClr val="accent1"/>
                </a:solidFill>
                <a:latin typeface="+mj-lt"/>
                <a:cs typeface="Arial" panose="020B0604020202020204" pitchFamily="34" charset="0"/>
              </a:defRPr>
            </a:lvl1pPr>
          </a:lstStyle>
          <a:p>
            <a:r>
              <a:rPr lang="en-US" dirty="0" err="1"/>
              <a:t>28pt</a:t>
            </a:r>
            <a:r>
              <a:rPr lang="en-US" dirty="0"/>
              <a:t> Arial Text</a:t>
            </a:r>
          </a:p>
        </p:txBody>
      </p:sp>
      <p:sp>
        <p:nvSpPr>
          <p:cNvPr id="3" name="Text Placeholder 2"/>
          <p:cNvSpPr>
            <a:spLocks noGrp="1"/>
          </p:cNvSpPr>
          <p:nvPr>
            <p:ph type="body" idx="1" hasCustomPrompt="1"/>
          </p:nvPr>
        </p:nvSpPr>
        <p:spPr>
          <a:xfrm>
            <a:off x="455613" y="2752675"/>
            <a:ext cx="7772400" cy="1125140"/>
          </a:xfrm>
        </p:spPr>
        <p:txBody>
          <a:bodyPr anchor="t" anchorCtr="0">
            <a:noAutofit/>
          </a:bodyPr>
          <a:lstStyle>
            <a:lvl1pPr marL="0" indent="0">
              <a:buNone/>
              <a:defRPr sz="1200" b="1" baseline="0">
                <a:solidFill>
                  <a:schemeClr val="accent2"/>
                </a:solidFill>
                <a:latin typeface="+mn-lt"/>
                <a:cs typeface="Arial" panose="020B0604020202020204" pitchFamily="34" charset="0"/>
              </a:defRPr>
            </a:lvl1pPr>
            <a:lvl2pPr marL="457142" indent="0">
              <a:buNone/>
              <a:defRPr sz="1800">
                <a:solidFill>
                  <a:schemeClr val="tx1">
                    <a:tint val="75000"/>
                  </a:schemeClr>
                </a:solidFill>
              </a:defRPr>
            </a:lvl2pPr>
            <a:lvl3pPr marL="914288" indent="0">
              <a:buNone/>
              <a:defRPr sz="1600">
                <a:solidFill>
                  <a:schemeClr val="tx1">
                    <a:tint val="75000"/>
                  </a:schemeClr>
                </a:solidFill>
              </a:defRPr>
            </a:lvl3pPr>
            <a:lvl4pPr marL="1371430" indent="0">
              <a:buNone/>
              <a:defRPr sz="1400">
                <a:solidFill>
                  <a:schemeClr val="tx1">
                    <a:tint val="75000"/>
                  </a:schemeClr>
                </a:solidFill>
              </a:defRPr>
            </a:lvl4pPr>
            <a:lvl5pPr marL="1828574" indent="0">
              <a:buNone/>
              <a:defRPr sz="1400">
                <a:solidFill>
                  <a:schemeClr val="tx1">
                    <a:tint val="75000"/>
                  </a:schemeClr>
                </a:solidFill>
              </a:defRPr>
            </a:lvl5pPr>
            <a:lvl6pPr marL="2285715" indent="0">
              <a:buNone/>
              <a:defRPr sz="1400">
                <a:solidFill>
                  <a:schemeClr val="tx1">
                    <a:tint val="75000"/>
                  </a:schemeClr>
                </a:solidFill>
              </a:defRPr>
            </a:lvl6pPr>
            <a:lvl7pPr marL="2742857" indent="0">
              <a:buNone/>
              <a:defRPr sz="1400">
                <a:solidFill>
                  <a:schemeClr val="tx1">
                    <a:tint val="75000"/>
                  </a:schemeClr>
                </a:solidFill>
              </a:defRPr>
            </a:lvl7pPr>
            <a:lvl8pPr marL="3200000" indent="0">
              <a:buNone/>
              <a:defRPr sz="1400">
                <a:solidFill>
                  <a:schemeClr val="tx1">
                    <a:tint val="75000"/>
                  </a:schemeClr>
                </a:solidFill>
              </a:defRPr>
            </a:lvl8pPr>
            <a:lvl9pPr marL="3657143" indent="0">
              <a:buNone/>
              <a:defRPr sz="1400">
                <a:solidFill>
                  <a:schemeClr val="tx1">
                    <a:tint val="75000"/>
                  </a:schemeClr>
                </a:solidFill>
              </a:defRPr>
            </a:lvl9pPr>
          </a:lstStyle>
          <a:p>
            <a:r>
              <a:rPr lang="en-US" dirty="0" err="1"/>
              <a:t>12pt</a:t>
            </a:r>
            <a:r>
              <a:rPr lang="en-US" dirty="0"/>
              <a:t> Arial Bolded Subhead</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360790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Blue Section Break">
    <p:bg>
      <p:bgPr>
        <a:solidFill>
          <a:schemeClr val="accent1"/>
        </a:solidFill>
        <a:effectLst/>
      </p:bgPr>
    </p:bg>
    <p:spTree>
      <p:nvGrpSpPr>
        <p:cNvPr id="1" name=""/>
        <p:cNvGrpSpPr/>
        <p:nvPr/>
      </p:nvGrpSpPr>
      <p:grpSpPr>
        <a:xfrm>
          <a:off x="0" y="0"/>
          <a:ext cx="0" cy="0"/>
          <a:chOff x="0" y="0"/>
          <a:chExt cx="0" cy="0"/>
        </a:xfrm>
      </p:grpSpPr>
      <p:pic>
        <p:nvPicPr>
          <p:cNvPr id="6146" name="Picture 2" descr="\\.psf\Home\Desktop\WideFooterAIRev.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7" y="4806834"/>
            <a:ext cx="9144000" cy="33666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userDrawn="1">
            <p:ph type="title" hasCustomPrompt="1"/>
          </p:nvPr>
        </p:nvSpPr>
        <p:spPr>
          <a:xfrm>
            <a:off x="455613" y="1619587"/>
            <a:ext cx="7772400" cy="1021556"/>
          </a:xfrm>
        </p:spPr>
        <p:txBody>
          <a:bodyPr anchor="b" anchorCtr="0">
            <a:noAutofit/>
          </a:bodyPr>
          <a:lstStyle>
            <a:lvl1pPr algn="l">
              <a:defRPr sz="2800" b="0" cap="none">
                <a:solidFill>
                  <a:schemeClr val="bg1"/>
                </a:solidFill>
                <a:latin typeface="+mj-lt"/>
                <a:cs typeface="Arial" panose="020B0604020202020204" pitchFamily="34" charset="0"/>
              </a:defRPr>
            </a:lvl1pPr>
          </a:lstStyle>
          <a:p>
            <a:r>
              <a:rPr lang="en-US" dirty="0" err="1"/>
              <a:t>28pt</a:t>
            </a:r>
            <a:r>
              <a:rPr lang="en-US" dirty="0"/>
              <a:t> Arial Text</a:t>
            </a:r>
          </a:p>
        </p:txBody>
      </p:sp>
      <p:sp>
        <p:nvSpPr>
          <p:cNvPr id="3" name="Text Placeholder 2"/>
          <p:cNvSpPr>
            <a:spLocks noGrp="1"/>
          </p:cNvSpPr>
          <p:nvPr userDrawn="1">
            <p:ph type="body" idx="1" hasCustomPrompt="1"/>
          </p:nvPr>
        </p:nvSpPr>
        <p:spPr>
          <a:xfrm>
            <a:off x="455613" y="2752675"/>
            <a:ext cx="7772400" cy="1125140"/>
          </a:xfrm>
        </p:spPr>
        <p:txBody>
          <a:bodyPr anchor="t" anchorCtr="0">
            <a:noAutofit/>
          </a:bodyPr>
          <a:lstStyle>
            <a:lvl1pPr marL="0" indent="0">
              <a:buNone/>
              <a:defRPr sz="1200" b="1" baseline="0">
                <a:solidFill>
                  <a:schemeClr val="accent3"/>
                </a:solidFill>
                <a:latin typeface="+mn-lt"/>
                <a:cs typeface="Arial" panose="020B0604020202020204" pitchFamily="34" charset="0"/>
              </a:defRPr>
            </a:lvl1pPr>
            <a:lvl2pPr marL="457142" indent="0">
              <a:buNone/>
              <a:defRPr sz="1800">
                <a:solidFill>
                  <a:schemeClr val="tx1">
                    <a:tint val="75000"/>
                  </a:schemeClr>
                </a:solidFill>
              </a:defRPr>
            </a:lvl2pPr>
            <a:lvl3pPr marL="914288" indent="0">
              <a:buNone/>
              <a:defRPr sz="1600">
                <a:solidFill>
                  <a:schemeClr val="tx1">
                    <a:tint val="75000"/>
                  </a:schemeClr>
                </a:solidFill>
              </a:defRPr>
            </a:lvl3pPr>
            <a:lvl4pPr marL="1371430" indent="0">
              <a:buNone/>
              <a:defRPr sz="1400">
                <a:solidFill>
                  <a:schemeClr val="tx1">
                    <a:tint val="75000"/>
                  </a:schemeClr>
                </a:solidFill>
              </a:defRPr>
            </a:lvl4pPr>
            <a:lvl5pPr marL="1828574" indent="0">
              <a:buNone/>
              <a:defRPr sz="1400">
                <a:solidFill>
                  <a:schemeClr val="tx1">
                    <a:tint val="75000"/>
                  </a:schemeClr>
                </a:solidFill>
              </a:defRPr>
            </a:lvl5pPr>
            <a:lvl6pPr marL="2285715" indent="0">
              <a:buNone/>
              <a:defRPr sz="1400">
                <a:solidFill>
                  <a:schemeClr val="tx1">
                    <a:tint val="75000"/>
                  </a:schemeClr>
                </a:solidFill>
              </a:defRPr>
            </a:lvl6pPr>
            <a:lvl7pPr marL="2742857" indent="0">
              <a:buNone/>
              <a:defRPr sz="1400">
                <a:solidFill>
                  <a:schemeClr val="tx1">
                    <a:tint val="75000"/>
                  </a:schemeClr>
                </a:solidFill>
              </a:defRPr>
            </a:lvl7pPr>
            <a:lvl8pPr marL="3200000" indent="0">
              <a:buNone/>
              <a:defRPr sz="1400">
                <a:solidFill>
                  <a:schemeClr val="tx1">
                    <a:tint val="75000"/>
                  </a:schemeClr>
                </a:solidFill>
              </a:defRPr>
            </a:lvl8pPr>
            <a:lvl9pPr marL="3657143" indent="0">
              <a:buNone/>
              <a:defRPr sz="1400">
                <a:solidFill>
                  <a:schemeClr val="tx1">
                    <a:tint val="75000"/>
                  </a:schemeClr>
                </a:solidFill>
              </a:defRPr>
            </a:lvl9pPr>
          </a:lstStyle>
          <a:p>
            <a:r>
              <a:rPr lang="en-US" dirty="0" err="1"/>
              <a:t>12pt</a:t>
            </a:r>
            <a:r>
              <a:rPr lang="en-US" dirty="0"/>
              <a:t> Arial Bolded Subhead</a:t>
            </a:r>
          </a:p>
        </p:txBody>
      </p:sp>
      <p:sp>
        <p:nvSpPr>
          <p:cNvPr id="6" name="Slide Number Placeholder 5"/>
          <p:cNvSpPr>
            <a:spLocks noGrp="1"/>
          </p:cNvSpPr>
          <p:nvPr userDrawn="1">
            <p:ph type="sldNum" sz="quarter" idx="12"/>
          </p:nvPr>
        </p:nvSpPr>
        <p:spPr/>
        <p:txBody>
          <a:bodyPr/>
          <a:lstStyle>
            <a:lvl1pPr>
              <a:defRPr>
                <a:solidFill>
                  <a:schemeClr val="accent1"/>
                </a:solidFill>
              </a:defRPr>
            </a:lvl1pPr>
          </a:lstStyle>
          <a:p>
            <a:fld id="{EE2556C5-CE8C-6547-B838-EA80C61A4AF7}" type="slidenum">
              <a:rPr lang="en-US" smtClean="0">
                <a:solidFill>
                  <a:srgbClr val="0071C5"/>
                </a:solidFill>
              </a:rPr>
              <a:pPr/>
              <a:t>‹#›</a:t>
            </a:fld>
            <a:endParaRPr lang="en-US" dirty="0">
              <a:solidFill>
                <a:srgbClr val="0071C5"/>
              </a:solidFill>
            </a:endParaRPr>
          </a:p>
        </p:txBody>
      </p:sp>
    </p:spTree>
    <p:extLst>
      <p:ext uri="{BB962C8B-B14F-4D97-AF65-F5344CB8AC3E}">
        <p14:creationId xmlns:p14="http://schemas.microsoft.com/office/powerpoint/2010/main" val="2108968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ue Section Break Image">
    <p:bg>
      <p:bgPr>
        <a:solidFill>
          <a:schemeClr val="accent1"/>
        </a:solidFill>
        <a:effectLst/>
      </p:bgPr>
    </p:bg>
    <p:spTree>
      <p:nvGrpSpPr>
        <p:cNvPr id="1" name=""/>
        <p:cNvGrpSpPr/>
        <p:nvPr/>
      </p:nvGrpSpPr>
      <p:grpSpPr>
        <a:xfrm>
          <a:off x="0" y="0"/>
          <a:ext cx="0" cy="0"/>
          <a:chOff x="0" y="0"/>
          <a:chExt cx="0" cy="0"/>
        </a:xfrm>
      </p:grpSpPr>
      <p:pic>
        <p:nvPicPr>
          <p:cNvPr id="14" name="Picture 2" descr="\\.psf\Home\Desktop\WideFooterAIRev.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7" y="4806834"/>
            <a:ext cx="9144000" cy="33666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hasCustomPrompt="1"/>
          </p:nvPr>
        </p:nvSpPr>
        <p:spPr>
          <a:xfrm>
            <a:off x="455613" y="2153552"/>
            <a:ext cx="7772400" cy="1021556"/>
          </a:xfrm>
        </p:spPr>
        <p:txBody>
          <a:bodyPr anchor="b" anchorCtr="0">
            <a:noAutofit/>
          </a:bodyPr>
          <a:lstStyle>
            <a:lvl1pPr algn="l">
              <a:defRPr sz="2800" b="0" cap="none">
                <a:solidFill>
                  <a:schemeClr val="bg1"/>
                </a:solidFill>
                <a:latin typeface="+mj-lt"/>
                <a:cs typeface="Arial" panose="020B0604020202020204" pitchFamily="34" charset="0"/>
              </a:defRPr>
            </a:lvl1pPr>
          </a:lstStyle>
          <a:p>
            <a:r>
              <a:rPr lang="en-US" dirty="0" err="1"/>
              <a:t>28pt</a:t>
            </a:r>
            <a:r>
              <a:rPr lang="en-US" dirty="0"/>
              <a:t> Arial Text</a:t>
            </a:r>
          </a:p>
        </p:txBody>
      </p:sp>
      <p:sp>
        <p:nvSpPr>
          <p:cNvPr id="3" name="Text Placeholder 2"/>
          <p:cNvSpPr>
            <a:spLocks noGrp="1"/>
          </p:cNvSpPr>
          <p:nvPr>
            <p:ph type="body" idx="1" hasCustomPrompt="1"/>
          </p:nvPr>
        </p:nvSpPr>
        <p:spPr>
          <a:xfrm>
            <a:off x="455613" y="3286642"/>
            <a:ext cx="7772400" cy="1125140"/>
          </a:xfrm>
        </p:spPr>
        <p:txBody>
          <a:bodyPr anchor="t" anchorCtr="0">
            <a:noAutofit/>
          </a:bodyPr>
          <a:lstStyle>
            <a:lvl1pPr marL="0" indent="0">
              <a:buNone/>
              <a:defRPr sz="1200" b="1">
                <a:solidFill>
                  <a:schemeClr val="accent3"/>
                </a:solidFill>
                <a:latin typeface="+mn-lt"/>
                <a:cs typeface="Arial" panose="020B0604020202020204" pitchFamily="34" charset="0"/>
              </a:defRPr>
            </a:lvl1pPr>
            <a:lvl2pPr marL="457142" indent="0">
              <a:buNone/>
              <a:defRPr sz="1800">
                <a:solidFill>
                  <a:schemeClr val="tx1">
                    <a:tint val="75000"/>
                  </a:schemeClr>
                </a:solidFill>
              </a:defRPr>
            </a:lvl2pPr>
            <a:lvl3pPr marL="914288" indent="0">
              <a:buNone/>
              <a:defRPr sz="1600">
                <a:solidFill>
                  <a:schemeClr val="tx1">
                    <a:tint val="75000"/>
                  </a:schemeClr>
                </a:solidFill>
              </a:defRPr>
            </a:lvl3pPr>
            <a:lvl4pPr marL="1371430" indent="0">
              <a:buNone/>
              <a:defRPr sz="1400">
                <a:solidFill>
                  <a:schemeClr val="tx1">
                    <a:tint val="75000"/>
                  </a:schemeClr>
                </a:solidFill>
              </a:defRPr>
            </a:lvl4pPr>
            <a:lvl5pPr marL="1828574" indent="0">
              <a:buNone/>
              <a:defRPr sz="1400">
                <a:solidFill>
                  <a:schemeClr val="tx1">
                    <a:tint val="75000"/>
                  </a:schemeClr>
                </a:solidFill>
              </a:defRPr>
            </a:lvl5pPr>
            <a:lvl6pPr marL="2285715" indent="0">
              <a:buNone/>
              <a:defRPr sz="1400">
                <a:solidFill>
                  <a:schemeClr val="tx1">
                    <a:tint val="75000"/>
                  </a:schemeClr>
                </a:solidFill>
              </a:defRPr>
            </a:lvl6pPr>
            <a:lvl7pPr marL="2742857" indent="0">
              <a:buNone/>
              <a:defRPr sz="1400">
                <a:solidFill>
                  <a:schemeClr val="tx1">
                    <a:tint val="75000"/>
                  </a:schemeClr>
                </a:solidFill>
              </a:defRPr>
            </a:lvl7pPr>
            <a:lvl8pPr marL="3200000" indent="0">
              <a:buNone/>
              <a:defRPr sz="1400">
                <a:solidFill>
                  <a:schemeClr val="tx1">
                    <a:tint val="75000"/>
                  </a:schemeClr>
                </a:solidFill>
              </a:defRPr>
            </a:lvl8pPr>
            <a:lvl9pPr marL="3657143" indent="0">
              <a:buNone/>
              <a:defRPr sz="1400">
                <a:solidFill>
                  <a:schemeClr val="tx1">
                    <a:tint val="75000"/>
                  </a:schemeClr>
                </a:solidFill>
              </a:defRPr>
            </a:lvl9pPr>
          </a:lstStyle>
          <a:p>
            <a:r>
              <a:rPr lang="en-US" dirty="0" err="1"/>
              <a:t>12pt</a:t>
            </a:r>
            <a:r>
              <a:rPr lang="en-US" dirty="0"/>
              <a:t> Arial Bolded Subhead</a:t>
            </a:r>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EE2556C5-CE8C-6547-B838-EA80C61A4AF7}" type="slidenum">
              <a:rPr lang="en-US" smtClean="0">
                <a:solidFill>
                  <a:srgbClr val="0071C5"/>
                </a:solidFill>
              </a:rPr>
              <a:pPr/>
              <a:t>‹#›</a:t>
            </a:fld>
            <a:endParaRPr lang="en-US" dirty="0">
              <a:solidFill>
                <a:srgbClr val="0071C5"/>
              </a:solidFill>
            </a:endParaRPr>
          </a:p>
        </p:txBody>
      </p:sp>
      <p:sp>
        <p:nvSpPr>
          <p:cNvPr id="5" name="Picture Placeholder 4"/>
          <p:cNvSpPr>
            <a:spLocks noGrp="1"/>
          </p:cNvSpPr>
          <p:nvPr>
            <p:ph type="pic" sz="quarter" idx="13"/>
          </p:nvPr>
        </p:nvSpPr>
        <p:spPr>
          <a:xfrm>
            <a:off x="0" y="6"/>
            <a:ext cx="9144000" cy="2574131"/>
          </a:xfrm>
          <a:solidFill>
            <a:schemeClr val="bg2">
              <a:lumMod val="20000"/>
              <a:lumOff val="80000"/>
            </a:schemeClr>
          </a:solidFill>
        </p:spPr>
        <p:txBody>
          <a:bodyPr/>
          <a:lstStyle>
            <a:lvl1pPr>
              <a:defRPr>
                <a:solidFill>
                  <a:schemeClr val="bg1"/>
                </a:solidFill>
              </a:defRPr>
            </a:lvl1pPr>
          </a:lstStyle>
          <a:p>
            <a:r>
              <a:rPr lang="en-US" dirty="0"/>
              <a:t>Click icon to add picture</a:t>
            </a:r>
          </a:p>
        </p:txBody>
      </p:sp>
    </p:spTree>
    <p:extLst>
      <p:ext uri="{BB962C8B-B14F-4D97-AF65-F5344CB8AC3E}">
        <p14:creationId xmlns:p14="http://schemas.microsoft.com/office/powerpoint/2010/main" val="800148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4" y="323498"/>
            <a:ext cx="8228012" cy="868680"/>
          </a:xfrm>
        </p:spPr>
        <p:txBody>
          <a:bodyPr/>
          <a:lstStyle>
            <a:lvl1pPr>
              <a:defRPr/>
            </a:lvl1pPr>
          </a:lstStyle>
          <a:p>
            <a:r>
              <a:rPr lang="en-US" dirty="0" err="1"/>
              <a:t>28pt</a:t>
            </a:r>
            <a:r>
              <a:rPr lang="en-US" dirty="0"/>
              <a:t> Arial Headline</a:t>
            </a:r>
          </a:p>
        </p:txBody>
      </p:sp>
      <p:sp>
        <p:nvSpPr>
          <p:cNvPr id="3" name="Date Placeholder 2"/>
          <p:cNvSpPr>
            <a:spLocks noGrp="1"/>
          </p:cNvSpPr>
          <p:nvPr>
            <p:ph type="dt" sz="half" idx="10"/>
          </p:nvPr>
        </p:nvSpPr>
        <p:spPr>
          <a:xfrm>
            <a:off x="457200" y="4771776"/>
            <a:ext cx="2133600" cy="273844"/>
          </a:xfrm>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FOSDEM'23</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200559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FOSDEM'23</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29213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ack Cover">
    <p:bg>
      <p:bgPr>
        <a:solidFill>
          <a:schemeClr val="accent1"/>
        </a:solidFill>
        <a:effectLst/>
      </p:bgPr>
    </p:bg>
    <p:spTree>
      <p:nvGrpSpPr>
        <p:cNvPr id="1" name=""/>
        <p:cNvGrpSpPr/>
        <p:nvPr/>
      </p:nvGrpSpPr>
      <p:grpSpPr>
        <a:xfrm>
          <a:off x="0" y="0"/>
          <a:ext cx="0" cy="0"/>
          <a:chOff x="0" y="0"/>
          <a:chExt cx="0" cy="0"/>
        </a:xfrm>
      </p:grpSpPr>
      <p:sp>
        <p:nvSpPr>
          <p:cNvPr id="7" name="Rectangle 6"/>
          <p:cNvSpPr/>
          <p:nvPr userDrawn="1"/>
        </p:nvSpPr>
        <p:spPr>
          <a:xfrm>
            <a:off x="455616" y="4813303"/>
            <a:ext cx="1655903" cy="123111"/>
          </a:xfrm>
          <a:prstGeom prst="rect">
            <a:avLst/>
          </a:prstGeom>
        </p:spPr>
        <p:txBody>
          <a:bodyPr wrap="none" lIns="0" tIns="0" rIns="0" bIns="0">
            <a:spAutoFit/>
          </a:bodyPr>
          <a:lstStyle/>
          <a:p>
            <a:pPr defTabSz="457142"/>
            <a:r>
              <a:rPr lang="en-US" sz="800" dirty="0">
                <a:solidFill>
                  <a:srgbClr val="8DC8E8"/>
                </a:solidFill>
                <a:cs typeface="Arial" panose="020B0604020202020204" pitchFamily="34" charset="0"/>
              </a:rPr>
              <a:t>Intel Confidential — Do Not Forward</a:t>
            </a:r>
          </a:p>
        </p:txBody>
      </p:sp>
      <p:pic>
        <p:nvPicPr>
          <p:cNvPr id="4" name="Picture 2" descr="\\.psf\Home\Desktop\Inte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477439" y="1875130"/>
            <a:ext cx="2108795" cy="13898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332019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456C860-0E9B-4059-89C3-85FB26D72996}" type="slidenum">
              <a:rPr lang="en-US" smtClean="0">
                <a:solidFill>
                  <a:prstClr val="white"/>
                </a:solidFill>
              </a:rPr>
              <a:pPr/>
              <a:t>‹#›</a:t>
            </a:fld>
            <a:endParaRPr lang="en-US">
              <a:solidFill>
                <a:prstClr val="white"/>
              </a:solidFill>
            </a:endParaRPr>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4" y="1203326"/>
            <a:ext cx="8228012" cy="3425825"/>
          </a:xfrm>
        </p:spPr>
        <p:txBody>
          <a:bodyPr/>
          <a:lstStyle>
            <a:lvl1pPr>
              <a:defRPr>
                <a:solidFill>
                  <a:srgbClr val="0071C5"/>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dirty="0"/>
              <a:t>18pt Arial body text</a:t>
            </a:r>
          </a:p>
          <a:p>
            <a:pPr lvl="1"/>
            <a:r>
              <a:rPr lang="en-US" dirty="0"/>
              <a:t>18pt Arial bullet one</a:t>
            </a:r>
          </a:p>
          <a:p>
            <a:pPr lvl="2"/>
            <a:r>
              <a:rPr lang="en-US" dirty="0"/>
              <a:t>16pt Arial sub-bullet</a:t>
            </a:r>
          </a:p>
          <a:p>
            <a:pPr lvl="3"/>
            <a:r>
              <a:rPr lang="en-US" dirty="0"/>
              <a:t>14pt Arial fourth level</a:t>
            </a:r>
          </a:p>
          <a:p>
            <a:pPr lvl="4"/>
            <a:r>
              <a:rPr lang="en-US" dirty="0"/>
              <a:t>12pt Arial fifth level</a:t>
            </a:r>
          </a:p>
        </p:txBody>
      </p:sp>
    </p:spTree>
    <p:extLst>
      <p:ext uri="{BB962C8B-B14F-4D97-AF65-F5344CB8AC3E}">
        <p14:creationId xmlns:p14="http://schemas.microsoft.com/office/powerpoint/2010/main" val="120225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Title White">
    <p:spTree>
      <p:nvGrpSpPr>
        <p:cNvPr id="1" name=""/>
        <p:cNvGrpSpPr/>
        <p:nvPr/>
      </p:nvGrpSpPr>
      <p:grpSpPr>
        <a:xfrm>
          <a:off x="0" y="0"/>
          <a:ext cx="0" cy="0"/>
          <a:chOff x="0" y="0"/>
          <a:chExt cx="0" cy="0"/>
        </a:xfrm>
      </p:grpSpPr>
      <p:sp>
        <p:nvSpPr>
          <p:cNvPr id="137" name="Rectangle"/>
          <p:cNvSpPr/>
          <p:nvPr/>
        </p:nvSpPr>
        <p:spPr>
          <a:xfrm>
            <a:off x="1099885" y="-21342"/>
            <a:ext cx="2573076" cy="4066213"/>
          </a:xfrm>
          <a:prstGeom prst="rect">
            <a:avLst/>
          </a:prstGeom>
          <a:solidFill>
            <a:srgbClr val="E7E7E7">
              <a:alpha val="39000"/>
            </a:srgbClr>
          </a:solidFill>
          <a:ln w="12700">
            <a:miter lim="400000"/>
          </a:ln>
        </p:spPr>
        <p:txBody>
          <a:bodyPr lIns="0" tIns="0" rIns="0" bIns="0" anchor="ctr"/>
          <a:lstStyle/>
          <a:p>
            <a:pPr algn="ctr" defTabSz="309563">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200"/>
          </a:p>
        </p:txBody>
      </p:sp>
      <p:sp>
        <p:nvSpPr>
          <p:cNvPr id="22" name="Title Text">
            <a:extLst>
              <a:ext uri="{FF2B5EF4-FFF2-40B4-BE49-F238E27FC236}">
                <a16:creationId xmlns:a16="http://schemas.microsoft.com/office/drawing/2014/main" id="{82EC668F-6093-6548-B182-47568630AF81}"/>
              </a:ext>
            </a:extLst>
          </p:cNvPr>
          <p:cNvSpPr txBox="1">
            <a:spLocks noGrp="1"/>
          </p:cNvSpPr>
          <p:nvPr>
            <p:ph type="title" hasCustomPrompt="1"/>
          </p:nvPr>
        </p:nvSpPr>
        <p:spPr>
          <a:xfrm>
            <a:off x="1421607" y="2688960"/>
            <a:ext cx="8229601" cy="8188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5625">
                <a:solidFill>
                  <a:srgbClr val="525252"/>
                </a:solidFill>
              </a:defRPr>
            </a:lvl1pPr>
          </a:lstStyle>
          <a:p>
            <a:r>
              <a:rPr lang="en-US" dirty="0"/>
              <a:t>75 </a:t>
            </a:r>
            <a:r>
              <a:rPr lang="en-US" dirty="0" err="1"/>
              <a:t>pt</a:t>
            </a:r>
            <a:r>
              <a:rPr lang="en-US" dirty="0"/>
              <a:t> Intel Clear</a:t>
            </a:r>
            <a:endParaRPr dirty="0"/>
          </a:p>
        </p:txBody>
      </p:sp>
      <p:sp>
        <p:nvSpPr>
          <p:cNvPr id="15" name="Text Placeholder 2">
            <a:extLst>
              <a:ext uri="{FF2B5EF4-FFF2-40B4-BE49-F238E27FC236}">
                <a16:creationId xmlns:a16="http://schemas.microsoft.com/office/drawing/2014/main" id="{F87CC838-4D6E-4C99-A3F1-81F2913C62B3}"/>
              </a:ext>
            </a:extLst>
          </p:cNvPr>
          <p:cNvSpPr>
            <a:spLocks noGrp="1"/>
          </p:cNvSpPr>
          <p:nvPr>
            <p:ph type="body" sz="quarter" idx="25" hasCustomPrompt="1"/>
          </p:nvPr>
        </p:nvSpPr>
        <p:spPr>
          <a:xfrm>
            <a:off x="1421606" y="2386736"/>
            <a:ext cx="7722393" cy="228600"/>
          </a:xfrm>
        </p:spPr>
        <p:txBody>
          <a:bodyPr>
            <a:normAutofit/>
          </a:bodyPr>
          <a:lstStyle>
            <a:lvl1pPr marL="0" indent="0">
              <a:buNone/>
              <a:defRPr sz="1200" b="1" i="0">
                <a:solidFill>
                  <a:schemeClr val="accent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00C3E650-A810-40D9-81A8-D3E73C9326E4}"/>
              </a:ext>
            </a:extLst>
          </p:cNvPr>
          <p:cNvSpPr>
            <a:spLocks noGrp="1"/>
          </p:cNvSpPr>
          <p:nvPr>
            <p:ph type="body" sz="quarter" idx="27" hasCustomPrompt="1"/>
          </p:nvPr>
        </p:nvSpPr>
        <p:spPr>
          <a:xfrm>
            <a:off x="1431262" y="3583957"/>
            <a:ext cx="7712738" cy="245082"/>
          </a:xfrm>
        </p:spPr>
        <p:txBody>
          <a:bodyPr>
            <a:normAutofit/>
          </a:bodyPr>
          <a:lstStyle>
            <a:lvl1pPr marL="0" indent="0">
              <a:buNone/>
              <a:defRPr sz="1350" b="0" i="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99F366F8-DC49-4E0B-B131-1FB92CC518E3}"/>
              </a:ext>
            </a:extLst>
          </p:cNvPr>
          <p:cNvSpPr/>
          <p:nvPr userDrawn="1"/>
        </p:nvSpPr>
        <p:spPr>
          <a:xfrm>
            <a:off x="645831" y="4043173"/>
            <a:ext cx="455474" cy="455474"/>
          </a:xfrm>
          <a:prstGeom prst="rect">
            <a:avLst/>
          </a:prstGeom>
          <a:solidFill>
            <a:srgbClr val="2872C5"/>
          </a:solidFill>
          <a:ln w="12700">
            <a:miter lim="400000"/>
          </a:ln>
        </p:spPr>
        <p:txBody>
          <a:bodyPr lIns="0" tIns="0" rIns="0" bIns="0" anchor="ctr"/>
          <a:lstStyle/>
          <a:p>
            <a:pPr algn="ctr" defTabSz="309563">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200"/>
          </a:p>
        </p:txBody>
      </p:sp>
      <p:sp>
        <p:nvSpPr>
          <p:cNvPr id="11" name="Rectangle">
            <a:extLst>
              <a:ext uri="{FF2B5EF4-FFF2-40B4-BE49-F238E27FC236}">
                <a16:creationId xmlns:a16="http://schemas.microsoft.com/office/drawing/2014/main" id="{10443275-64C7-4249-92B8-990C3BB41279}"/>
              </a:ext>
            </a:extLst>
          </p:cNvPr>
          <p:cNvSpPr/>
          <p:nvPr userDrawn="1"/>
        </p:nvSpPr>
        <p:spPr>
          <a:xfrm>
            <a:off x="432050" y="3831598"/>
            <a:ext cx="214991" cy="211555"/>
          </a:xfrm>
          <a:prstGeom prst="rect">
            <a:avLst/>
          </a:prstGeom>
          <a:solidFill>
            <a:srgbClr val="00C7FD"/>
          </a:solidFill>
          <a:ln w="12700">
            <a:miter lim="400000"/>
          </a:ln>
        </p:spPr>
        <p:txBody>
          <a:bodyPr lIns="0" tIns="0" rIns="0" bIns="0" anchor="ctr"/>
          <a:lstStyle/>
          <a:p>
            <a:pPr algn="ctr" defTabSz="309563">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200"/>
          </a:p>
        </p:txBody>
      </p:sp>
      <p:sp>
        <p:nvSpPr>
          <p:cNvPr id="12" name="Square">
            <a:extLst>
              <a:ext uri="{FF2B5EF4-FFF2-40B4-BE49-F238E27FC236}">
                <a16:creationId xmlns:a16="http://schemas.microsoft.com/office/drawing/2014/main" id="{85908D9A-1608-44B4-A0A3-FC9E665728CA}"/>
              </a:ext>
            </a:extLst>
          </p:cNvPr>
          <p:cNvSpPr/>
          <p:nvPr userDrawn="1"/>
        </p:nvSpPr>
        <p:spPr>
          <a:xfrm>
            <a:off x="645831" y="3714356"/>
            <a:ext cx="118096" cy="118096"/>
          </a:xfrm>
          <a:prstGeom prst="rect">
            <a:avLst/>
          </a:prstGeom>
          <a:solidFill>
            <a:srgbClr val="2872C5"/>
          </a:solidFill>
          <a:ln w="12700">
            <a:miter lim="400000"/>
          </a:ln>
        </p:spPr>
        <p:txBody>
          <a:bodyPr lIns="0" tIns="0" rIns="0" bIns="0" anchor="ctr"/>
          <a:lstStyle/>
          <a:p>
            <a:pPr algn="ctr" defTabSz="309563">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200"/>
          </a:p>
        </p:txBody>
      </p:sp>
      <p:pic>
        <p:nvPicPr>
          <p:cNvPr id="3" name="Graphic 2">
            <a:extLst>
              <a:ext uri="{FF2B5EF4-FFF2-40B4-BE49-F238E27FC236}">
                <a16:creationId xmlns:a16="http://schemas.microsoft.com/office/drawing/2014/main" id="{2952F383-4862-4271-B541-5612120030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9885" y="4494565"/>
            <a:ext cx="773819" cy="288542"/>
          </a:xfrm>
          <a:prstGeom prst="rect">
            <a:avLst/>
          </a:prstGeom>
        </p:spPr>
      </p:pic>
    </p:spTree>
    <p:extLst>
      <p:ext uri="{BB962C8B-B14F-4D97-AF65-F5344CB8AC3E}">
        <p14:creationId xmlns:p14="http://schemas.microsoft.com/office/powerpoint/2010/main" val="2906240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428528" y="428626"/>
            <a:ext cx="8258112" cy="71437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3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428528" y="1255091"/>
            <a:ext cx="8258175" cy="343121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23666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70740" y="2355682"/>
            <a:ext cx="8212886" cy="1102519"/>
          </a:xfrm>
        </p:spPr>
        <p:txBody>
          <a:bodyPr lIns="0" rIns="0" anchor="b" anchorCtr="0">
            <a:noAutofit/>
          </a:bodyPr>
          <a:lstStyle>
            <a:lvl1pPr>
              <a:defRPr sz="2800" baseline="0">
                <a:solidFill>
                  <a:schemeClr val="bg1"/>
                </a:solidFill>
                <a:latin typeface="+mj-lt"/>
                <a:cs typeface="Arial" panose="020B0604020202020204" pitchFamily="34" charset="0"/>
              </a:defRPr>
            </a:lvl1pPr>
          </a:lstStyle>
          <a:p>
            <a:r>
              <a:rPr lang="en-US" dirty="0" err="1"/>
              <a:t>28pt</a:t>
            </a:r>
            <a:r>
              <a:rPr lang="en-US" dirty="0"/>
              <a:t> Arial Presentation Title</a:t>
            </a:r>
            <a:br>
              <a:rPr lang="en-US" dirty="0"/>
            </a:br>
            <a:r>
              <a:rPr lang="en-US" dirty="0"/>
              <a:t>Title of Presentation Line Two</a:t>
            </a:r>
          </a:p>
        </p:txBody>
      </p:sp>
      <p:sp>
        <p:nvSpPr>
          <p:cNvPr id="3" name="Subtitle 2"/>
          <p:cNvSpPr>
            <a:spLocks noGrp="1"/>
          </p:cNvSpPr>
          <p:nvPr>
            <p:ph type="subTitle" idx="1" hasCustomPrompt="1"/>
          </p:nvPr>
        </p:nvSpPr>
        <p:spPr>
          <a:xfrm>
            <a:off x="455614" y="3623202"/>
            <a:ext cx="6330212" cy="925360"/>
          </a:xfrm>
        </p:spPr>
        <p:txBody>
          <a:bodyPr lIns="0" rIns="0">
            <a:noAutofit/>
          </a:bodyPr>
          <a:lstStyle>
            <a:lvl1pPr marL="0" indent="0" algn="l">
              <a:buNone/>
              <a:defRPr sz="1200" b="1" baseline="0">
                <a:solidFill>
                  <a:srgbClr val="FFDA00"/>
                </a:solidFill>
                <a:latin typeface="+mn-lt"/>
                <a:cs typeface="Arial" panose="020B0604020202020204" pitchFamily="34" charset="0"/>
              </a:defRPr>
            </a:lvl1pPr>
            <a:lvl2pPr marL="457142" indent="0" algn="ctr">
              <a:buNone/>
              <a:defRPr>
                <a:solidFill>
                  <a:schemeClr val="tx1">
                    <a:tint val="75000"/>
                  </a:schemeClr>
                </a:solidFill>
              </a:defRPr>
            </a:lvl2pPr>
            <a:lvl3pPr marL="914288" indent="0" algn="ctr">
              <a:buNone/>
              <a:defRPr>
                <a:solidFill>
                  <a:schemeClr val="tx1">
                    <a:tint val="75000"/>
                  </a:schemeClr>
                </a:solidFill>
              </a:defRPr>
            </a:lvl3pPr>
            <a:lvl4pPr marL="1371430" indent="0" algn="ctr">
              <a:buNone/>
              <a:defRPr>
                <a:solidFill>
                  <a:schemeClr val="tx1">
                    <a:tint val="75000"/>
                  </a:schemeClr>
                </a:solidFill>
              </a:defRPr>
            </a:lvl4pPr>
            <a:lvl5pPr marL="1828574" indent="0" algn="ctr">
              <a:buNone/>
              <a:defRPr>
                <a:solidFill>
                  <a:schemeClr val="tx1">
                    <a:tint val="75000"/>
                  </a:schemeClr>
                </a:solidFill>
              </a:defRPr>
            </a:lvl5pPr>
            <a:lvl6pPr marL="2285715" indent="0" algn="ctr">
              <a:buNone/>
              <a:defRPr>
                <a:solidFill>
                  <a:schemeClr val="tx1">
                    <a:tint val="75000"/>
                  </a:schemeClr>
                </a:solidFill>
              </a:defRPr>
            </a:lvl6pPr>
            <a:lvl7pPr marL="2742857" indent="0" algn="ctr">
              <a:buNone/>
              <a:defRPr>
                <a:solidFill>
                  <a:schemeClr val="tx1">
                    <a:tint val="75000"/>
                  </a:schemeClr>
                </a:solidFill>
              </a:defRPr>
            </a:lvl7pPr>
            <a:lvl8pPr marL="3200000" indent="0" algn="ctr">
              <a:buNone/>
              <a:defRPr>
                <a:solidFill>
                  <a:schemeClr val="tx1">
                    <a:tint val="75000"/>
                  </a:schemeClr>
                </a:solidFill>
              </a:defRPr>
            </a:lvl8pPr>
            <a:lvl9pPr marL="3657143" indent="0" algn="ctr">
              <a:buNone/>
              <a:defRPr>
                <a:solidFill>
                  <a:schemeClr val="tx1">
                    <a:tint val="75000"/>
                  </a:schemeClr>
                </a:solidFill>
              </a:defRPr>
            </a:lvl9pPr>
          </a:lstStyle>
          <a:p>
            <a:r>
              <a:rPr lang="en-US" dirty="0" err="1"/>
              <a:t>12pt</a:t>
            </a:r>
            <a:r>
              <a:rPr lang="en-US" dirty="0"/>
              <a:t> Arial Bolded Subhead, Date, Etc.</a:t>
            </a:r>
          </a:p>
        </p:txBody>
      </p:sp>
      <p:sp>
        <p:nvSpPr>
          <p:cNvPr id="7" name="Rectangle 6"/>
          <p:cNvSpPr/>
          <p:nvPr userDrawn="1"/>
        </p:nvSpPr>
        <p:spPr>
          <a:xfrm>
            <a:off x="455616" y="4813303"/>
            <a:ext cx="1655903" cy="123111"/>
          </a:xfrm>
          <a:prstGeom prst="rect">
            <a:avLst/>
          </a:prstGeom>
        </p:spPr>
        <p:txBody>
          <a:bodyPr wrap="none" lIns="0" tIns="0" rIns="0" bIns="0">
            <a:spAutoFit/>
          </a:bodyPr>
          <a:lstStyle/>
          <a:p>
            <a:pPr defTabSz="457142"/>
            <a:r>
              <a:rPr lang="en-US" sz="800" dirty="0">
                <a:solidFill>
                  <a:srgbClr val="8DC8E8"/>
                </a:solidFill>
                <a:cs typeface="Arial" panose="020B0604020202020204" pitchFamily="34" charset="0"/>
              </a:rPr>
              <a:t>Intel Confidential — Do Not Forward</a:t>
            </a:r>
          </a:p>
        </p:txBody>
      </p:sp>
      <p:sp>
        <p:nvSpPr>
          <p:cNvPr id="8" name="Freeform 7"/>
          <p:cNvSpPr/>
          <p:nvPr userDrawn="1"/>
        </p:nvSpPr>
        <p:spPr>
          <a:xfrm>
            <a:off x="-7468" y="-10994"/>
            <a:ext cx="9152065" cy="531704"/>
          </a:xfrm>
          <a:custGeom>
            <a:avLst/>
            <a:gdLst>
              <a:gd name="connsiteX0" fmla="*/ 7471 w 9158942"/>
              <a:gd name="connsiteY0" fmla="*/ 0 h 911412"/>
              <a:gd name="connsiteX1" fmla="*/ 0 w 9158942"/>
              <a:gd name="connsiteY1" fmla="*/ 903941 h 911412"/>
              <a:gd name="connsiteX2" fmla="*/ 5393765 w 9158942"/>
              <a:gd name="connsiteY2" fmla="*/ 911412 h 911412"/>
              <a:gd name="connsiteX3" fmla="*/ 5909236 w 9158942"/>
              <a:gd name="connsiteY3" fmla="*/ 597647 h 911412"/>
              <a:gd name="connsiteX4" fmla="*/ 9151471 w 9158942"/>
              <a:gd name="connsiteY4" fmla="*/ 605118 h 911412"/>
              <a:gd name="connsiteX5" fmla="*/ 9158942 w 9158942"/>
              <a:gd name="connsiteY5" fmla="*/ 0 h 911412"/>
              <a:gd name="connsiteX6" fmla="*/ 7471 w 9158942"/>
              <a:gd name="connsiteY6" fmla="*/ 0 h 911412"/>
              <a:gd name="connsiteX0" fmla="*/ 7471 w 9158942"/>
              <a:gd name="connsiteY0" fmla="*/ 0 h 911412"/>
              <a:gd name="connsiteX1" fmla="*/ 0 w 9158942"/>
              <a:gd name="connsiteY1" fmla="*/ 903941 h 911412"/>
              <a:gd name="connsiteX2" fmla="*/ 5393765 w 9158942"/>
              <a:gd name="connsiteY2" fmla="*/ 911412 h 911412"/>
              <a:gd name="connsiteX3" fmla="*/ 5909236 w 9158942"/>
              <a:gd name="connsiteY3" fmla="*/ 597647 h 911412"/>
              <a:gd name="connsiteX4" fmla="*/ 9151471 w 9158942"/>
              <a:gd name="connsiteY4" fmla="*/ 591991 h 911412"/>
              <a:gd name="connsiteX5" fmla="*/ 9158942 w 9158942"/>
              <a:gd name="connsiteY5" fmla="*/ 0 h 911412"/>
              <a:gd name="connsiteX6" fmla="*/ 7471 w 9158942"/>
              <a:gd name="connsiteY6" fmla="*/ 0 h 911412"/>
              <a:gd name="connsiteX0" fmla="*/ 7471 w 9158942"/>
              <a:gd name="connsiteY0" fmla="*/ 0 h 911412"/>
              <a:gd name="connsiteX1" fmla="*/ 0 w 9158942"/>
              <a:gd name="connsiteY1" fmla="*/ 903941 h 911412"/>
              <a:gd name="connsiteX2" fmla="*/ 5393765 w 9158942"/>
              <a:gd name="connsiteY2" fmla="*/ 911412 h 911412"/>
              <a:gd name="connsiteX3" fmla="*/ 5909236 w 9158942"/>
              <a:gd name="connsiteY3" fmla="*/ 597647 h 911412"/>
              <a:gd name="connsiteX4" fmla="*/ 9148189 w 9158942"/>
              <a:gd name="connsiteY4" fmla="*/ 601837 h 911412"/>
              <a:gd name="connsiteX5" fmla="*/ 9158942 w 9158942"/>
              <a:gd name="connsiteY5" fmla="*/ 0 h 911412"/>
              <a:gd name="connsiteX6" fmla="*/ 7471 w 9158942"/>
              <a:gd name="connsiteY6" fmla="*/ 0 h 911412"/>
              <a:gd name="connsiteX0" fmla="*/ 7471 w 9148711"/>
              <a:gd name="connsiteY0" fmla="*/ 0 h 911412"/>
              <a:gd name="connsiteX1" fmla="*/ 0 w 9148711"/>
              <a:gd name="connsiteY1" fmla="*/ 903941 h 911412"/>
              <a:gd name="connsiteX2" fmla="*/ 5393765 w 9148711"/>
              <a:gd name="connsiteY2" fmla="*/ 911412 h 911412"/>
              <a:gd name="connsiteX3" fmla="*/ 5909236 w 9148711"/>
              <a:gd name="connsiteY3" fmla="*/ 597647 h 911412"/>
              <a:gd name="connsiteX4" fmla="*/ 9148189 w 9148711"/>
              <a:gd name="connsiteY4" fmla="*/ 601837 h 911412"/>
              <a:gd name="connsiteX5" fmla="*/ 9145816 w 9148711"/>
              <a:gd name="connsiteY5" fmla="*/ 0 h 911412"/>
              <a:gd name="connsiteX6" fmla="*/ 7471 w 9148711"/>
              <a:gd name="connsiteY6" fmla="*/ 0 h 911412"/>
              <a:gd name="connsiteX0" fmla="*/ 7471 w 9155661"/>
              <a:gd name="connsiteY0" fmla="*/ 0 h 911412"/>
              <a:gd name="connsiteX1" fmla="*/ 0 w 9155661"/>
              <a:gd name="connsiteY1" fmla="*/ 903941 h 911412"/>
              <a:gd name="connsiteX2" fmla="*/ 5393765 w 9155661"/>
              <a:gd name="connsiteY2" fmla="*/ 911412 h 911412"/>
              <a:gd name="connsiteX3" fmla="*/ 5909236 w 9155661"/>
              <a:gd name="connsiteY3" fmla="*/ 597647 h 911412"/>
              <a:gd name="connsiteX4" fmla="*/ 9148189 w 9155661"/>
              <a:gd name="connsiteY4" fmla="*/ 601837 h 911412"/>
              <a:gd name="connsiteX5" fmla="*/ 9155661 w 9155661"/>
              <a:gd name="connsiteY5" fmla="*/ 0 h 911412"/>
              <a:gd name="connsiteX6" fmla="*/ 7471 w 9155661"/>
              <a:gd name="connsiteY6" fmla="*/ 0 h 911412"/>
              <a:gd name="connsiteX0" fmla="*/ 7471 w 9158556"/>
              <a:gd name="connsiteY0" fmla="*/ 0 h 911412"/>
              <a:gd name="connsiteX1" fmla="*/ 0 w 9158556"/>
              <a:gd name="connsiteY1" fmla="*/ 903941 h 911412"/>
              <a:gd name="connsiteX2" fmla="*/ 5393765 w 9158556"/>
              <a:gd name="connsiteY2" fmla="*/ 911412 h 911412"/>
              <a:gd name="connsiteX3" fmla="*/ 5909236 w 9158556"/>
              <a:gd name="connsiteY3" fmla="*/ 597647 h 911412"/>
              <a:gd name="connsiteX4" fmla="*/ 9158034 w 9158556"/>
              <a:gd name="connsiteY4" fmla="*/ 598555 h 911412"/>
              <a:gd name="connsiteX5" fmla="*/ 9155661 w 9158556"/>
              <a:gd name="connsiteY5" fmla="*/ 0 h 911412"/>
              <a:gd name="connsiteX6" fmla="*/ 7471 w 9158556"/>
              <a:gd name="connsiteY6" fmla="*/ 0 h 911412"/>
              <a:gd name="connsiteX0" fmla="*/ 7471 w 9155661"/>
              <a:gd name="connsiteY0" fmla="*/ 0 h 911412"/>
              <a:gd name="connsiteX1" fmla="*/ 0 w 9155661"/>
              <a:gd name="connsiteY1" fmla="*/ 903941 h 911412"/>
              <a:gd name="connsiteX2" fmla="*/ 5393765 w 9155661"/>
              <a:gd name="connsiteY2" fmla="*/ 911412 h 911412"/>
              <a:gd name="connsiteX3" fmla="*/ 5909236 w 9155661"/>
              <a:gd name="connsiteY3" fmla="*/ 597647 h 911412"/>
              <a:gd name="connsiteX4" fmla="*/ 9151470 w 9155661"/>
              <a:gd name="connsiteY4" fmla="*/ 595274 h 911412"/>
              <a:gd name="connsiteX5" fmla="*/ 9155661 w 9155661"/>
              <a:gd name="connsiteY5" fmla="*/ 0 h 911412"/>
              <a:gd name="connsiteX6" fmla="*/ 7471 w 9155661"/>
              <a:gd name="connsiteY6" fmla="*/ 0 h 911412"/>
              <a:gd name="connsiteX0" fmla="*/ 522 w 9158557"/>
              <a:gd name="connsiteY0" fmla="*/ 0 h 911412"/>
              <a:gd name="connsiteX1" fmla="*/ 2896 w 9158557"/>
              <a:gd name="connsiteY1" fmla="*/ 903941 h 911412"/>
              <a:gd name="connsiteX2" fmla="*/ 5396661 w 9158557"/>
              <a:gd name="connsiteY2" fmla="*/ 911412 h 911412"/>
              <a:gd name="connsiteX3" fmla="*/ 5912132 w 9158557"/>
              <a:gd name="connsiteY3" fmla="*/ 597647 h 911412"/>
              <a:gd name="connsiteX4" fmla="*/ 9154366 w 9158557"/>
              <a:gd name="connsiteY4" fmla="*/ 595274 h 911412"/>
              <a:gd name="connsiteX5" fmla="*/ 9158557 w 9158557"/>
              <a:gd name="connsiteY5" fmla="*/ 0 h 911412"/>
              <a:gd name="connsiteX6" fmla="*/ 522 w 9158557"/>
              <a:gd name="connsiteY6" fmla="*/ 0 h 911412"/>
              <a:gd name="connsiteX0" fmla="*/ 522 w 9158557"/>
              <a:gd name="connsiteY0" fmla="*/ 0 h 917068"/>
              <a:gd name="connsiteX1" fmla="*/ 2896 w 9158557"/>
              <a:gd name="connsiteY1" fmla="*/ 917068 h 917068"/>
              <a:gd name="connsiteX2" fmla="*/ 5396661 w 9158557"/>
              <a:gd name="connsiteY2" fmla="*/ 911412 h 917068"/>
              <a:gd name="connsiteX3" fmla="*/ 5912132 w 9158557"/>
              <a:gd name="connsiteY3" fmla="*/ 597647 h 917068"/>
              <a:gd name="connsiteX4" fmla="*/ 9154366 w 9158557"/>
              <a:gd name="connsiteY4" fmla="*/ 595274 h 917068"/>
              <a:gd name="connsiteX5" fmla="*/ 9158557 w 9158557"/>
              <a:gd name="connsiteY5" fmla="*/ 0 h 917068"/>
              <a:gd name="connsiteX6" fmla="*/ 522 w 9158557"/>
              <a:gd name="connsiteY6" fmla="*/ 0 h 917068"/>
              <a:gd name="connsiteX0" fmla="*/ 522 w 9158557"/>
              <a:gd name="connsiteY0" fmla="*/ 0 h 911412"/>
              <a:gd name="connsiteX1" fmla="*/ 2896 w 9158557"/>
              <a:gd name="connsiteY1" fmla="*/ 910555 h 911412"/>
              <a:gd name="connsiteX2" fmla="*/ 5396661 w 9158557"/>
              <a:gd name="connsiteY2" fmla="*/ 911412 h 911412"/>
              <a:gd name="connsiteX3" fmla="*/ 5912132 w 9158557"/>
              <a:gd name="connsiteY3" fmla="*/ 597647 h 911412"/>
              <a:gd name="connsiteX4" fmla="*/ 9154366 w 9158557"/>
              <a:gd name="connsiteY4" fmla="*/ 595274 h 911412"/>
              <a:gd name="connsiteX5" fmla="*/ 9158557 w 9158557"/>
              <a:gd name="connsiteY5" fmla="*/ 0 h 911412"/>
              <a:gd name="connsiteX6" fmla="*/ 522 w 9158557"/>
              <a:gd name="connsiteY6" fmla="*/ 0 h 911412"/>
              <a:gd name="connsiteX0" fmla="*/ 80091 w 9155661"/>
              <a:gd name="connsiteY0" fmla="*/ 241917 h 911412"/>
              <a:gd name="connsiteX1" fmla="*/ 0 w 9155661"/>
              <a:gd name="connsiteY1" fmla="*/ 910555 h 911412"/>
              <a:gd name="connsiteX2" fmla="*/ 5393765 w 9155661"/>
              <a:gd name="connsiteY2" fmla="*/ 911412 h 911412"/>
              <a:gd name="connsiteX3" fmla="*/ 5909236 w 9155661"/>
              <a:gd name="connsiteY3" fmla="*/ 597647 h 911412"/>
              <a:gd name="connsiteX4" fmla="*/ 9151470 w 9155661"/>
              <a:gd name="connsiteY4" fmla="*/ 595274 h 911412"/>
              <a:gd name="connsiteX5" fmla="*/ 9155661 w 9155661"/>
              <a:gd name="connsiteY5" fmla="*/ 0 h 911412"/>
              <a:gd name="connsiteX6" fmla="*/ 80091 w 9155661"/>
              <a:gd name="connsiteY6" fmla="*/ 241917 h 911412"/>
              <a:gd name="connsiteX0" fmla="*/ 3124 w 9155661"/>
              <a:gd name="connsiteY0" fmla="*/ 175940 h 911412"/>
              <a:gd name="connsiteX1" fmla="*/ 0 w 9155661"/>
              <a:gd name="connsiteY1" fmla="*/ 910555 h 911412"/>
              <a:gd name="connsiteX2" fmla="*/ 5393765 w 9155661"/>
              <a:gd name="connsiteY2" fmla="*/ 911412 h 911412"/>
              <a:gd name="connsiteX3" fmla="*/ 5909236 w 9155661"/>
              <a:gd name="connsiteY3" fmla="*/ 597647 h 911412"/>
              <a:gd name="connsiteX4" fmla="*/ 9151470 w 9155661"/>
              <a:gd name="connsiteY4" fmla="*/ 595274 h 911412"/>
              <a:gd name="connsiteX5" fmla="*/ 9155661 w 9155661"/>
              <a:gd name="connsiteY5" fmla="*/ 0 h 911412"/>
              <a:gd name="connsiteX6" fmla="*/ 3124 w 9155661"/>
              <a:gd name="connsiteY6" fmla="*/ 175940 h 911412"/>
              <a:gd name="connsiteX0" fmla="*/ 3124 w 9155661"/>
              <a:gd name="connsiteY0" fmla="*/ 146617 h 911412"/>
              <a:gd name="connsiteX1" fmla="*/ 0 w 9155661"/>
              <a:gd name="connsiteY1" fmla="*/ 910555 h 911412"/>
              <a:gd name="connsiteX2" fmla="*/ 5393765 w 9155661"/>
              <a:gd name="connsiteY2" fmla="*/ 911412 h 911412"/>
              <a:gd name="connsiteX3" fmla="*/ 5909236 w 9155661"/>
              <a:gd name="connsiteY3" fmla="*/ 597647 h 911412"/>
              <a:gd name="connsiteX4" fmla="*/ 9151470 w 9155661"/>
              <a:gd name="connsiteY4" fmla="*/ 595274 h 911412"/>
              <a:gd name="connsiteX5" fmla="*/ 9155661 w 9155661"/>
              <a:gd name="connsiteY5" fmla="*/ 0 h 911412"/>
              <a:gd name="connsiteX6" fmla="*/ 3124 w 9155661"/>
              <a:gd name="connsiteY6" fmla="*/ 146617 h 911412"/>
              <a:gd name="connsiteX0" fmla="*/ 3124 w 9151521"/>
              <a:gd name="connsiteY0" fmla="*/ 0 h 764795"/>
              <a:gd name="connsiteX1" fmla="*/ 0 w 9151521"/>
              <a:gd name="connsiteY1" fmla="*/ 763938 h 764795"/>
              <a:gd name="connsiteX2" fmla="*/ 5393765 w 9151521"/>
              <a:gd name="connsiteY2" fmla="*/ 764795 h 764795"/>
              <a:gd name="connsiteX3" fmla="*/ 5909236 w 9151521"/>
              <a:gd name="connsiteY3" fmla="*/ 451030 h 764795"/>
              <a:gd name="connsiteX4" fmla="*/ 9151470 w 9151521"/>
              <a:gd name="connsiteY4" fmla="*/ 448657 h 764795"/>
              <a:gd name="connsiteX5" fmla="*/ 9067698 w 9151521"/>
              <a:gd name="connsiteY5" fmla="*/ 21992 h 764795"/>
              <a:gd name="connsiteX6" fmla="*/ 3124 w 9151521"/>
              <a:gd name="connsiteY6" fmla="*/ 0 h 764795"/>
              <a:gd name="connsiteX0" fmla="*/ 3124 w 9152065"/>
              <a:gd name="connsiteY0" fmla="*/ 0 h 764795"/>
              <a:gd name="connsiteX1" fmla="*/ 0 w 9152065"/>
              <a:gd name="connsiteY1" fmla="*/ 763938 h 764795"/>
              <a:gd name="connsiteX2" fmla="*/ 5393765 w 9152065"/>
              <a:gd name="connsiteY2" fmla="*/ 764795 h 764795"/>
              <a:gd name="connsiteX3" fmla="*/ 5909236 w 9152065"/>
              <a:gd name="connsiteY3" fmla="*/ 451030 h 764795"/>
              <a:gd name="connsiteX4" fmla="*/ 9151470 w 9152065"/>
              <a:gd name="connsiteY4" fmla="*/ 448657 h 764795"/>
              <a:gd name="connsiteX5" fmla="*/ 9150163 w 9152065"/>
              <a:gd name="connsiteY5" fmla="*/ 14661 h 764795"/>
              <a:gd name="connsiteX6" fmla="*/ 3124 w 9152065"/>
              <a:gd name="connsiteY6" fmla="*/ 0 h 764795"/>
              <a:gd name="connsiteX0" fmla="*/ 3124 w 9152065"/>
              <a:gd name="connsiteY0" fmla="*/ 0 h 764795"/>
              <a:gd name="connsiteX1" fmla="*/ 0 w 9152065"/>
              <a:gd name="connsiteY1" fmla="*/ 697960 h 764795"/>
              <a:gd name="connsiteX2" fmla="*/ 5393765 w 9152065"/>
              <a:gd name="connsiteY2" fmla="*/ 764795 h 764795"/>
              <a:gd name="connsiteX3" fmla="*/ 5909236 w 9152065"/>
              <a:gd name="connsiteY3" fmla="*/ 451030 h 764795"/>
              <a:gd name="connsiteX4" fmla="*/ 9151470 w 9152065"/>
              <a:gd name="connsiteY4" fmla="*/ 448657 h 764795"/>
              <a:gd name="connsiteX5" fmla="*/ 9150163 w 9152065"/>
              <a:gd name="connsiteY5" fmla="*/ 14661 h 764795"/>
              <a:gd name="connsiteX6" fmla="*/ 3124 w 9152065"/>
              <a:gd name="connsiteY6" fmla="*/ 0 h 764795"/>
              <a:gd name="connsiteX0" fmla="*/ 3124 w 9152065"/>
              <a:gd name="connsiteY0" fmla="*/ 0 h 706148"/>
              <a:gd name="connsiteX1" fmla="*/ 0 w 9152065"/>
              <a:gd name="connsiteY1" fmla="*/ 697960 h 706148"/>
              <a:gd name="connsiteX2" fmla="*/ 5476230 w 9152065"/>
              <a:gd name="connsiteY2" fmla="*/ 706148 h 706148"/>
              <a:gd name="connsiteX3" fmla="*/ 5909236 w 9152065"/>
              <a:gd name="connsiteY3" fmla="*/ 451030 h 706148"/>
              <a:gd name="connsiteX4" fmla="*/ 9151470 w 9152065"/>
              <a:gd name="connsiteY4" fmla="*/ 448657 h 706148"/>
              <a:gd name="connsiteX5" fmla="*/ 9150163 w 9152065"/>
              <a:gd name="connsiteY5" fmla="*/ 14661 h 706148"/>
              <a:gd name="connsiteX6" fmla="*/ 3124 w 9152065"/>
              <a:gd name="connsiteY6" fmla="*/ 0 h 706148"/>
              <a:gd name="connsiteX0" fmla="*/ 3124 w 9152065"/>
              <a:gd name="connsiteY0" fmla="*/ 7331 h 713479"/>
              <a:gd name="connsiteX1" fmla="*/ 0 w 9152065"/>
              <a:gd name="connsiteY1" fmla="*/ 705291 h 713479"/>
              <a:gd name="connsiteX2" fmla="*/ 5476230 w 9152065"/>
              <a:gd name="connsiteY2" fmla="*/ 713479 h 713479"/>
              <a:gd name="connsiteX3" fmla="*/ 5909236 w 9152065"/>
              <a:gd name="connsiteY3" fmla="*/ 458361 h 713479"/>
              <a:gd name="connsiteX4" fmla="*/ 9151470 w 9152065"/>
              <a:gd name="connsiteY4" fmla="*/ 455988 h 713479"/>
              <a:gd name="connsiteX5" fmla="*/ 9150163 w 9152065"/>
              <a:gd name="connsiteY5" fmla="*/ 0 h 713479"/>
              <a:gd name="connsiteX6" fmla="*/ 3124 w 9152065"/>
              <a:gd name="connsiteY6" fmla="*/ 7331 h 713479"/>
              <a:gd name="connsiteX0" fmla="*/ 3124 w 9152065"/>
              <a:gd name="connsiteY0" fmla="*/ 7331 h 705291"/>
              <a:gd name="connsiteX1" fmla="*/ 0 w 9152065"/>
              <a:gd name="connsiteY1" fmla="*/ 705291 h 705291"/>
              <a:gd name="connsiteX2" fmla="*/ 5487226 w 9152065"/>
              <a:gd name="connsiteY2" fmla="*/ 691487 h 705291"/>
              <a:gd name="connsiteX3" fmla="*/ 5909236 w 9152065"/>
              <a:gd name="connsiteY3" fmla="*/ 458361 h 705291"/>
              <a:gd name="connsiteX4" fmla="*/ 9151470 w 9152065"/>
              <a:gd name="connsiteY4" fmla="*/ 455988 h 705291"/>
              <a:gd name="connsiteX5" fmla="*/ 9150163 w 9152065"/>
              <a:gd name="connsiteY5" fmla="*/ 0 h 705291"/>
              <a:gd name="connsiteX6" fmla="*/ 3124 w 9152065"/>
              <a:gd name="connsiteY6" fmla="*/ 7331 h 705291"/>
              <a:gd name="connsiteX0" fmla="*/ 3124 w 9152065"/>
              <a:gd name="connsiteY0" fmla="*/ 7331 h 713479"/>
              <a:gd name="connsiteX1" fmla="*/ 0 w 9152065"/>
              <a:gd name="connsiteY1" fmla="*/ 705291 h 713479"/>
              <a:gd name="connsiteX2" fmla="*/ 5470733 w 9152065"/>
              <a:gd name="connsiteY2" fmla="*/ 713479 h 713479"/>
              <a:gd name="connsiteX3" fmla="*/ 5909236 w 9152065"/>
              <a:gd name="connsiteY3" fmla="*/ 458361 h 713479"/>
              <a:gd name="connsiteX4" fmla="*/ 9151470 w 9152065"/>
              <a:gd name="connsiteY4" fmla="*/ 455988 h 713479"/>
              <a:gd name="connsiteX5" fmla="*/ 9150163 w 9152065"/>
              <a:gd name="connsiteY5" fmla="*/ 0 h 713479"/>
              <a:gd name="connsiteX6" fmla="*/ 3124 w 9152065"/>
              <a:gd name="connsiteY6" fmla="*/ 7331 h 713479"/>
              <a:gd name="connsiteX0" fmla="*/ 3124 w 9152065"/>
              <a:gd name="connsiteY0" fmla="*/ 7331 h 705291"/>
              <a:gd name="connsiteX1" fmla="*/ 0 w 9152065"/>
              <a:gd name="connsiteY1" fmla="*/ 705291 h 705291"/>
              <a:gd name="connsiteX2" fmla="*/ 5470733 w 9152065"/>
              <a:gd name="connsiteY2" fmla="*/ 695319 h 705291"/>
              <a:gd name="connsiteX3" fmla="*/ 5909236 w 9152065"/>
              <a:gd name="connsiteY3" fmla="*/ 458361 h 705291"/>
              <a:gd name="connsiteX4" fmla="*/ 9151470 w 9152065"/>
              <a:gd name="connsiteY4" fmla="*/ 455988 h 705291"/>
              <a:gd name="connsiteX5" fmla="*/ 9150163 w 9152065"/>
              <a:gd name="connsiteY5" fmla="*/ 0 h 705291"/>
              <a:gd name="connsiteX6" fmla="*/ 3124 w 9152065"/>
              <a:gd name="connsiteY6" fmla="*/ 7331 h 705291"/>
              <a:gd name="connsiteX0" fmla="*/ 3124 w 9152065"/>
              <a:gd name="connsiteY0" fmla="*/ 7331 h 708939"/>
              <a:gd name="connsiteX1" fmla="*/ 0 w 9152065"/>
              <a:gd name="connsiteY1" fmla="*/ 705291 h 708939"/>
              <a:gd name="connsiteX2" fmla="*/ 5467329 w 9152065"/>
              <a:gd name="connsiteY2" fmla="*/ 708939 h 708939"/>
              <a:gd name="connsiteX3" fmla="*/ 5909236 w 9152065"/>
              <a:gd name="connsiteY3" fmla="*/ 458361 h 708939"/>
              <a:gd name="connsiteX4" fmla="*/ 9151470 w 9152065"/>
              <a:gd name="connsiteY4" fmla="*/ 455988 h 708939"/>
              <a:gd name="connsiteX5" fmla="*/ 9150163 w 9152065"/>
              <a:gd name="connsiteY5" fmla="*/ 0 h 708939"/>
              <a:gd name="connsiteX6" fmla="*/ 3124 w 9152065"/>
              <a:gd name="connsiteY6" fmla="*/ 7331 h 708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52065" h="708939">
                <a:moveTo>
                  <a:pt x="3124" y="7331"/>
                </a:moveTo>
                <a:cubicBezTo>
                  <a:pt x="634" y="308645"/>
                  <a:pt x="2490" y="403977"/>
                  <a:pt x="0" y="705291"/>
                </a:cubicBezTo>
                <a:lnTo>
                  <a:pt x="5467329" y="708939"/>
                </a:lnTo>
                <a:lnTo>
                  <a:pt x="5909236" y="458361"/>
                </a:lnTo>
                <a:lnTo>
                  <a:pt x="9151470" y="455988"/>
                </a:lnTo>
                <a:cubicBezTo>
                  <a:pt x="9153960" y="254282"/>
                  <a:pt x="9147673" y="201706"/>
                  <a:pt x="9150163" y="0"/>
                </a:cubicBezTo>
                <a:lnTo>
                  <a:pt x="3124" y="7331"/>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defTabSz="457142"/>
            <a:endParaRPr lang="en-US" sz="1800" dirty="0">
              <a:solidFill>
                <a:prstClr val="white"/>
              </a:solidFill>
            </a:endParaRPr>
          </a:p>
        </p:txBody>
      </p:sp>
      <p:pic>
        <p:nvPicPr>
          <p:cNvPr id="9" name="Picture 2" descr="\\.psf\Home\Desktop\Inte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59433" y="1223662"/>
            <a:ext cx="1220881" cy="80467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049404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Large Bullet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FOSDEM'23</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p:txBody>
          <a:bodyPr/>
          <a:lstStyle>
            <a:lvl1pPr>
              <a:defRPr>
                <a:latin typeface="Calibri" panose="020F0502020204030204" pitchFamily="34" charset="0"/>
              </a:defRPr>
            </a:lvl1pPr>
          </a:lstStyle>
          <a:p>
            <a:r>
              <a:rPr lang="en-US" dirty="0" err="1"/>
              <a:t>28pt</a:t>
            </a:r>
            <a:r>
              <a:rPr lang="en-US" dirty="0"/>
              <a:t> Arial Headline</a:t>
            </a:r>
          </a:p>
        </p:txBody>
      </p:sp>
      <p:sp>
        <p:nvSpPr>
          <p:cNvPr id="9" name="Content Placeholder 8"/>
          <p:cNvSpPr>
            <a:spLocks noGrp="1"/>
          </p:cNvSpPr>
          <p:nvPr>
            <p:ph sz="quarter" idx="13" hasCustomPrompt="1"/>
          </p:nvPr>
        </p:nvSpPr>
        <p:spPr>
          <a:xfrm>
            <a:off x="455614" y="1203331"/>
            <a:ext cx="8228012" cy="3425825"/>
          </a:xfrm>
        </p:spPr>
        <p:txBody>
          <a:bodyPr/>
          <a:lstStyle>
            <a:lvl1pPr>
              <a:defRPr>
                <a:latin typeface="Calibri" panose="020F0502020204030204" pitchFamily="34" charset="0"/>
              </a:defRPr>
            </a:lvl1pPr>
            <a:lvl2pPr>
              <a:defRPr sz="18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a:latin typeface="Calibri" panose="020F0502020204030204" pitchFamily="34" charset="0"/>
              </a:defRPr>
            </a:lvl5pPr>
          </a:lstStyle>
          <a:p>
            <a:pPr lvl="0"/>
            <a:r>
              <a:rPr lang="en-US" dirty="0" err="1"/>
              <a:t>18pt</a:t>
            </a:r>
            <a:r>
              <a:rPr lang="en-US" dirty="0"/>
              <a:t> Arial body text</a:t>
            </a:r>
          </a:p>
          <a:p>
            <a:pPr lvl="1"/>
            <a:r>
              <a:rPr lang="en-US" dirty="0" err="1"/>
              <a:t>18pt</a:t>
            </a:r>
            <a:r>
              <a:rPr lang="en-US" dirty="0"/>
              <a:t> Arial bullet one</a:t>
            </a:r>
          </a:p>
          <a:p>
            <a:pPr lvl="2"/>
            <a:r>
              <a:rPr lang="en-US" dirty="0" err="1"/>
              <a:t>18pt</a:t>
            </a:r>
            <a:r>
              <a:rPr lang="en-US" dirty="0"/>
              <a:t> Arial sub-bullet</a:t>
            </a:r>
          </a:p>
          <a:p>
            <a:pPr lvl="3"/>
            <a:r>
              <a:rPr lang="en-US" dirty="0" err="1"/>
              <a:t>16pt</a:t>
            </a:r>
            <a:r>
              <a:rPr lang="en-US" dirty="0"/>
              <a:t> Arial fourth level</a:t>
            </a:r>
          </a:p>
          <a:p>
            <a:pPr lvl="4"/>
            <a:r>
              <a:rPr lang="en-US" dirty="0" err="1"/>
              <a:t>14pt</a:t>
            </a:r>
            <a:r>
              <a:rPr lang="en-US" dirty="0"/>
              <a:t> Arial fifth level</a:t>
            </a:r>
          </a:p>
        </p:txBody>
      </p:sp>
    </p:spTree>
    <p:extLst>
      <p:ext uri="{BB962C8B-B14F-4D97-AF65-F5344CB8AC3E}">
        <p14:creationId xmlns:p14="http://schemas.microsoft.com/office/powerpoint/2010/main" val="644066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a:xfrm>
            <a:off x="3121820" y="4928000"/>
            <a:ext cx="2895600" cy="273844"/>
          </a:xfrm>
        </p:spPr>
        <p:txBody>
          <a:bodyPr/>
          <a:lstStyle>
            <a:lvl1pPr>
              <a:defRPr>
                <a:solidFill>
                  <a:schemeClr val="bg1"/>
                </a:solidFill>
              </a:defRPr>
            </a:lvl1pPr>
          </a:lstStyle>
          <a:p>
            <a:r>
              <a:rPr lang="en-US">
                <a:solidFill>
                  <a:prstClr val="white"/>
                </a:solidFill>
              </a:rPr>
              <a:t>FOSDEM'23</a:t>
            </a:r>
            <a:endParaRPr lang="en-US" dirty="0">
              <a:solidFill>
                <a:prstClr val="white"/>
              </a:solidFill>
            </a:endParaRPr>
          </a:p>
        </p:txBody>
      </p:sp>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455613" y="323498"/>
            <a:ext cx="8229600" cy="666845"/>
          </a:xfrm>
        </p:spPr>
        <p:txBody>
          <a:bodyPr/>
          <a:lstStyle>
            <a:lvl1pPr>
              <a:defRPr/>
            </a:lvl1pPr>
          </a:lstStyle>
          <a:p>
            <a:r>
              <a:rPr lang="en-US" dirty="0" err="1"/>
              <a:t>28pt</a:t>
            </a:r>
            <a:r>
              <a:rPr lang="en-US" dirty="0"/>
              <a:t> Arial Headline</a:t>
            </a:r>
          </a:p>
        </p:txBody>
      </p:sp>
      <p:sp>
        <p:nvSpPr>
          <p:cNvPr id="8" name="Content Placeholder 7"/>
          <p:cNvSpPr>
            <a:spLocks noGrp="1"/>
          </p:cNvSpPr>
          <p:nvPr>
            <p:ph sz="quarter" idx="13" hasCustomPrompt="1"/>
          </p:nvPr>
        </p:nvSpPr>
        <p:spPr>
          <a:xfrm>
            <a:off x="455614" y="1094015"/>
            <a:ext cx="8228012" cy="3535142"/>
          </a:xfrm>
        </p:spPr>
        <p:txBody>
          <a:bodyPr/>
          <a:lstStyle/>
          <a:p>
            <a:pPr lvl="0"/>
            <a:r>
              <a:rPr lang="en-US" dirty="0" err="1"/>
              <a:t>18pt</a:t>
            </a:r>
            <a:r>
              <a:rPr lang="en-US" dirty="0"/>
              <a:t> Arial body text</a:t>
            </a:r>
          </a:p>
          <a:p>
            <a:pPr lvl="1"/>
            <a:r>
              <a:rPr lang="en-US" dirty="0" err="1"/>
              <a:t>16pt</a:t>
            </a:r>
            <a:r>
              <a:rPr lang="en-US" dirty="0"/>
              <a:t> Arial bullet one</a:t>
            </a:r>
          </a:p>
          <a:p>
            <a:pPr lvl="2"/>
            <a:r>
              <a:rPr lang="en-US" dirty="0" err="1"/>
              <a:t>16pt</a:t>
            </a:r>
            <a:r>
              <a:rPr lang="en-US" dirty="0"/>
              <a:t> Arial sub-bullet</a:t>
            </a:r>
          </a:p>
          <a:p>
            <a:pPr lvl="3"/>
            <a:r>
              <a:rPr lang="en-US" dirty="0" err="1"/>
              <a:t>14pt</a:t>
            </a:r>
            <a:r>
              <a:rPr lang="en-US" dirty="0"/>
              <a:t> Arial fourth level</a:t>
            </a:r>
          </a:p>
          <a:p>
            <a:pPr lvl="4"/>
            <a:r>
              <a:rPr lang="en-US" dirty="0" err="1"/>
              <a:t>14pt</a:t>
            </a:r>
            <a:r>
              <a:rPr lang="en-US" dirty="0"/>
              <a:t> Arial fifth level</a:t>
            </a:r>
          </a:p>
        </p:txBody>
      </p:sp>
    </p:spTree>
    <p:extLst>
      <p:ext uri="{BB962C8B-B14F-4D97-AF65-F5344CB8AC3E}">
        <p14:creationId xmlns:p14="http://schemas.microsoft.com/office/powerpoint/2010/main" val="1594418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4" y="323498"/>
            <a:ext cx="8228012" cy="868680"/>
          </a:xfrm>
        </p:spPr>
        <p:txBody>
          <a:bodyPr/>
          <a:lstStyle>
            <a:lvl1pPr>
              <a:defRPr/>
            </a:lvl1pPr>
          </a:lstStyle>
          <a:p>
            <a:r>
              <a:rPr lang="en-US" dirty="0" err="1"/>
              <a:t>28pt</a:t>
            </a:r>
            <a:r>
              <a:rPr lang="en-US" dirty="0"/>
              <a:t> Arial Headline</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FOSDEM'23</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5" name="Content Placeholder 2"/>
          <p:cNvSpPr>
            <a:spLocks noGrp="1"/>
          </p:cNvSpPr>
          <p:nvPr>
            <p:ph sz="half" idx="1" hasCustomPrompt="1"/>
          </p:nvPr>
        </p:nvSpPr>
        <p:spPr>
          <a:xfrm>
            <a:off x="455615" y="1203329"/>
            <a:ext cx="4006851" cy="3425825"/>
          </a:xfrm>
        </p:spPr>
        <p:txBody>
          <a:bodyPr vert="horz" lIns="0" tIns="0" rIns="0" bIns="0" rtlCol="0">
            <a:noAutofit/>
          </a:bodyPr>
          <a:lstStyle>
            <a:lvl1pPr>
              <a:defRPr lang="en-US" dirty="0" smtClean="0"/>
            </a:lvl1pPr>
            <a:lvl2pPr>
              <a:defRPr lang="en-US" dirty="0" smtClean="0"/>
            </a:lvl2pPr>
            <a:lvl3pPr>
              <a:defRPr lang="en-US" sz="1400" dirty="0" smtClean="0"/>
            </a:lvl3pPr>
            <a:lvl4pPr>
              <a:defRPr lang="en-US" sz="1200" dirty="0" smtClean="0"/>
            </a:lvl4pPr>
            <a:lvl5pPr>
              <a:defRPr lang="en-US" sz="1200" dirty="0"/>
            </a:lvl5pPr>
          </a:lstStyle>
          <a:p>
            <a:pPr marR="0" lvl="0" fontAlgn="auto">
              <a:lnSpc>
                <a:spcPct val="100000"/>
              </a:lnSpc>
              <a:buClrTx/>
              <a:buSzTx/>
              <a:tabLst/>
            </a:pPr>
            <a:r>
              <a:rPr lang="en-US" dirty="0" err="1"/>
              <a:t>18pt</a:t>
            </a:r>
            <a:r>
              <a:rPr lang="en-US" dirty="0"/>
              <a:t> Arial body text</a:t>
            </a:r>
          </a:p>
          <a:p>
            <a:pPr marR="0" lvl="1" fontAlgn="auto">
              <a:lnSpc>
                <a:spcPct val="100000"/>
              </a:lnSpc>
              <a:spcAft>
                <a:spcPts val="0"/>
              </a:spcAft>
              <a:buClrTx/>
              <a:buSzTx/>
              <a:tabLst/>
            </a:pPr>
            <a:r>
              <a:rPr lang="en-US" dirty="0" err="1"/>
              <a:t>16pt</a:t>
            </a:r>
            <a:r>
              <a:rPr lang="en-US" dirty="0"/>
              <a:t> Arial bullet one</a:t>
            </a:r>
          </a:p>
          <a:p>
            <a:pPr lvl="2"/>
            <a:r>
              <a:rPr lang="en-US" dirty="0" err="1"/>
              <a:t>14pt</a:t>
            </a:r>
            <a:r>
              <a:rPr lang="en-US" dirty="0"/>
              <a:t> Arial third level</a:t>
            </a:r>
          </a:p>
          <a:p>
            <a:pPr lvl="3"/>
            <a:r>
              <a:rPr lang="en-US" dirty="0" err="1"/>
              <a:t>12pt</a:t>
            </a:r>
            <a:r>
              <a:rPr lang="en-US" dirty="0"/>
              <a:t> Arial fourth level</a:t>
            </a:r>
          </a:p>
          <a:p>
            <a:pPr lvl="4"/>
            <a:r>
              <a:rPr lang="en-US" dirty="0" err="1"/>
              <a:t>12pt</a:t>
            </a:r>
            <a:r>
              <a:rPr lang="en-US" dirty="0"/>
              <a:t> Arial fifth level</a:t>
            </a:r>
          </a:p>
        </p:txBody>
      </p:sp>
      <p:sp>
        <p:nvSpPr>
          <p:cNvPr id="16" name="Content Placeholder 2"/>
          <p:cNvSpPr>
            <a:spLocks noGrp="1"/>
          </p:cNvSpPr>
          <p:nvPr>
            <p:ph sz="half" idx="13" hasCustomPrompt="1"/>
          </p:nvPr>
        </p:nvSpPr>
        <p:spPr>
          <a:xfrm>
            <a:off x="4678363" y="1203329"/>
            <a:ext cx="4005264" cy="3425825"/>
          </a:xfrm>
        </p:spPr>
        <p:txBody>
          <a:bodyPr vert="horz" lIns="0" tIns="0" rIns="0" bIns="0" rtlCol="0">
            <a:noAutofit/>
          </a:bodyPr>
          <a:lstStyle>
            <a:lvl1pPr>
              <a:defRPr lang="en-US" dirty="0" smtClean="0"/>
            </a:lvl1pPr>
            <a:lvl2pPr>
              <a:defRPr lang="en-US" dirty="0" smtClean="0"/>
            </a:lvl2pPr>
            <a:lvl3pPr>
              <a:defRPr lang="en-US" sz="1400" dirty="0" smtClean="0"/>
            </a:lvl3pPr>
            <a:lvl4pPr>
              <a:defRPr lang="en-US" sz="1200" dirty="0" smtClean="0"/>
            </a:lvl4pPr>
            <a:lvl5pPr>
              <a:defRPr lang="en-US" sz="1200" dirty="0"/>
            </a:lvl5pPr>
          </a:lstStyle>
          <a:p>
            <a:pPr marR="0" lvl="0" fontAlgn="auto">
              <a:lnSpc>
                <a:spcPct val="100000"/>
              </a:lnSpc>
              <a:buClrTx/>
              <a:buSzTx/>
              <a:tabLst/>
            </a:pPr>
            <a:r>
              <a:rPr lang="en-US" dirty="0" err="1"/>
              <a:t>18pt</a:t>
            </a:r>
            <a:r>
              <a:rPr lang="en-US" dirty="0"/>
              <a:t> Arial body text</a:t>
            </a:r>
          </a:p>
          <a:p>
            <a:pPr marR="0" lvl="1" fontAlgn="auto">
              <a:lnSpc>
                <a:spcPct val="100000"/>
              </a:lnSpc>
              <a:spcAft>
                <a:spcPts val="0"/>
              </a:spcAft>
              <a:buClrTx/>
              <a:buSzTx/>
              <a:tabLst/>
            </a:pPr>
            <a:r>
              <a:rPr lang="en-US" dirty="0" err="1"/>
              <a:t>16pt</a:t>
            </a:r>
            <a:r>
              <a:rPr lang="en-US" dirty="0"/>
              <a:t> Arial bullet one</a:t>
            </a:r>
          </a:p>
          <a:p>
            <a:pPr lvl="2"/>
            <a:r>
              <a:rPr lang="en-US" dirty="0" err="1"/>
              <a:t>14pt</a:t>
            </a:r>
            <a:r>
              <a:rPr lang="en-US" dirty="0"/>
              <a:t> Arial third level</a:t>
            </a:r>
          </a:p>
          <a:p>
            <a:pPr lvl="3"/>
            <a:r>
              <a:rPr lang="en-US" dirty="0" err="1"/>
              <a:t>12pt</a:t>
            </a:r>
            <a:r>
              <a:rPr lang="en-US" dirty="0"/>
              <a:t> Arial fourth level</a:t>
            </a:r>
          </a:p>
          <a:p>
            <a:pPr lvl="4"/>
            <a:r>
              <a:rPr lang="en-US" dirty="0" err="1"/>
              <a:t>12pt</a:t>
            </a:r>
            <a:r>
              <a:rPr lang="en-US" dirty="0"/>
              <a:t> Arial fifth level</a:t>
            </a:r>
          </a:p>
        </p:txBody>
      </p:sp>
    </p:spTree>
    <p:extLst>
      <p:ext uri="{BB962C8B-B14F-4D97-AF65-F5344CB8AC3E}">
        <p14:creationId xmlns:p14="http://schemas.microsoft.com/office/powerpoint/2010/main" val="884769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Quote and Attribu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4" y="323498"/>
            <a:ext cx="8228012" cy="868680"/>
          </a:xfrm>
        </p:spPr>
        <p:txBody>
          <a:bodyPr/>
          <a:lstStyle>
            <a:lvl1pPr marL="0" marR="0" indent="0" algn="l" defTabSz="457142" rtl="0" eaLnBrk="1" fontAlgn="auto" latinLnBrk="0" hangingPunct="1">
              <a:lnSpc>
                <a:spcPct val="100000"/>
              </a:lnSpc>
              <a:spcBef>
                <a:spcPct val="0"/>
              </a:spcBef>
              <a:spcAft>
                <a:spcPts val="0"/>
              </a:spcAft>
              <a:buClrTx/>
              <a:buSzTx/>
              <a:buFontTx/>
              <a:buNone/>
              <a:tabLst/>
              <a:defRPr lang="en-US" sz="2800" b="0" i="0" u="none" strike="noStrike" baseline="0" smtClean="0"/>
            </a:lvl1pPr>
          </a:lstStyle>
          <a:p>
            <a:r>
              <a:rPr lang="en-US" dirty="0" err="1"/>
              <a:t>28pt</a:t>
            </a:r>
            <a:r>
              <a:rPr lang="en-US" dirty="0"/>
              <a:t> Arial Headline</a:t>
            </a:r>
          </a:p>
        </p:txBody>
      </p:sp>
      <p:sp>
        <p:nvSpPr>
          <p:cNvPr id="3" name="Content Placeholder 2"/>
          <p:cNvSpPr>
            <a:spLocks noGrp="1"/>
          </p:cNvSpPr>
          <p:nvPr>
            <p:ph idx="1" hasCustomPrompt="1"/>
          </p:nvPr>
        </p:nvSpPr>
        <p:spPr>
          <a:xfrm>
            <a:off x="455618" y="1203331"/>
            <a:ext cx="8228013" cy="3425825"/>
          </a:xfrm>
        </p:spPr>
        <p:txBody>
          <a:bodyPr anchor="ctr" anchorCtr="0"/>
          <a:lstStyle>
            <a:lvl1pPr marL="190478" indent="-190478">
              <a:defRPr sz="4400" baseline="0">
                <a:solidFill>
                  <a:schemeClr val="accent2"/>
                </a:solidFill>
                <a:latin typeface="+mj-lt"/>
                <a:cs typeface="Arial" panose="020B0604020202020204" pitchFamily="34" charset="0"/>
              </a:defRPr>
            </a:lvl1pPr>
            <a:lvl2pPr marL="417461" indent="-225395">
              <a:buFont typeface="Lucida Grande"/>
              <a:buChar char="−"/>
              <a:defRPr sz="1200" baseline="0">
                <a:latin typeface="+mn-lt"/>
                <a:cs typeface="Arial" panose="020B0604020202020204" pitchFamily="34" charset="0"/>
              </a:defRPr>
            </a:lvl2pPr>
            <a:lvl3pPr marL="685715" indent="-228570">
              <a:defRPr sz="1200">
                <a:latin typeface="+mn-lt"/>
              </a:defRPr>
            </a:lvl3pPr>
            <a:lvl4pPr>
              <a:defRPr sz="1100">
                <a:latin typeface="+mn-lt"/>
              </a:defRPr>
            </a:lvl4pPr>
            <a:lvl5pPr>
              <a:defRPr sz="1100">
                <a:latin typeface="+mn-lt"/>
              </a:defRPr>
            </a:lvl5pPr>
          </a:lstStyle>
          <a:p>
            <a:pPr lvl="0"/>
            <a:r>
              <a:rPr lang="en-US" dirty="0"/>
              <a:t>“</a:t>
            </a:r>
            <a:r>
              <a:rPr lang="en-US" dirty="0" err="1"/>
              <a:t>44pt</a:t>
            </a:r>
            <a:r>
              <a:rPr lang="en-US" dirty="0"/>
              <a:t> Arial Text”</a:t>
            </a:r>
          </a:p>
          <a:p>
            <a:pPr lvl="1"/>
            <a:r>
              <a:rPr lang="en-US" dirty="0" err="1"/>
              <a:t>12pt</a:t>
            </a:r>
            <a:r>
              <a:rPr lang="en-US" dirty="0"/>
              <a:t> Attribution</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FOSDEM'23</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38394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ull Bleed Imag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0" y="0"/>
            <a:ext cx="9144000" cy="5143500"/>
          </a:xfrm>
          <a:solidFill>
            <a:schemeClr val="bg2">
              <a:lumMod val="20000"/>
              <a:lumOff val="80000"/>
            </a:schemeClr>
          </a:solidFill>
        </p:spPr>
        <p:txBody>
          <a:bodyPr/>
          <a:lstStyle/>
          <a:p>
            <a:r>
              <a:rPr lang="en-US" dirty="0"/>
              <a:t>Click icon to add picture</a:t>
            </a:r>
          </a:p>
        </p:txBody>
      </p:sp>
      <p:sp>
        <p:nvSpPr>
          <p:cNvPr id="12" name="Picture Placeholder 10"/>
          <p:cNvSpPr>
            <a:spLocks noGrp="1" noChangeAspect="1"/>
          </p:cNvSpPr>
          <p:nvPr>
            <p:ph type="pic" sz="quarter" idx="14"/>
          </p:nvPr>
        </p:nvSpPr>
        <p:spPr>
          <a:xfrm>
            <a:off x="0" y="4805172"/>
            <a:ext cx="9144000" cy="338328"/>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a:defRPr sz="100">
                <a:solidFill>
                  <a:schemeClr val="bg1"/>
                </a:solidFill>
              </a:defRPr>
            </a:lvl1pPr>
          </a:lstStyle>
          <a:p>
            <a:r>
              <a:rPr lang="en-US" dirty="0"/>
              <a:t>Click icon to add picture</a:t>
            </a:r>
          </a:p>
        </p:txBody>
      </p:sp>
      <p:sp>
        <p:nvSpPr>
          <p:cNvPr id="2" name="Title 1"/>
          <p:cNvSpPr>
            <a:spLocks noGrp="1"/>
          </p:cNvSpPr>
          <p:nvPr>
            <p:ph type="title" hasCustomPrompt="1"/>
          </p:nvPr>
        </p:nvSpPr>
        <p:spPr>
          <a:xfrm>
            <a:off x="455614" y="323498"/>
            <a:ext cx="8228012" cy="868680"/>
          </a:xfrm>
        </p:spPr>
        <p:txBody>
          <a:bodyPr>
            <a:normAutofit/>
          </a:bodyPr>
          <a:lstStyle>
            <a:lvl1pPr>
              <a:defRPr sz="2800" baseline="0"/>
            </a:lvl1pPr>
          </a:lstStyle>
          <a:p>
            <a:r>
              <a:rPr lang="en-US" dirty="0" err="1"/>
              <a:t>28pt</a:t>
            </a:r>
            <a:r>
              <a:rPr lang="en-US" dirty="0"/>
              <a:t> Arial Headline</a:t>
            </a:r>
          </a:p>
        </p:txBody>
      </p:sp>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3" name="Date Placeholder 1"/>
          <p:cNvSpPr>
            <a:spLocks noGrp="1"/>
          </p:cNvSpPr>
          <p:nvPr>
            <p:ph type="dt" sz="half" idx="10"/>
          </p:nvPr>
        </p:nvSpPr>
        <p:spPr>
          <a:xfrm>
            <a:off x="457200" y="4767264"/>
            <a:ext cx="2133600" cy="273844"/>
          </a:xfrm>
        </p:spPr>
        <p:txBody>
          <a:bodyPr/>
          <a:lstStyle/>
          <a:p>
            <a:endParaRPr lang="en-US" dirty="0">
              <a:solidFill>
                <a:prstClr val="black">
                  <a:tint val="75000"/>
                </a:prstClr>
              </a:solidFill>
            </a:endParaRPr>
          </a:p>
        </p:txBody>
      </p:sp>
      <p:sp>
        <p:nvSpPr>
          <p:cNvPr id="14" name="Footer Placeholder 2"/>
          <p:cNvSpPr>
            <a:spLocks noGrp="1"/>
          </p:cNvSpPr>
          <p:nvPr>
            <p:ph type="ftr" sz="quarter" idx="11"/>
          </p:nvPr>
        </p:nvSpPr>
        <p:spPr>
          <a:xfrm>
            <a:off x="3124200" y="4767264"/>
            <a:ext cx="2895600" cy="273844"/>
          </a:xfrm>
        </p:spPr>
        <p:txBody>
          <a:bodyPr/>
          <a:lstStyle/>
          <a:p>
            <a:r>
              <a:rPr lang="en-US">
                <a:solidFill>
                  <a:prstClr val="black">
                    <a:tint val="75000"/>
                  </a:prstClr>
                </a:solidFill>
              </a:rPr>
              <a:t>FOSDEM'23</a:t>
            </a:r>
            <a:endParaRPr lang="en-US" dirty="0">
              <a:solidFill>
                <a:prstClr val="black">
                  <a:tint val="75000"/>
                </a:prstClr>
              </a:solidFill>
            </a:endParaRPr>
          </a:p>
        </p:txBody>
      </p:sp>
    </p:spTree>
    <p:extLst>
      <p:ext uri="{BB962C8B-B14F-4D97-AF65-F5344CB8AC3E}">
        <p14:creationId xmlns:p14="http://schemas.microsoft.com/office/powerpoint/2010/main" val="696865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ottom Half Imag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0" y="2574137"/>
            <a:ext cx="9144000" cy="2569369"/>
          </a:xfrm>
          <a:solidFill>
            <a:schemeClr val="bg2">
              <a:lumMod val="20000"/>
              <a:lumOff val="80000"/>
            </a:schemeClr>
          </a:solidFill>
        </p:spPr>
        <p:txBody>
          <a:bodyPr/>
          <a:lstStyle/>
          <a:p>
            <a:r>
              <a:rPr lang="en-US" dirty="0"/>
              <a:t>Click icon to add picture</a:t>
            </a:r>
          </a:p>
        </p:txBody>
      </p:sp>
      <p:sp>
        <p:nvSpPr>
          <p:cNvPr id="20" name="Picture Placeholder 10"/>
          <p:cNvSpPr>
            <a:spLocks noGrp="1" noChangeAspect="1"/>
          </p:cNvSpPr>
          <p:nvPr>
            <p:ph type="pic" sz="quarter" idx="14"/>
          </p:nvPr>
        </p:nvSpPr>
        <p:spPr>
          <a:xfrm>
            <a:off x="0" y="4805172"/>
            <a:ext cx="9144000" cy="338328"/>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a:defRPr sz="100">
                <a:solidFill>
                  <a:schemeClr val="bg1"/>
                </a:solidFill>
              </a:defRPr>
            </a:lvl1pPr>
          </a:lstStyle>
          <a:p>
            <a:r>
              <a:rPr lang="en-US" dirty="0"/>
              <a:t>Click icon to add picture</a:t>
            </a:r>
          </a:p>
        </p:txBody>
      </p:sp>
      <p:sp>
        <p:nvSpPr>
          <p:cNvPr id="2" name="Title 1"/>
          <p:cNvSpPr>
            <a:spLocks noGrp="1"/>
          </p:cNvSpPr>
          <p:nvPr>
            <p:ph type="title" hasCustomPrompt="1"/>
          </p:nvPr>
        </p:nvSpPr>
        <p:spPr>
          <a:xfrm>
            <a:off x="455614" y="323498"/>
            <a:ext cx="8228012" cy="868680"/>
          </a:xfrm>
        </p:spPr>
        <p:txBody>
          <a:bodyPr>
            <a:noAutofit/>
          </a:bodyPr>
          <a:lstStyle>
            <a:lvl1pPr>
              <a:defRPr sz="2800" baseline="0"/>
            </a:lvl1pPr>
          </a:lstStyle>
          <a:p>
            <a:r>
              <a:rPr lang="en-US" dirty="0" err="1"/>
              <a:t>28pt</a:t>
            </a:r>
            <a:r>
              <a:rPr lang="en-US" dirty="0"/>
              <a:t> Arial Headline</a:t>
            </a:r>
          </a:p>
        </p:txBody>
      </p:sp>
      <p:sp>
        <p:nvSpPr>
          <p:cNvPr id="13" name="Date Placeholder 1"/>
          <p:cNvSpPr>
            <a:spLocks noGrp="1"/>
          </p:cNvSpPr>
          <p:nvPr>
            <p:ph type="dt" sz="half" idx="10"/>
          </p:nvPr>
        </p:nvSpPr>
        <p:spPr>
          <a:xfrm>
            <a:off x="457200" y="4767264"/>
            <a:ext cx="2133600" cy="273844"/>
          </a:xfrm>
        </p:spPr>
        <p:txBody>
          <a:bodyPr/>
          <a:lstStyle/>
          <a:p>
            <a:endParaRPr lang="en-US" dirty="0">
              <a:solidFill>
                <a:prstClr val="black">
                  <a:tint val="75000"/>
                </a:prstClr>
              </a:solidFill>
            </a:endParaRPr>
          </a:p>
        </p:txBody>
      </p:sp>
      <p:sp>
        <p:nvSpPr>
          <p:cNvPr id="14" name="Footer Placeholder 2"/>
          <p:cNvSpPr>
            <a:spLocks noGrp="1"/>
          </p:cNvSpPr>
          <p:nvPr>
            <p:ph type="ftr" sz="quarter" idx="11"/>
          </p:nvPr>
        </p:nvSpPr>
        <p:spPr>
          <a:xfrm>
            <a:off x="3124200" y="4767264"/>
            <a:ext cx="2895600" cy="273844"/>
          </a:xfrm>
        </p:spPr>
        <p:txBody>
          <a:bodyPr/>
          <a:lstStyle/>
          <a:p>
            <a:r>
              <a:rPr lang="en-US">
                <a:solidFill>
                  <a:prstClr val="black">
                    <a:tint val="75000"/>
                  </a:prstClr>
                </a:solidFill>
              </a:rPr>
              <a:t>FOSDEM'23</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8" name="Content Placeholder 2"/>
          <p:cNvSpPr>
            <a:spLocks noGrp="1"/>
          </p:cNvSpPr>
          <p:nvPr>
            <p:ph sz="half" idx="1" hasCustomPrompt="1"/>
          </p:nvPr>
        </p:nvSpPr>
        <p:spPr>
          <a:xfrm>
            <a:off x="455615" y="1203325"/>
            <a:ext cx="4006851" cy="1309290"/>
          </a:xfrm>
        </p:spPr>
        <p:txBody>
          <a:bodyPr vert="horz" lIns="0" tIns="0" rIns="0" bIns="0" rtlCol="0">
            <a:noAutofit/>
          </a:bodyPr>
          <a:lstStyle>
            <a:lvl1pPr>
              <a:defRPr lang="en-US" dirty="0" smtClean="0"/>
            </a:lvl1pPr>
            <a:lvl2pPr>
              <a:defRPr lang="en-US" dirty="0" smtClean="0"/>
            </a:lvl2pPr>
            <a:lvl3pPr>
              <a:defRPr lang="en-US" sz="1400" dirty="0" smtClean="0"/>
            </a:lvl3pPr>
            <a:lvl4pPr>
              <a:defRPr lang="en-US" sz="1200" dirty="0" smtClean="0"/>
            </a:lvl4pPr>
            <a:lvl5pPr>
              <a:defRPr lang="en-US" sz="1200" dirty="0"/>
            </a:lvl5pPr>
          </a:lstStyle>
          <a:p>
            <a:pPr marR="0" lvl="0" fontAlgn="auto">
              <a:lnSpc>
                <a:spcPct val="100000"/>
              </a:lnSpc>
              <a:buClrTx/>
              <a:buSzTx/>
              <a:tabLst/>
            </a:pPr>
            <a:r>
              <a:rPr lang="en-US" dirty="0" err="1"/>
              <a:t>18pt</a:t>
            </a:r>
            <a:r>
              <a:rPr lang="en-US" dirty="0"/>
              <a:t> Arial body text</a:t>
            </a:r>
          </a:p>
          <a:p>
            <a:pPr marR="0" lvl="1" fontAlgn="auto">
              <a:lnSpc>
                <a:spcPct val="100000"/>
              </a:lnSpc>
              <a:spcAft>
                <a:spcPts val="0"/>
              </a:spcAft>
              <a:buClrTx/>
              <a:buSzTx/>
              <a:tabLst/>
            </a:pPr>
            <a:r>
              <a:rPr lang="en-US" dirty="0" err="1"/>
              <a:t>16pt</a:t>
            </a:r>
            <a:r>
              <a:rPr lang="en-US" dirty="0"/>
              <a:t> Arial bullet one</a:t>
            </a:r>
          </a:p>
          <a:p>
            <a:pPr lvl="2"/>
            <a:r>
              <a:rPr lang="en-US" dirty="0" err="1"/>
              <a:t>14pt</a:t>
            </a:r>
            <a:r>
              <a:rPr lang="en-US" dirty="0"/>
              <a:t> Arial third level</a:t>
            </a:r>
          </a:p>
          <a:p>
            <a:pPr lvl="3"/>
            <a:r>
              <a:rPr lang="en-US" dirty="0" err="1"/>
              <a:t>12pt</a:t>
            </a:r>
            <a:r>
              <a:rPr lang="en-US" dirty="0"/>
              <a:t> Arial fourth level</a:t>
            </a:r>
          </a:p>
          <a:p>
            <a:pPr lvl="4"/>
            <a:r>
              <a:rPr lang="en-US" dirty="0" err="1"/>
              <a:t>12pt</a:t>
            </a:r>
            <a:r>
              <a:rPr lang="en-US" dirty="0"/>
              <a:t> Arial fifth level</a:t>
            </a:r>
          </a:p>
        </p:txBody>
      </p:sp>
      <p:sp>
        <p:nvSpPr>
          <p:cNvPr id="19" name="Content Placeholder 2"/>
          <p:cNvSpPr>
            <a:spLocks noGrp="1"/>
          </p:cNvSpPr>
          <p:nvPr>
            <p:ph sz="half" idx="15" hasCustomPrompt="1"/>
          </p:nvPr>
        </p:nvSpPr>
        <p:spPr>
          <a:xfrm>
            <a:off x="4678363" y="1203325"/>
            <a:ext cx="4005264" cy="1309290"/>
          </a:xfrm>
        </p:spPr>
        <p:txBody>
          <a:bodyPr vert="horz" lIns="0" tIns="0" rIns="0" bIns="0" rtlCol="0">
            <a:noAutofit/>
          </a:bodyPr>
          <a:lstStyle>
            <a:lvl1pPr>
              <a:defRPr lang="en-US" dirty="0" smtClean="0"/>
            </a:lvl1pPr>
            <a:lvl2pPr>
              <a:defRPr lang="en-US" dirty="0" smtClean="0"/>
            </a:lvl2pPr>
            <a:lvl3pPr>
              <a:defRPr lang="en-US" sz="1400" dirty="0" smtClean="0"/>
            </a:lvl3pPr>
            <a:lvl4pPr>
              <a:defRPr lang="en-US" sz="1200" dirty="0" smtClean="0"/>
            </a:lvl4pPr>
            <a:lvl5pPr>
              <a:defRPr lang="en-US" sz="1200" dirty="0"/>
            </a:lvl5pPr>
          </a:lstStyle>
          <a:p>
            <a:pPr marR="0" lvl="0" fontAlgn="auto">
              <a:lnSpc>
                <a:spcPct val="100000"/>
              </a:lnSpc>
              <a:buClrTx/>
              <a:buSzTx/>
              <a:tabLst/>
            </a:pPr>
            <a:r>
              <a:rPr lang="en-US" dirty="0" err="1"/>
              <a:t>18pt</a:t>
            </a:r>
            <a:r>
              <a:rPr lang="en-US" dirty="0"/>
              <a:t> Arial body text</a:t>
            </a:r>
          </a:p>
          <a:p>
            <a:pPr marR="0" lvl="1" fontAlgn="auto">
              <a:lnSpc>
                <a:spcPct val="100000"/>
              </a:lnSpc>
              <a:spcAft>
                <a:spcPts val="0"/>
              </a:spcAft>
              <a:buClrTx/>
              <a:buSzTx/>
              <a:tabLst/>
            </a:pPr>
            <a:r>
              <a:rPr lang="en-US" dirty="0" err="1"/>
              <a:t>16pt</a:t>
            </a:r>
            <a:r>
              <a:rPr lang="en-US" dirty="0"/>
              <a:t> Arial bullet one</a:t>
            </a:r>
          </a:p>
          <a:p>
            <a:pPr lvl="2"/>
            <a:r>
              <a:rPr lang="en-US" dirty="0" err="1"/>
              <a:t>14pt</a:t>
            </a:r>
            <a:r>
              <a:rPr lang="en-US" dirty="0"/>
              <a:t> Arial third level</a:t>
            </a:r>
          </a:p>
          <a:p>
            <a:pPr lvl="3"/>
            <a:r>
              <a:rPr lang="en-US" dirty="0" err="1"/>
              <a:t>12pt</a:t>
            </a:r>
            <a:r>
              <a:rPr lang="en-US" dirty="0"/>
              <a:t> Arial fourth level</a:t>
            </a:r>
          </a:p>
          <a:p>
            <a:pPr lvl="4"/>
            <a:r>
              <a:rPr lang="en-US" dirty="0" err="1"/>
              <a:t>12pt</a:t>
            </a:r>
            <a:r>
              <a:rPr lang="en-US" dirty="0"/>
              <a:t> Arial fifth level</a:t>
            </a:r>
          </a:p>
        </p:txBody>
      </p:sp>
    </p:spTree>
    <p:extLst>
      <p:ext uri="{BB962C8B-B14F-4D97-AF65-F5344CB8AC3E}">
        <p14:creationId xmlns:p14="http://schemas.microsoft.com/office/powerpoint/2010/main" val="840370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Right Half Imag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4678372" y="7"/>
            <a:ext cx="4465637" cy="5143499"/>
          </a:xfrm>
          <a:solidFill>
            <a:schemeClr val="bg2">
              <a:lumMod val="20000"/>
              <a:lumOff val="80000"/>
            </a:schemeClr>
          </a:solidFill>
        </p:spPr>
        <p:txBody>
          <a:bodyPr/>
          <a:lstStyle/>
          <a:p>
            <a:r>
              <a:rPr lang="en-US" dirty="0"/>
              <a:t>Click icon to add picture</a:t>
            </a:r>
          </a:p>
        </p:txBody>
      </p:sp>
      <p:sp>
        <p:nvSpPr>
          <p:cNvPr id="19" name="Picture Placeholder 10"/>
          <p:cNvSpPr>
            <a:spLocks noGrp="1" noChangeAspect="1"/>
          </p:cNvSpPr>
          <p:nvPr>
            <p:ph type="pic" sz="quarter" idx="14"/>
          </p:nvPr>
        </p:nvSpPr>
        <p:spPr>
          <a:xfrm>
            <a:off x="0" y="4805172"/>
            <a:ext cx="9144000" cy="338328"/>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a:defRPr sz="100">
                <a:solidFill>
                  <a:schemeClr val="bg1"/>
                </a:solidFill>
              </a:defRPr>
            </a:lvl1pPr>
          </a:lstStyle>
          <a:p>
            <a:r>
              <a:rPr lang="en-US" dirty="0"/>
              <a:t>Click icon to add picture</a:t>
            </a:r>
          </a:p>
        </p:txBody>
      </p:sp>
      <p:sp>
        <p:nvSpPr>
          <p:cNvPr id="2" name="Title 1"/>
          <p:cNvSpPr>
            <a:spLocks noGrp="1"/>
          </p:cNvSpPr>
          <p:nvPr>
            <p:ph type="title" hasCustomPrompt="1"/>
          </p:nvPr>
        </p:nvSpPr>
        <p:spPr>
          <a:xfrm>
            <a:off x="455614" y="323498"/>
            <a:ext cx="4006850" cy="868680"/>
          </a:xfrm>
        </p:spPr>
        <p:txBody>
          <a:bodyPr>
            <a:noAutofit/>
          </a:bodyPr>
          <a:lstStyle>
            <a:lvl1pPr>
              <a:defRPr sz="2800" baseline="0"/>
            </a:lvl1pPr>
          </a:lstStyle>
          <a:p>
            <a:r>
              <a:rPr lang="en-US" dirty="0" err="1"/>
              <a:t>28pt</a:t>
            </a:r>
            <a:r>
              <a:rPr lang="en-US" dirty="0"/>
              <a:t> Arial Headline</a:t>
            </a:r>
          </a:p>
        </p:txBody>
      </p:sp>
      <p:sp>
        <p:nvSpPr>
          <p:cNvPr id="13" name="Date Placeholder 1"/>
          <p:cNvSpPr>
            <a:spLocks noGrp="1"/>
          </p:cNvSpPr>
          <p:nvPr>
            <p:ph type="dt" sz="half" idx="10"/>
          </p:nvPr>
        </p:nvSpPr>
        <p:spPr>
          <a:xfrm>
            <a:off x="457200" y="4767264"/>
            <a:ext cx="2133600" cy="273844"/>
          </a:xfrm>
        </p:spPr>
        <p:txBody>
          <a:bodyPr/>
          <a:lstStyle/>
          <a:p>
            <a:endParaRPr lang="en-US" dirty="0">
              <a:solidFill>
                <a:prstClr val="black">
                  <a:tint val="75000"/>
                </a:prstClr>
              </a:solidFill>
            </a:endParaRPr>
          </a:p>
        </p:txBody>
      </p:sp>
      <p:sp>
        <p:nvSpPr>
          <p:cNvPr id="14" name="Footer Placeholder 2"/>
          <p:cNvSpPr>
            <a:spLocks noGrp="1"/>
          </p:cNvSpPr>
          <p:nvPr>
            <p:ph type="ftr" sz="quarter" idx="11"/>
          </p:nvPr>
        </p:nvSpPr>
        <p:spPr>
          <a:xfrm>
            <a:off x="3124200" y="4767264"/>
            <a:ext cx="2895600" cy="273844"/>
          </a:xfrm>
        </p:spPr>
        <p:txBody>
          <a:bodyPr/>
          <a:lstStyle/>
          <a:p>
            <a:r>
              <a:rPr lang="en-US">
                <a:solidFill>
                  <a:prstClr val="black">
                    <a:tint val="75000"/>
                  </a:prstClr>
                </a:solidFill>
              </a:rPr>
              <a:t>FOSDEM'23</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7" name="Content Placeholder 2"/>
          <p:cNvSpPr>
            <a:spLocks noGrp="1"/>
          </p:cNvSpPr>
          <p:nvPr>
            <p:ph sz="half" idx="1" hasCustomPrompt="1"/>
          </p:nvPr>
        </p:nvSpPr>
        <p:spPr>
          <a:xfrm>
            <a:off x="455614" y="1203329"/>
            <a:ext cx="4006850" cy="3425825"/>
          </a:xfrm>
        </p:spPr>
        <p:txBody>
          <a:bodyPr vert="horz" lIns="0" tIns="0" rIns="0" bIns="0" rtlCol="0">
            <a:noAutofit/>
          </a:bodyPr>
          <a:lstStyle>
            <a:lvl1pPr>
              <a:defRPr lang="en-US" dirty="0" smtClean="0"/>
            </a:lvl1pPr>
            <a:lvl2pPr>
              <a:defRPr lang="en-US" dirty="0" smtClean="0"/>
            </a:lvl2pPr>
            <a:lvl3pPr>
              <a:defRPr lang="en-US" sz="1400" dirty="0" smtClean="0"/>
            </a:lvl3pPr>
            <a:lvl4pPr>
              <a:defRPr lang="en-US" sz="1200" dirty="0" smtClean="0"/>
            </a:lvl4pPr>
            <a:lvl5pPr>
              <a:defRPr lang="en-US" sz="1200" dirty="0"/>
            </a:lvl5pPr>
          </a:lstStyle>
          <a:p>
            <a:pPr marR="0" lvl="0" fontAlgn="auto">
              <a:lnSpc>
                <a:spcPct val="100000"/>
              </a:lnSpc>
              <a:buClrTx/>
              <a:buSzTx/>
              <a:tabLst/>
            </a:pPr>
            <a:r>
              <a:rPr lang="en-US" dirty="0" err="1"/>
              <a:t>18pt</a:t>
            </a:r>
            <a:r>
              <a:rPr lang="en-US" dirty="0"/>
              <a:t> Arial body text</a:t>
            </a:r>
          </a:p>
          <a:p>
            <a:pPr marR="0" lvl="1" fontAlgn="auto">
              <a:lnSpc>
                <a:spcPct val="100000"/>
              </a:lnSpc>
              <a:spcAft>
                <a:spcPts val="0"/>
              </a:spcAft>
              <a:buClrTx/>
              <a:buSzTx/>
              <a:tabLst/>
            </a:pPr>
            <a:r>
              <a:rPr lang="en-US" dirty="0" err="1"/>
              <a:t>16pt</a:t>
            </a:r>
            <a:r>
              <a:rPr lang="en-US" dirty="0"/>
              <a:t> Arial bullet one</a:t>
            </a:r>
          </a:p>
          <a:p>
            <a:pPr lvl="2"/>
            <a:r>
              <a:rPr lang="en-US" dirty="0" err="1"/>
              <a:t>14pt</a:t>
            </a:r>
            <a:r>
              <a:rPr lang="en-US" dirty="0"/>
              <a:t> Arial third level</a:t>
            </a:r>
          </a:p>
          <a:p>
            <a:pPr lvl="3"/>
            <a:r>
              <a:rPr lang="en-US" dirty="0" err="1"/>
              <a:t>12pt</a:t>
            </a:r>
            <a:r>
              <a:rPr lang="en-US" dirty="0"/>
              <a:t> Arial fourth level</a:t>
            </a:r>
          </a:p>
          <a:p>
            <a:pPr lvl="4"/>
            <a:r>
              <a:rPr lang="en-US" dirty="0" err="1"/>
              <a:t>12pt</a:t>
            </a:r>
            <a:r>
              <a:rPr lang="en-US" dirty="0"/>
              <a:t> Arial fifth level</a:t>
            </a:r>
          </a:p>
        </p:txBody>
      </p:sp>
    </p:spTree>
    <p:extLst>
      <p:ext uri="{BB962C8B-B14F-4D97-AF65-F5344CB8AC3E}">
        <p14:creationId xmlns:p14="http://schemas.microsoft.com/office/powerpoint/2010/main" val="4003164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123" name="Picture 3" descr="\\.psf\Home\Desktop\WideFooterAI.png"/>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587" y="4806834"/>
            <a:ext cx="9144000" cy="33666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455613" y="323498"/>
            <a:ext cx="8229600" cy="868680"/>
          </a:xfrm>
          <a:prstGeom prst="rect">
            <a:avLst/>
          </a:prstGeom>
        </p:spPr>
        <p:txBody>
          <a:bodyPr vert="horz" lIns="0" tIns="0" rIns="0" bIns="0" rtlCol="0" anchor="t" anchorCtr="0">
            <a:noAutofit/>
          </a:bodyPr>
          <a:lstStyle/>
          <a:p>
            <a:r>
              <a:rPr lang="en-US" dirty="0" err="1"/>
              <a:t>28pt</a:t>
            </a:r>
            <a:r>
              <a:rPr lang="en-US" dirty="0"/>
              <a:t> Arial Headline</a:t>
            </a:r>
          </a:p>
        </p:txBody>
      </p:sp>
      <p:sp>
        <p:nvSpPr>
          <p:cNvPr id="3" name="Text Placeholder 2"/>
          <p:cNvSpPr>
            <a:spLocks noGrp="1"/>
          </p:cNvSpPr>
          <p:nvPr>
            <p:ph type="body" idx="1"/>
          </p:nvPr>
        </p:nvSpPr>
        <p:spPr>
          <a:xfrm>
            <a:off x="455614" y="1203331"/>
            <a:ext cx="8228012" cy="3425825"/>
          </a:xfrm>
          <a:prstGeom prst="rect">
            <a:avLst/>
          </a:prstGeom>
        </p:spPr>
        <p:txBody>
          <a:bodyPr vert="horz" lIns="0" tIns="0" rIns="0" bIns="0" rtlCol="0">
            <a:noAutofit/>
          </a:bodyPr>
          <a:lstStyle/>
          <a:p>
            <a:pPr lvl="0"/>
            <a:r>
              <a:rPr lang="en-US" dirty="0" err="1"/>
              <a:t>18pt</a:t>
            </a:r>
            <a:r>
              <a:rPr lang="en-US" dirty="0"/>
              <a:t> Arial body text</a:t>
            </a:r>
          </a:p>
          <a:p>
            <a:pPr lvl="1"/>
            <a:r>
              <a:rPr lang="en-US" dirty="0" err="1"/>
              <a:t>16pt</a:t>
            </a:r>
            <a:r>
              <a:rPr lang="en-US" dirty="0"/>
              <a:t> Arial bullet one</a:t>
            </a:r>
          </a:p>
          <a:p>
            <a:pPr lvl="2"/>
            <a:r>
              <a:rPr lang="en-US" dirty="0" err="1"/>
              <a:t>16pt</a:t>
            </a:r>
            <a:r>
              <a:rPr lang="en-US" dirty="0"/>
              <a:t> Arial sub-bullet</a:t>
            </a:r>
          </a:p>
          <a:p>
            <a:pPr lvl="3"/>
            <a:r>
              <a:rPr lang="en-US" dirty="0" err="1"/>
              <a:t>14pt</a:t>
            </a:r>
            <a:r>
              <a:rPr lang="en-US" dirty="0"/>
              <a:t> Arial fourth level</a:t>
            </a:r>
          </a:p>
          <a:p>
            <a:pPr lvl="4"/>
            <a:r>
              <a:rPr lang="en-US" dirty="0" err="1"/>
              <a:t>14pt</a:t>
            </a:r>
            <a:r>
              <a:rPr lang="en-US" dirty="0"/>
              <a:t> Arial 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32" tIns="45716" rIns="91432" bIns="45716" rtlCol="0" anchor="ctr"/>
          <a:lstStyle>
            <a:lvl1pPr algn="l">
              <a:defRPr sz="900">
                <a:solidFill>
                  <a:schemeClr val="tx1">
                    <a:tint val="75000"/>
                  </a:schemeClr>
                </a:solidFill>
                <a:latin typeface="+mn-lt"/>
              </a:defRPr>
            </a:lvl1pPr>
          </a:lstStyle>
          <a:p>
            <a:pPr defTabSz="457142"/>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32" tIns="45716" rIns="91432" bIns="45716" rtlCol="0" anchor="ctr"/>
          <a:lstStyle>
            <a:lvl1pPr algn="ctr">
              <a:defRPr sz="900">
                <a:solidFill>
                  <a:schemeClr val="tx1">
                    <a:tint val="75000"/>
                  </a:schemeClr>
                </a:solidFill>
                <a:latin typeface="+mn-lt"/>
              </a:defRPr>
            </a:lvl1pPr>
          </a:lstStyle>
          <a:p>
            <a:pPr defTabSz="457142"/>
            <a:r>
              <a:rPr lang="en-US">
                <a:solidFill>
                  <a:prstClr val="black">
                    <a:tint val="75000"/>
                  </a:prstClr>
                </a:solidFill>
              </a:rPr>
              <a:t>FOSDEM'23</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872352" y="4842144"/>
            <a:ext cx="2133600" cy="273844"/>
          </a:xfrm>
          <a:prstGeom prst="rect">
            <a:avLst/>
          </a:prstGeom>
        </p:spPr>
        <p:txBody>
          <a:bodyPr vert="horz" lIns="0" tIns="0" rIns="0" bIns="0" rtlCol="0" anchor="ctr"/>
          <a:lstStyle>
            <a:lvl1pPr algn="r">
              <a:defRPr sz="800">
                <a:solidFill>
                  <a:schemeClr val="bg1"/>
                </a:solidFill>
                <a:latin typeface="+mn-lt"/>
                <a:cs typeface="Arial" panose="020B0604020202020204" pitchFamily="34" charset="0"/>
              </a:defRPr>
            </a:lvl1pPr>
          </a:lstStyle>
          <a:p>
            <a:pPr defTabSz="457142"/>
            <a:fld id="{EE2556C5-CE8C-6547-B838-EA80C61A4AF7}" type="slidenum">
              <a:rPr lang="en-US" smtClean="0">
                <a:solidFill>
                  <a:prstClr val="white"/>
                </a:solidFill>
              </a:rPr>
              <a:pPr defTabSz="457142"/>
              <a:t>‹#›</a:t>
            </a:fld>
            <a:endParaRPr lang="en-US" dirty="0">
              <a:solidFill>
                <a:prstClr val="white"/>
              </a:solidFill>
            </a:endParaRPr>
          </a:p>
        </p:txBody>
      </p:sp>
    </p:spTree>
    <p:extLst>
      <p:ext uri="{BB962C8B-B14F-4D97-AF65-F5344CB8AC3E}">
        <p14:creationId xmlns:p14="http://schemas.microsoft.com/office/powerpoint/2010/main" val="1760579249"/>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 id="2147483745" r:id="rId18"/>
  </p:sldLayoutIdLst>
  <p:hf hdr="0" dt="0"/>
  <p:txStyles>
    <p:titleStyle>
      <a:lvl1pPr algn="l" defTabSz="457142" rtl="0" eaLnBrk="1" latinLnBrk="0" hangingPunct="1">
        <a:spcBef>
          <a:spcPct val="0"/>
        </a:spcBef>
        <a:buNone/>
        <a:defRPr sz="2800" kern="1200">
          <a:solidFill>
            <a:schemeClr val="accent1"/>
          </a:solidFill>
          <a:latin typeface="+mj-lt"/>
          <a:ea typeface="+mj-ea"/>
          <a:cs typeface="+mj-cs"/>
        </a:defRPr>
      </a:lvl1pPr>
    </p:titleStyle>
    <p:bodyStyle>
      <a:lvl1pPr marL="0" indent="0" algn="l" defTabSz="457142"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Arial" panose="020B0604020202020204" pitchFamily="34" charset="0"/>
        </a:defRPr>
      </a:lvl1pPr>
      <a:lvl2pPr marL="225395" indent="-225395" algn="l" defTabSz="457142" rtl="0" eaLnBrk="1" latinLnBrk="0" hangingPunct="1">
        <a:spcBef>
          <a:spcPts val="1200"/>
        </a:spcBef>
        <a:buFont typeface="Wingdings" charset="2"/>
        <a:buChar char="§"/>
        <a:defRPr sz="1600" kern="1200" baseline="0">
          <a:solidFill>
            <a:schemeClr val="tx2"/>
          </a:solidFill>
          <a:latin typeface="+mn-lt"/>
          <a:ea typeface="+mn-ea"/>
          <a:cs typeface="Arial" panose="020B0604020202020204" pitchFamily="34" charset="0"/>
        </a:defRPr>
      </a:lvl2pPr>
      <a:lvl3pPr marL="571430" indent="-228570" algn="l" defTabSz="457142" rtl="0" eaLnBrk="1" latinLnBrk="0" hangingPunct="1">
        <a:spcBef>
          <a:spcPts val="800"/>
        </a:spcBef>
        <a:buFont typeface="Wingdings" charset="2"/>
        <a:buChar char="§"/>
        <a:defRPr sz="1600" kern="1200">
          <a:solidFill>
            <a:schemeClr val="tx2"/>
          </a:solidFill>
          <a:latin typeface="+mn-lt"/>
          <a:ea typeface="+mn-ea"/>
          <a:cs typeface="Arial" panose="020B0604020202020204" pitchFamily="34" charset="0"/>
        </a:defRPr>
      </a:lvl3pPr>
      <a:lvl4pPr marL="969843" indent="-228570" algn="l" defTabSz="457142" rtl="0" eaLnBrk="1" latinLnBrk="0" hangingPunct="1">
        <a:spcBef>
          <a:spcPct val="20000"/>
        </a:spcBef>
        <a:buFont typeface="Arial"/>
        <a:buChar char="–"/>
        <a:defRPr sz="1400" kern="1200">
          <a:solidFill>
            <a:schemeClr val="tx2"/>
          </a:solidFill>
          <a:latin typeface="+mn-lt"/>
          <a:ea typeface="+mn-ea"/>
          <a:cs typeface="Arial" panose="020B0604020202020204" pitchFamily="34" charset="0"/>
        </a:defRPr>
      </a:lvl4pPr>
      <a:lvl5pPr marL="1319048" indent="-228570" algn="l" defTabSz="457142" rtl="0" eaLnBrk="1" latinLnBrk="0" hangingPunct="1">
        <a:spcBef>
          <a:spcPct val="20000"/>
        </a:spcBef>
        <a:buFont typeface="Intel Clear" panose="020B0604020203020204" pitchFamily="34" charset="0"/>
        <a:buChar char="–"/>
        <a:defRPr sz="1400" kern="1200">
          <a:solidFill>
            <a:schemeClr val="tx2"/>
          </a:solidFill>
          <a:latin typeface="+mn-lt"/>
          <a:ea typeface="+mn-ea"/>
          <a:cs typeface="Arial" panose="020B0604020202020204" pitchFamily="34" charset="0"/>
        </a:defRPr>
      </a:lvl5pPr>
      <a:lvl6pPr marL="2514285" indent="-228570" algn="l" defTabSz="457142" rtl="0" eaLnBrk="1" latinLnBrk="0" hangingPunct="1">
        <a:spcBef>
          <a:spcPct val="20000"/>
        </a:spcBef>
        <a:buFont typeface="Arial"/>
        <a:buChar char="•"/>
        <a:defRPr sz="2000" kern="1200">
          <a:solidFill>
            <a:schemeClr val="tx1"/>
          </a:solidFill>
          <a:latin typeface="+mn-lt"/>
          <a:ea typeface="+mn-ea"/>
          <a:cs typeface="+mn-cs"/>
        </a:defRPr>
      </a:lvl6pPr>
      <a:lvl7pPr marL="2971430" indent="-228570" algn="l" defTabSz="457142" rtl="0" eaLnBrk="1" latinLnBrk="0" hangingPunct="1">
        <a:spcBef>
          <a:spcPct val="20000"/>
        </a:spcBef>
        <a:buFont typeface="Arial"/>
        <a:buChar char="•"/>
        <a:defRPr sz="2000" kern="1200">
          <a:solidFill>
            <a:schemeClr val="tx1"/>
          </a:solidFill>
          <a:latin typeface="+mn-lt"/>
          <a:ea typeface="+mn-ea"/>
          <a:cs typeface="+mn-cs"/>
        </a:defRPr>
      </a:lvl7pPr>
      <a:lvl8pPr marL="3428573" indent="-228570" algn="l" defTabSz="457142" rtl="0" eaLnBrk="1" latinLnBrk="0" hangingPunct="1">
        <a:spcBef>
          <a:spcPct val="20000"/>
        </a:spcBef>
        <a:buFont typeface="Arial"/>
        <a:buChar char="•"/>
        <a:defRPr sz="2000" kern="1200">
          <a:solidFill>
            <a:schemeClr val="tx1"/>
          </a:solidFill>
          <a:latin typeface="+mn-lt"/>
          <a:ea typeface="+mn-ea"/>
          <a:cs typeface="+mn-cs"/>
        </a:defRPr>
      </a:lvl8pPr>
      <a:lvl9pPr marL="3885715" indent="-228570" algn="l" defTabSz="457142"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2" rtl="0" eaLnBrk="1" latinLnBrk="0" hangingPunct="1">
        <a:defRPr sz="1800" kern="1200">
          <a:solidFill>
            <a:schemeClr val="tx1"/>
          </a:solidFill>
          <a:latin typeface="+mn-lt"/>
          <a:ea typeface="+mn-ea"/>
          <a:cs typeface="+mn-cs"/>
        </a:defRPr>
      </a:lvl1pPr>
      <a:lvl2pPr marL="457142" algn="l" defTabSz="457142" rtl="0" eaLnBrk="1" latinLnBrk="0" hangingPunct="1">
        <a:defRPr sz="1800" kern="1200">
          <a:solidFill>
            <a:schemeClr val="tx1"/>
          </a:solidFill>
          <a:latin typeface="+mn-lt"/>
          <a:ea typeface="+mn-ea"/>
          <a:cs typeface="+mn-cs"/>
        </a:defRPr>
      </a:lvl2pPr>
      <a:lvl3pPr marL="914288" algn="l" defTabSz="457142" rtl="0" eaLnBrk="1" latinLnBrk="0" hangingPunct="1">
        <a:defRPr sz="1800" kern="1200">
          <a:solidFill>
            <a:schemeClr val="tx1"/>
          </a:solidFill>
          <a:latin typeface="+mn-lt"/>
          <a:ea typeface="+mn-ea"/>
          <a:cs typeface="+mn-cs"/>
        </a:defRPr>
      </a:lvl3pPr>
      <a:lvl4pPr marL="1371430" algn="l" defTabSz="457142" rtl="0" eaLnBrk="1" latinLnBrk="0" hangingPunct="1">
        <a:defRPr sz="1800" kern="1200">
          <a:solidFill>
            <a:schemeClr val="tx1"/>
          </a:solidFill>
          <a:latin typeface="+mn-lt"/>
          <a:ea typeface="+mn-ea"/>
          <a:cs typeface="+mn-cs"/>
        </a:defRPr>
      </a:lvl4pPr>
      <a:lvl5pPr marL="1828574" algn="l" defTabSz="457142" rtl="0" eaLnBrk="1" latinLnBrk="0" hangingPunct="1">
        <a:defRPr sz="1800" kern="1200">
          <a:solidFill>
            <a:schemeClr val="tx1"/>
          </a:solidFill>
          <a:latin typeface="+mn-lt"/>
          <a:ea typeface="+mn-ea"/>
          <a:cs typeface="+mn-cs"/>
        </a:defRPr>
      </a:lvl5pPr>
      <a:lvl6pPr marL="2285715" algn="l" defTabSz="457142" rtl="0" eaLnBrk="1" latinLnBrk="0" hangingPunct="1">
        <a:defRPr sz="1800" kern="1200">
          <a:solidFill>
            <a:schemeClr val="tx1"/>
          </a:solidFill>
          <a:latin typeface="+mn-lt"/>
          <a:ea typeface="+mn-ea"/>
          <a:cs typeface="+mn-cs"/>
        </a:defRPr>
      </a:lvl6pPr>
      <a:lvl7pPr marL="2742857" algn="l" defTabSz="457142" rtl="0" eaLnBrk="1" latinLnBrk="0" hangingPunct="1">
        <a:defRPr sz="1800" kern="1200">
          <a:solidFill>
            <a:schemeClr val="tx1"/>
          </a:solidFill>
          <a:latin typeface="+mn-lt"/>
          <a:ea typeface="+mn-ea"/>
          <a:cs typeface="+mn-cs"/>
        </a:defRPr>
      </a:lvl7pPr>
      <a:lvl8pPr marL="3200000" algn="l" defTabSz="457142" rtl="0" eaLnBrk="1" latinLnBrk="0" hangingPunct="1">
        <a:defRPr sz="1800" kern="1200">
          <a:solidFill>
            <a:schemeClr val="tx1"/>
          </a:solidFill>
          <a:latin typeface="+mn-lt"/>
          <a:ea typeface="+mn-ea"/>
          <a:cs typeface="+mn-cs"/>
        </a:defRPr>
      </a:lvl8pPr>
      <a:lvl9pPr marL="3657143" algn="l" defTabSz="45714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hyperlink" Target="https://hub.docker.com/r/gramineproject/gramine"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github.com/gramineproject/contrib/tree/master/Curated-App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gramineproject.io/" TargetMode="External"/><Relationship Id="rId2" Type="http://schemas.openxmlformats.org/officeDocument/2006/relationships/hyperlink" Target="https://github.com/gramineproject/gramine" TargetMode="External"/><Relationship Id="rId1" Type="http://schemas.openxmlformats.org/officeDocument/2006/relationships/slideLayout" Target="../slideLayouts/slideLayout16.xml"/><Relationship Id="rId4" Type="http://schemas.openxmlformats.org/officeDocument/2006/relationships/hyperlink" Target="https://gitter.im/gramineproject/community"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jpeg"/><Relationship Id="rId3" Type="http://schemas.openxmlformats.org/officeDocument/2006/relationships/image" Target="../media/image10.jpeg"/><Relationship Id="rId7" Type="http://schemas.openxmlformats.org/officeDocument/2006/relationships/image" Target="../media/image14.png"/><Relationship Id="rId12" Type="http://schemas.openxmlformats.org/officeDocument/2006/relationships/image" Target="../media/image19.jpe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13.png"/><Relationship Id="rId11" Type="http://schemas.openxmlformats.org/officeDocument/2006/relationships/image" Target="../media/image18.jpe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32.png"/><Relationship Id="rId18" Type="http://schemas.openxmlformats.org/officeDocument/2006/relationships/image" Target="../media/image37.png"/><Relationship Id="rId3" Type="http://schemas.openxmlformats.org/officeDocument/2006/relationships/image" Target="../media/image22.png"/><Relationship Id="rId7" Type="http://schemas.openxmlformats.org/officeDocument/2006/relationships/image" Target="../media/image26.png"/><Relationship Id="rId12" Type="http://schemas.openxmlformats.org/officeDocument/2006/relationships/image" Target="../media/image31.png"/><Relationship Id="rId17" Type="http://schemas.openxmlformats.org/officeDocument/2006/relationships/image" Target="../media/image36.png"/><Relationship Id="rId2" Type="http://schemas.openxmlformats.org/officeDocument/2006/relationships/notesSlide" Target="../notesSlides/notesSlide4.xml"/><Relationship Id="rId16" Type="http://schemas.openxmlformats.org/officeDocument/2006/relationships/image" Target="../media/image35.png"/><Relationship Id="rId1" Type="http://schemas.openxmlformats.org/officeDocument/2006/relationships/slideLayout" Target="../slideLayouts/slideLayout3.xml"/><Relationship Id="rId6" Type="http://schemas.openxmlformats.org/officeDocument/2006/relationships/image" Target="../media/image25.jpeg"/><Relationship Id="rId11" Type="http://schemas.openxmlformats.org/officeDocument/2006/relationships/image" Target="../media/image30.png"/><Relationship Id="rId5" Type="http://schemas.openxmlformats.org/officeDocument/2006/relationships/image" Target="../media/image24.png"/><Relationship Id="rId15" Type="http://schemas.openxmlformats.org/officeDocument/2006/relationships/image" Target="../media/image3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 Id="rId14" Type="http://schemas.openxmlformats.org/officeDocument/2006/relationships/image" Target="../media/image3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9F4BE2-8E4A-4003-B816-9E34781F7E88}"/>
              </a:ext>
            </a:extLst>
          </p:cNvPr>
          <p:cNvSpPr>
            <a:spLocks noGrp="1"/>
          </p:cNvSpPr>
          <p:nvPr>
            <p:ph type="title"/>
          </p:nvPr>
        </p:nvSpPr>
        <p:spPr>
          <a:xfrm>
            <a:off x="1421607" y="2688960"/>
            <a:ext cx="8229601" cy="1078810"/>
          </a:xfrm>
        </p:spPr>
        <p:txBody>
          <a:bodyPr/>
          <a:lstStyle/>
          <a:p>
            <a:r>
              <a:rPr lang="en-US" sz="4950" dirty="0">
                <a:latin typeface="Intel Clear Light" panose="020B0404020203020204" pitchFamily="34" charset="0"/>
                <a:ea typeface="Intel Clear Light" panose="020B0404020203020204" pitchFamily="34" charset="0"/>
                <a:cs typeface="Intel Clear Light" panose="020B0404020203020204" pitchFamily="34" charset="0"/>
              </a:rPr>
              <a:t>Gramine Library OS:</a:t>
            </a:r>
            <a:br>
              <a:rPr lang="en-US" dirty="0">
                <a:latin typeface="Intel Clear Light" panose="020B0404020203020204" pitchFamily="34" charset="0"/>
                <a:ea typeface="Intel Clear Light" panose="020B0404020203020204" pitchFamily="34" charset="0"/>
                <a:cs typeface="Intel Clear Light" panose="020B0404020203020204" pitchFamily="34" charset="0"/>
              </a:rPr>
            </a:br>
            <a:r>
              <a:rPr lang="en-US" sz="2700" dirty="0">
                <a:latin typeface="Intel Clear Light" panose="020B0404020203020204" pitchFamily="34" charset="0"/>
                <a:ea typeface="Intel Clear Light" panose="020B0404020203020204" pitchFamily="34" charset="0"/>
                <a:cs typeface="Intel Clear Light" panose="020B0404020203020204" pitchFamily="34" charset="0"/>
              </a:rPr>
              <a:t>Overview, current state and future plans</a:t>
            </a:r>
            <a:endParaRPr lang="en-US" dirty="0">
              <a:latin typeface="Intel Clear Light" panose="020B0404020203020204" pitchFamily="34" charset="0"/>
              <a:ea typeface="Intel Clear Light" panose="020B0404020203020204" pitchFamily="34" charset="0"/>
              <a:cs typeface="Intel Clear Light" panose="020B0404020203020204" pitchFamily="34" charset="0"/>
            </a:endParaRPr>
          </a:p>
        </p:txBody>
      </p:sp>
      <p:sp>
        <p:nvSpPr>
          <p:cNvPr id="4" name="Text Placeholder 3">
            <a:extLst>
              <a:ext uri="{FF2B5EF4-FFF2-40B4-BE49-F238E27FC236}">
                <a16:creationId xmlns:a16="http://schemas.microsoft.com/office/drawing/2014/main" id="{C5139A39-08BC-4F2F-94A3-F43AAEEFAEB4}"/>
              </a:ext>
            </a:extLst>
          </p:cNvPr>
          <p:cNvSpPr>
            <a:spLocks noGrp="1"/>
          </p:cNvSpPr>
          <p:nvPr>
            <p:ph type="body" sz="quarter" idx="25"/>
          </p:nvPr>
        </p:nvSpPr>
        <p:spPr/>
        <p:txBody>
          <a:bodyPr/>
          <a:lstStyle/>
          <a:p>
            <a:r>
              <a:rPr lang="en-US" dirty="0"/>
              <a:t>FOSDEM’23</a:t>
            </a:r>
          </a:p>
        </p:txBody>
      </p:sp>
      <p:sp>
        <p:nvSpPr>
          <p:cNvPr id="9" name="Text Placeholder 8">
            <a:extLst>
              <a:ext uri="{FF2B5EF4-FFF2-40B4-BE49-F238E27FC236}">
                <a16:creationId xmlns:a16="http://schemas.microsoft.com/office/drawing/2014/main" id="{ABEAF9F9-E88D-44A4-A1B6-BAA2E532B65E}"/>
              </a:ext>
            </a:extLst>
          </p:cNvPr>
          <p:cNvSpPr>
            <a:spLocks noGrp="1"/>
          </p:cNvSpPr>
          <p:nvPr>
            <p:ph type="body" sz="quarter" idx="27"/>
          </p:nvPr>
        </p:nvSpPr>
        <p:spPr>
          <a:xfrm>
            <a:off x="1431262" y="3840101"/>
            <a:ext cx="7712738" cy="245082"/>
          </a:xfrm>
        </p:spPr>
        <p:txBody>
          <a:bodyPr/>
          <a:lstStyle/>
          <a:p>
            <a:r>
              <a:rPr lang="en-US" dirty="0"/>
              <a:t>By Vijay Dhanraj, Dmitrii Kuvaiskii, Mona Vij</a:t>
            </a:r>
          </a:p>
        </p:txBody>
      </p:sp>
      <p:pic>
        <p:nvPicPr>
          <p:cNvPr id="6" name="Picture 2">
            <a:extLst>
              <a:ext uri="{FF2B5EF4-FFF2-40B4-BE49-F238E27FC236}">
                <a16:creationId xmlns:a16="http://schemas.microsoft.com/office/drawing/2014/main" id="{38DED0B4-75CF-4A10-8B45-21F871552F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5098" y="13866"/>
            <a:ext cx="2088902" cy="2088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058180"/>
      </p:ext>
    </p:extLst>
  </p:cSld>
  <p:clrMapOvr>
    <a:masterClrMapping/>
  </p:clrMapOvr>
  <mc:AlternateContent xmlns:mc="http://schemas.openxmlformats.org/markup-compatibility/2006" xmlns:p14="http://schemas.microsoft.com/office/powerpoint/2010/main">
    <mc:Choice Requires="p14">
      <p:transition p14:dur="10" advTm="34518"/>
    </mc:Choice>
    <mc:Fallback xmlns="">
      <p:transition advTm="3451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rPr>
              <a:t>Enhancements since last FOSDEM talk</a:t>
            </a:r>
          </a:p>
        </p:txBody>
      </p:sp>
      <p:sp>
        <p:nvSpPr>
          <p:cNvPr id="4" name="Content Placeholder 3"/>
          <p:cNvSpPr>
            <a:spLocks noGrp="1"/>
          </p:cNvSpPr>
          <p:nvPr>
            <p:ph sz="quarter" idx="13"/>
          </p:nvPr>
        </p:nvSpPr>
        <p:spPr>
          <a:xfrm>
            <a:off x="455614" y="1203331"/>
            <a:ext cx="8228012" cy="3563933"/>
          </a:xfrm>
        </p:spPr>
        <p:txBody>
          <a:bodyPr/>
          <a:lstStyle/>
          <a:p>
            <a:pPr marL="285750" indent="-285750">
              <a:spcBef>
                <a:spcPts val="600"/>
              </a:spcBef>
              <a:buFont typeface="Courier New" panose="02070309020205020404" pitchFamily="49" charset="0"/>
              <a:buChar char="o"/>
            </a:pP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Gramine releases are packaged for popular Linux distributions (Debian/Ubuntu and RHEL/CentOS)</a:t>
            </a:r>
          </a:p>
          <a:p>
            <a:pPr marL="285750" indent="-285750">
              <a:spcBef>
                <a:spcPts val="600"/>
              </a:spcBef>
              <a:buFont typeface="Courier New" panose="02070309020205020404" pitchFamily="49" charset="0"/>
              <a:buChar char="o"/>
            </a:pP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Started releasing an official </a:t>
            </a:r>
            <a:r>
              <a:rPr lang="en-US" sz="1600" dirty="0">
                <a:latin typeface="Intel Clear Light" panose="020B0404020203020204" pitchFamily="34" charset="0"/>
                <a:ea typeface="Intel Clear Light" panose="020B0404020203020204" pitchFamily="34" charset="0"/>
                <a:cs typeface="Intel Clear Light" panose="020B0404020203020204" pitchFamily="34" charset="0"/>
                <a:hlinkClick r:id="rId3"/>
              </a:rPr>
              <a:t>Gramine Docker image</a:t>
            </a:r>
            <a:endParaRPr lang="en-US" sz="1600" dirty="0">
              <a:latin typeface="Intel Clear Light" panose="020B0404020203020204" pitchFamily="34" charset="0"/>
              <a:ea typeface="Intel Clear Light" panose="020B0404020203020204" pitchFamily="34" charset="0"/>
              <a:cs typeface="Intel Clear Light" panose="020B0404020203020204" pitchFamily="34" charset="0"/>
            </a:endParaRPr>
          </a:p>
          <a:p>
            <a:pPr marL="285750" indent="-285750">
              <a:spcBef>
                <a:spcPts val="600"/>
              </a:spcBef>
              <a:buFont typeface="Courier New" panose="02070309020205020404" pitchFamily="49" charset="0"/>
              <a:buChar char="o"/>
            </a:pPr>
            <a:r>
              <a:rPr lang="en-US" sz="1600">
                <a:latin typeface="Intel Clear Light" panose="020B0404020203020204" pitchFamily="34" charset="0"/>
                <a:ea typeface="Intel Clear Light" panose="020B0404020203020204" pitchFamily="34" charset="0"/>
                <a:cs typeface="Intel Clear Light" panose="020B0404020203020204" pitchFamily="34" charset="0"/>
              </a:rPr>
              <a:t>Introduced </a:t>
            </a:r>
            <a:r>
              <a:rPr lang="en-US" sz="1600" dirty="0">
                <a:latin typeface="Intel Clear Light" panose="020B0404020203020204" pitchFamily="34" charset="0"/>
                <a:ea typeface="Intel Clear Light" panose="020B0404020203020204" pitchFamily="34" charset="0"/>
                <a:cs typeface="Intel Clear Light" panose="020B0404020203020204" pitchFamily="34" charset="0"/>
                <a:hlinkClick r:id="rId4"/>
              </a:rPr>
              <a:t>Gramine Curated Applications project</a:t>
            </a: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 with several workloads available at Azure Marketplace </a:t>
            </a:r>
          </a:p>
          <a:p>
            <a:pPr marL="285750" indent="-285750">
              <a:spcBef>
                <a:spcPts val="600"/>
              </a:spcBef>
              <a:buFont typeface="Courier New" panose="02070309020205020404" pitchFamily="49" charset="0"/>
              <a:buChar char="o"/>
            </a:pP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Core Gramine changes</a:t>
            </a:r>
            <a:endParaRPr lang="en-US" b="1" dirty="0">
              <a:latin typeface="Intel Clear Light" panose="020B0404020203020204" pitchFamily="34" charset="0"/>
              <a:ea typeface="Intel Clear Light" panose="020B0404020203020204" pitchFamily="34" charset="0"/>
              <a:cs typeface="Intel Clear Light" panose="020B0404020203020204" pitchFamily="34" charset="0"/>
            </a:endParaRPr>
          </a:p>
          <a:p>
            <a:pPr marL="511145" lvl="1" indent="-285750">
              <a:spcBef>
                <a:spcPts val="600"/>
              </a:spcBef>
              <a:buFont typeface="Wingdings" panose="05000000000000000000" pitchFamily="2" charset="2"/>
              <a:buChar char="§"/>
            </a:pP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Major overhaul of memory management, networking, ELF parsing and loading</a:t>
            </a:r>
          </a:p>
          <a:p>
            <a:pPr marL="511145" lvl="1" indent="-285750">
              <a:spcBef>
                <a:spcPts val="600"/>
              </a:spcBef>
              <a:buFont typeface="Wingdings" panose="05000000000000000000" pitchFamily="2" charset="2"/>
              <a:buChar char="§"/>
            </a:pP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Support for Intel Advanced Matrix Extensions (AMX)</a:t>
            </a:r>
          </a:p>
          <a:p>
            <a:pPr marL="511145" lvl="1" indent="-285750">
              <a:spcBef>
                <a:spcPts val="600"/>
              </a:spcBef>
              <a:buFont typeface="Wingdings" panose="05000000000000000000" pitchFamily="2" charset="2"/>
              <a:buChar char="§"/>
            </a:pP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CPU/NUMA topology sanitization</a:t>
            </a:r>
          </a:p>
          <a:p>
            <a:pPr marL="511145" lvl="1" indent="-285750">
              <a:spcBef>
                <a:spcPts val="600"/>
              </a:spcBef>
              <a:buFont typeface="Wingdings" panose="05000000000000000000" pitchFamily="2" charset="2"/>
              <a:buChar char="§"/>
            </a:pP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Support for executable scripts (shebangs)</a:t>
            </a:r>
          </a:p>
          <a:p>
            <a:pPr marL="511145" lvl="1" indent="-285750">
              <a:spcBef>
                <a:spcPts val="600"/>
              </a:spcBef>
              <a:buFont typeface="Wingdings" panose="05000000000000000000" pitchFamily="2" charset="2"/>
              <a:buChar char="§"/>
            </a:pP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Support for EDMM (Enclave dynamic memory management)</a:t>
            </a:r>
          </a:p>
          <a:p>
            <a:pPr marL="511145" lvl="1" indent="-285750">
              <a:spcBef>
                <a:spcPts val="600"/>
              </a:spcBef>
              <a:buFont typeface="Wingdings" panose="05000000000000000000" pitchFamily="2" charset="2"/>
              <a:buChar char="§"/>
            </a:pPr>
            <a:endParaRPr lang="en-US" sz="1400" dirty="0">
              <a:latin typeface="Intel Clear Light" panose="020B0404020203020204" pitchFamily="34" charset="0"/>
              <a:ea typeface="Intel Clear Light" panose="020B0404020203020204" pitchFamily="34" charset="0"/>
              <a:cs typeface="Intel Clear Light" panose="020B0404020203020204" pitchFamily="34" charset="0"/>
            </a:endParaRPr>
          </a:p>
        </p:txBody>
      </p:sp>
      <p:sp>
        <p:nvSpPr>
          <p:cNvPr id="5" name="Slide Number Placeholder 4">
            <a:extLst>
              <a:ext uri="{FF2B5EF4-FFF2-40B4-BE49-F238E27FC236}">
                <a16:creationId xmlns:a16="http://schemas.microsoft.com/office/drawing/2014/main" id="{1E720132-721F-24C9-999D-6E8B36C8597F}"/>
              </a:ext>
            </a:extLst>
          </p:cNvPr>
          <p:cNvSpPr>
            <a:spLocks noGrp="1"/>
          </p:cNvSpPr>
          <p:nvPr>
            <p:ph type="sldNum" sz="quarter" idx="12"/>
          </p:nvPr>
        </p:nvSpPr>
        <p:spPr/>
        <p:txBody>
          <a:bodyPr/>
          <a:lstStyle/>
          <a:p>
            <a:fld id="{EE2556C5-CE8C-6547-B838-EA80C61A4AF7}" type="slidenum">
              <a:rPr lang="en-US" smtClean="0">
                <a:solidFill>
                  <a:prstClr val="white"/>
                </a:solidFill>
              </a:rPr>
              <a:pPr/>
              <a:t>10</a:t>
            </a:fld>
            <a:endParaRPr lang="en-US" dirty="0">
              <a:solidFill>
                <a:prstClr val="white"/>
              </a:solidFill>
            </a:endParaRPr>
          </a:p>
        </p:txBody>
      </p:sp>
      <p:sp>
        <p:nvSpPr>
          <p:cNvPr id="6" name="Footer Placeholder 1">
            <a:extLst>
              <a:ext uri="{FF2B5EF4-FFF2-40B4-BE49-F238E27FC236}">
                <a16:creationId xmlns:a16="http://schemas.microsoft.com/office/drawing/2014/main" id="{FF8374FA-7E9E-3F9E-2BA1-CEDEF6967176}"/>
              </a:ext>
            </a:extLst>
          </p:cNvPr>
          <p:cNvSpPr>
            <a:spLocks noGrp="1"/>
          </p:cNvSpPr>
          <p:nvPr>
            <p:ph type="ftr" sz="quarter" idx="11"/>
          </p:nvPr>
        </p:nvSpPr>
        <p:spPr>
          <a:xfrm>
            <a:off x="3124200" y="4767264"/>
            <a:ext cx="2895600" cy="273844"/>
          </a:xfrm>
        </p:spPr>
        <p:txBody>
          <a:bodyPr/>
          <a:lstStyle/>
          <a:p>
            <a:r>
              <a:rPr lang="en-US" dirty="0">
                <a:solidFill>
                  <a:prstClr val="black">
                    <a:tint val="75000"/>
                  </a:prstClr>
                </a:solidFill>
                <a:latin typeface="Intel Clear" panose="020B0604020203020204" pitchFamily="34" charset="0"/>
                <a:ea typeface="Intel Clear" panose="020B0604020203020204" pitchFamily="34" charset="0"/>
                <a:cs typeface="Intel Clear" panose="020B0604020203020204" pitchFamily="34" charset="0"/>
              </a:rPr>
              <a:t>FOSDEM'23</a:t>
            </a:r>
          </a:p>
        </p:txBody>
      </p:sp>
    </p:spTree>
    <p:extLst>
      <p:ext uri="{BB962C8B-B14F-4D97-AF65-F5344CB8AC3E}">
        <p14:creationId xmlns:p14="http://schemas.microsoft.com/office/powerpoint/2010/main" val="2786367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rPr>
              <a:t>Why EDMM?</a:t>
            </a:r>
          </a:p>
        </p:txBody>
      </p:sp>
      <p:sp>
        <p:nvSpPr>
          <p:cNvPr id="4" name="Content Placeholder 3"/>
          <p:cNvSpPr>
            <a:spLocks noGrp="1"/>
          </p:cNvSpPr>
          <p:nvPr>
            <p:ph sz="quarter" idx="13"/>
          </p:nvPr>
        </p:nvSpPr>
        <p:spPr/>
        <p:txBody>
          <a:bodyPr/>
          <a:lstStyle/>
          <a:p>
            <a:pPr marL="285750" indent="-285750">
              <a:spcBef>
                <a:spcPts val="1800"/>
              </a:spcBef>
              <a:buFont typeface="Courier New" panose="02070309020205020404" pitchFamily="49" charset="0"/>
              <a:buChar char="o"/>
            </a:pPr>
            <a:r>
              <a:rPr lang="en-US" dirty="0">
                <a:latin typeface="Intel Clear Light" panose="020B0404020203020204" pitchFamily="34" charset="0"/>
                <a:ea typeface="Intel Clear Light" panose="020B0404020203020204" pitchFamily="34" charset="0"/>
                <a:cs typeface="Intel Clear Light" panose="020B0404020203020204" pitchFamily="34" charset="0"/>
              </a:rPr>
              <a:t>SGX1 requires all enclave memory to be committed at enclave build time. This causes few limitations:</a:t>
            </a:r>
          </a:p>
          <a:p>
            <a:pPr marL="511145" lvl="1" indent="-285750">
              <a:spcBef>
                <a:spcPts val="600"/>
              </a:spcBef>
              <a:buFont typeface="Wingdings" panose="05000000000000000000" pitchFamily="2" charset="2"/>
              <a:buChar char="§"/>
            </a:pP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Developer needs to predict maximum memory usage</a:t>
            </a:r>
          </a:p>
          <a:p>
            <a:pPr marL="511145" lvl="1" indent="-285750">
              <a:spcBef>
                <a:spcPts val="600"/>
              </a:spcBef>
              <a:buFont typeface="Wingdings" panose="05000000000000000000" pitchFamily="2" charset="2"/>
              <a:buChar char="§"/>
            </a:pP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Developer needs to specify the maximum number of threads that can created inside the enclave</a:t>
            </a:r>
          </a:p>
          <a:p>
            <a:pPr marL="511145" lvl="1" indent="-285750">
              <a:spcBef>
                <a:spcPts val="600"/>
              </a:spcBef>
              <a:buFont typeface="Wingdings" panose="05000000000000000000" pitchFamily="2" charset="2"/>
              <a:buChar char="§"/>
            </a:pP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Since page permissions cannot be changed, all enclave memory has </a:t>
            </a:r>
            <a:r>
              <a:rPr lang="en-US" sz="1400" u="sng" dirty="0">
                <a:latin typeface="Intel Clear Light" panose="020B0404020203020204" pitchFamily="34" charset="0"/>
                <a:ea typeface="Intel Clear Light" panose="020B0404020203020204" pitchFamily="34" charset="0"/>
                <a:cs typeface="Intel Clear Light" panose="020B0404020203020204" pitchFamily="34" charset="0"/>
              </a:rPr>
              <a:t>RWX</a:t>
            </a: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 permissions </a:t>
            </a:r>
          </a:p>
          <a:p>
            <a:pPr marL="285750" lvl="1" indent="-285750">
              <a:spcBef>
                <a:spcPts val="1800"/>
              </a:spcBef>
              <a:buFont typeface="Courier New" panose="02070309020205020404" pitchFamily="49" charset="0"/>
              <a:buChar char="o"/>
            </a:pPr>
            <a:r>
              <a:rPr lang="en-US"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rPr>
              <a:t>EDMM is a SGX2 extension that allows runtime management of enclave resources:</a:t>
            </a:r>
          </a:p>
          <a:p>
            <a:pPr marL="511145" lvl="1" indent="-285750">
              <a:spcBef>
                <a:spcPts val="600"/>
              </a:spcBef>
              <a:buFont typeface="Wingdings" panose="05000000000000000000" pitchFamily="2" charset="2"/>
              <a:buChar char="§"/>
            </a:pP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Enclave memory is added and removed on demand</a:t>
            </a:r>
          </a:p>
          <a:p>
            <a:pPr marL="511145" lvl="1" indent="-285750">
              <a:spcBef>
                <a:spcPts val="600"/>
              </a:spcBef>
              <a:buFont typeface="Wingdings" panose="05000000000000000000" pitchFamily="2" charset="2"/>
              <a:buChar char="§"/>
            </a:pP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Reduces start-up time for bigger enclaves</a:t>
            </a:r>
          </a:p>
          <a:p>
            <a:pPr marL="511145" lvl="1" indent="-285750">
              <a:spcBef>
                <a:spcPts val="600"/>
              </a:spcBef>
              <a:buFont typeface="Wingdings" panose="05000000000000000000" pitchFamily="2" charset="2"/>
              <a:buChar char="§"/>
            </a:pP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Enables new functionality such as dynamic thread creation</a:t>
            </a:r>
          </a:p>
          <a:p>
            <a:pPr marL="511145" lvl="1" indent="-285750">
              <a:spcBef>
                <a:spcPts val="600"/>
              </a:spcBef>
              <a:buFont typeface="Wingdings" panose="05000000000000000000" pitchFamily="2" charset="2"/>
              <a:buChar char="§"/>
            </a:pPr>
            <a:endParaRPr lang="en-US" sz="1600" dirty="0">
              <a:latin typeface="Intel Clear Light" panose="020B0404020203020204" pitchFamily="34" charset="0"/>
              <a:ea typeface="Intel Clear Light" panose="020B0404020203020204" pitchFamily="34" charset="0"/>
              <a:cs typeface="Intel Clear Light" panose="020B0404020203020204" pitchFamily="34" charset="0"/>
            </a:endParaRPr>
          </a:p>
          <a:p>
            <a:pPr marL="285750" indent="-285750">
              <a:spcBef>
                <a:spcPts val="1800"/>
              </a:spcBef>
              <a:buFont typeface="Courier New" panose="02070309020205020404" pitchFamily="49" charset="0"/>
              <a:buChar char="o"/>
            </a:pPr>
            <a:endParaRPr lang="en-US" dirty="0">
              <a:latin typeface="Intel Clear Light" panose="020B0404020203020204" pitchFamily="34" charset="0"/>
              <a:ea typeface="Intel Clear Light" panose="020B0404020203020204" pitchFamily="34" charset="0"/>
              <a:cs typeface="Intel Clear Light" panose="020B0404020203020204" pitchFamily="34" charset="0"/>
            </a:endParaRPr>
          </a:p>
        </p:txBody>
      </p:sp>
      <p:sp>
        <p:nvSpPr>
          <p:cNvPr id="6" name="Footer Placeholder 1">
            <a:extLst>
              <a:ext uri="{FF2B5EF4-FFF2-40B4-BE49-F238E27FC236}">
                <a16:creationId xmlns:a16="http://schemas.microsoft.com/office/drawing/2014/main" id="{588179BE-7E09-602C-B30A-42563AB72E59}"/>
              </a:ext>
            </a:extLst>
          </p:cNvPr>
          <p:cNvSpPr>
            <a:spLocks noGrp="1"/>
          </p:cNvSpPr>
          <p:nvPr>
            <p:ph type="ftr" sz="quarter" idx="11"/>
          </p:nvPr>
        </p:nvSpPr>
        <p:spPr>
          <a:xfrm>
            <a:off x="3124200" y="4767264"/>
            <a:ext cx="2895600" cy="273844"/>
          </a:xfrm>
        </p:spPr>
        <p:txBody>
          <a:bodyPr/>
          <a:lstStyle/>
          <a:p>
            <a:r>
              <a:rPr lang="en-US" dirty="0">
                <a:solidFill>
                  <a:prstClr val="black">
                    <a:tint val="75000"/>
                  </a:prstClr>
                </a:solidFill>
                <a:latin typeface="Intel Clear" panose="020B0604020203020204" pitchFamily="34" charset="0"/>
                <a:ea typeface="Intel Clear" panose="020B0604020203020204" pitchFamily="34" charset="0"/>
                <a:cs typeface="Intel Clear" panose="020B0604020203020204" pitchFamily="34" charset="0"/>
              </a:rPr>
              <a:t>FOSDEM'23</a:t>
            </a:r>
          </a:p>
        </p:txBody>
      </p:sp>
    </p:spTree>
    <p:extLst>
      <p:ext uri="{BB962C8B-B14F-4D97-AF65-F5344CB8AC3E}">
        <p14:creationId xmlns:p14="http://schemas.microsoft.com/office/powerpoint/2010/main" val="28160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122613" y="4767264"/>
            <a:ext cx="2895600" cy="273844"/>
          </a:xfrm>
        </p:spPr>
        <p:txBody>
          <a:bodyPr anchor="ctr">
            <a:normAutofit/>
          </a:bodyPr>
          <a:lstStyle/>
          <a:p>
            <a:pPr>
              <a:spcAft>
                <a:spcPts val="600"/>
              </a:spcAft>
            </a:pPr>
            <a:r>
              <a:rPr lang="en-US" dirty="0">
                <a:solidFill>
                  <a:prstClr val="black">
                    <a:tint val="75000"/>
                  </a:prstClr>
                </a:solidFill>
                <a:latin typeface="Intel Clear" panose="020B0604020203020204" pitchFamily="34" charset="0"/>
                <a:ea typeface="Intel Clear" panose="020B0604020203020204" pitchFamily="34" charset="0"/>
                <a:cs typeface="Intel Clear" panose="020B0604020203020204" pitchFamily="34" charset="0"/>
              </a:rPr>
              <a:t>FOSDEM'23</a:t>
            </a:r>
          </a:p>
        </p:txBody>
      </p:sp>
      <p:sp>
        <p:nvSpPr>
          <p:cNvPr id="5" name="Slide Number Placeholder 4">
            <a:extLst>
              <a:ext uri="{FF2B5EF4-FFF2-40B4-BE49-F238E27FC236}">
                <a16:creationId xmlns:a16="http://schemas.microsoft.com/office/drawing/2014/main" id="{1E720132-721F-24C9-999D-6E8B36C8597F}"/>
              </a:ext>
            </a:extLst>
          </p:cNvPr>
          <p:cNvSpPr>
            <a:spLocks noGrp="1"/>
          </p:cNvSpPr>
          <p:nvPr>
            <p:ph type="sldNum" sz="quarter" idx="12"/>
          </p:nvPr>
        </p:nvSpPr>
        <p:spPr>
          <a:xfrm>
            <a:off x="6872352" y="4842144"/>
            <a:ext cx="2133600" cy="273844"/>
          </a:xfrm>
        </p:spPr>
        <p:txBody>
          <a:bodyPr anchor="ctr">
            <a:normAutofit/>
          </a:bodyPr>
          <a:lstStyle/>
          <a:p>
            <a:pPr>
              <a:spcAft>
                <a:spcPts val="600"/>
              </a:spcAft>
            </a:pPr>
            <a:fld id="{EE2556C5-CE8C-6547-B838-EA80C61A4AF7}" type="slidenum">
              <a:rPr lang="en-US" smtClean="0">
                <a:solidFill>
                  <a:prstClr val="white"/>
                </a:solidFill>
              </a:rPr>
              <a:pPr>
                <a:spcAft>
                  <a:spcPts val="600"/>
                </a:spcAft>
              </a:pPr>
              <a:t>12</a:t>
            </a:fld>
            <a:endParaRPr lang="en-US">
              <a:solidFill>
                <a:prstClr val="white"/>
              </a:solidFill>
            </a:endParaRPr>
          </a:p>
        </p:txBody>
      </p:sp>
      <p:sp>
        <p:nvSpPr>
          <p:cNvPr id="3" name="Title 2"/>
          <p:cNvSpPr>
            <a:spLocks noGrp="1"/>
          </p:cNvSpPr>
          <p:nvPr>
            <p:ph type="title"/>
          </p:nvPr>
        </p:nvSpPr>
        <p:spPr>
          <a:xfrm>
            <a:off x="455613" y="323498"/>
            <a:ext cx="8229600" cy="868680"/>
          </a:xfrm>
        </p:spPr>
        <p:txBody>
          <a:bodyPr anchor="t">
            <a:normAutofit/>
          </a:bodyPr>
          <a:lstStyle/>
          <a:p>
            <a:r>
              <a:rPr lang="en-US"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rPr>
              <a:t>SGX2 instructions for EDMM</a:t>
            </a:r>
          </a:p>
        </p:txBody>
      </p:sp>
      <p:graphicFrame>
        <p:nvGraphicFramePr>
          <p:cNvPr id="6" name="Table 5">
            <a:extLst>
              <a:ext uri="{FF2B5EF4-FFF2-40B4-BE49-F238E27FC236}">
                <a16:creationId xmlns:a16="http://schemas.microsoft.com/office/drawing/2014/main" id="{D1EC40E1-55D8-D4F6-DC19-3CA7390561C3}"/>
              </a:ext>
            </a:extLst>
          </p:cNvPr>
          <p:cNvGraphicFramePr>
            <a:graphicFrameLocks noGrp="1"/>
          </p:cNvGraphicFramePr>
          <p:nvPr>
            <p:extLst>
              <p:ext uri="{D42A27DB-BD31-4B8C-83A1-F6EECF244321}">
                <p14:modId xmlns:p14="http://schemas.microsoft.com/office/powerpoint/2010/main" val="722680252"/>
              </p:ext>
            </p:extLst>
          </p:nvPr>
        </p:nvGraphicFramePr>
        <p:xfrm>
          <a:off x="4570413" y="1169606"/>
          <a:ext cx="4114800" cy="3407502"/>
        </p:xfrm>
        <a:graphic>
          <a:graphicData uri="http://schemas.openxmlformats.org/drawingml/2006/table">
            <a:tbl>
              <a:tblPr>
                <a:noFill/>
              </a:tblPr>
              <a:tblGrid>
                <a:gridCol w="2023946">
                  <a:extLst>
                    <a:ext uri="{9D8B030D-6E8A-4147-A177-3AD203B41FA5}">
                      <a16:colId xmlns:a16="http://schemas.microsoft.com/office/drawing/2014/main" val="4258237015"/>
                    </a:ext>
                  </a:extLst>
                </a:gridCol>
                <a:gridCol w="2090854">
                  <a:extLst>
                    <a:ext uri="{9D8B030D-6E8A-4147-A177-3AD203B41FA5}">
                      <a16:colId xmlns:a16="http://schemas.microsoft.com/office/drawing/2014/main" val="530068293"/>
                    </a:ext>
                  </a:extLst>
                </a:gridCol>
              </a:tblGrid>
              <a:tr h="638062">
                <a:tc>
                  <a:txBody>
                    <a:bodyPr/>
                    <a:lstStyle/>
                    <a:p>
                      <a:r>
                        <a:rPr lang="en-US" sz="1400" b="1" i="0" dirty="0">
                          <a:solidFill>
                            <a:schemeClr val="tx1">
                              <a:lumMod val="85000"/>
                              <a:lumOff val="15000"/>
                            </a:schemeClr>
                          </a:solidFill>
                          <a:effectLst/>
                          <a:latin typeface="NeoSansIntelMedium"/>
                        </a:rPr>
                        <a:t>User Instruction </a:t>
                      </a:r>
                      <a:endParaRPr lang="en-US" sz="1400" b="1" dirty="0">
                        <a:solidFill>
                          <a:schemeClr val="tx1">
                            <a:lumMod val="85000"/>
                            <a:lumOff val="15000"/>
                          </a:schemeClr>
                        </a:solidFill>
                        <a:effectLst/>
                      </a:endParaRPr>
                    </a:p>
                  </a:txBody>
                  <a:tcPr marL="198418" marR="119051" marT="119051" marB="119051" anchor="ctr">
                    <a:lnL w="38100" cap="flat" cmpd="sng" algn="ctr">
                      <a:solidFill>
                        <a:srgbClr val="FFFFFF"/>
                      </a:solidFill>
                      <a:prstDash val="solid"/>
                    </a:lnL>
                    <a:lnR w="38100" cap="flat" cmpd="sng" algn="ctr">
                      <a:solidFill>
                        <a:srgbClr val="FFFFFF"/>
                      </a:solidFill>
                      <a:prstDash val="solid"/>
                    </a:lnR>
                    <a:lnT w="12700" cmpd="sng">
                      <a:noFill/>
                      <a:prstDash val="solid"/>
                    </a:lnT>
                    <a:lnB w="38100" cap="flat" cmpd="sng" algn="ctr">
                      <a:solidFill>
                        <a:srgbClr val="FFFFFF"/>
                      </a:solidFill>
                      <a:prstDash val="solid"/>
                      <a:round/>
                      <a:headEnd type="none" w="med" len="med"/>
                      <a:tailEnd type="none" w="med" len="med"/>
                    </a:lnB>
                    <a:solidFill>
                      <a:schemeClr val="accent4">
                        <a:alpha val="30196"/>
                      </a:schemeClr>
                    </a:solidFill>
                  </a:tcPr>
                </a:tc>
                <a:tc>
                  <a:txBody>
                    <a:bodyPr/>
                    <a:lstStyle/>
                    <a:p>
                      <a:r>
                        <a:rPr lang="en-US" sz="1400" b="1" i="0" dirty="0">
                          <a:solidFill>
                            <a:schemeClr val="tx1">
                              <a:lumMod val="85000"/>
                              <a:lumOff val="15000"/>
                            </a:schemeClr>
                          </a:solidFill>
                          <a:effectLst/>
                          <a:latin typeface="NeoSansIntelMedium"/>
                        </a:rPr>
                        <a:t>Description</a:t>
                      </a:r>
                      <a:endParaRPr lang="en-US" sz="1400" b="1" dirty="0">
                        <a:solidFill>
                          <a:schemeClr val="tx1">
                            <a:lumMod val="85000"/>
                            <a:lumOff val="15000"/>
                          </a:schemeClr>
                        </a:solidFill>
                        <a:effectLst/>
                      </a:endParaRPr>
                    </a:p>
                  </a:txBody>
                  <a:tcPr marL="198418" marR="119051" marT="119051" marB="119051" anchor="ctr">
                    <a:lnL w="38100" cap="flat" cmpd="sng" algn="ctr">
                      <a:solidFill>
                        <a:srgbClr val="FFFFFF"/>
                      </a:solidFill>
                      <a:prstDash val="solid"/>
                    </a:lnL>
                    <a:lnR w="12700" cmpd="sng">
                      <a:noFill/>
                      <a:prstDash val="solid"/>
                    </a:lnR>
                    <a:lnT w="12700" cmpd="sng">
                      <a:noFill/>
                      <a:prstDash val="solid"/>
                    </a:lnT>
                    <a:lnB w="38100" cap="flat" cmpd="sng" algn="ctr">
                      <a:solidFill>
                        <a:srgbClr val="FFFFFF"/>
                      </a:solidFill>
                      <a:prstDash val="solid"/>
                    </a:lnB>
                    <a:solidFill>
                      <a:schemeClr val="accent4">
                        <a:alpha val="30196"/>
                      </a:schemeClr>
                    </a:solidFill>
                  </a:tcPr>
                </a:tc>
                <a:extLst>
                  <a:ext uri="{0D108BD9-81ED-4DB2-BD59-A6C34878D82A}">
                    <a16:rowId xmlns:a16="http://schemas.microsoft.com/office/drawing/2014/main" val="2781918745"/>
                  </a:ext>
                </a:extLst>
              </a:tr>
              <a:tr h="698862">
                <a:tc>
                  <a:txBody>
                    <a:bodyPr/>
                    <a:lstStyle/>
                    <a:p>
                      <a:r>
                        <a:rPr lang="en-US" sz="1400" b="0" i="0" dirty="0">
                          <a:solidFill>
                            <a:schemeClr val="tx1">
                              <a:lumMod val="85000"/>
                              <a:lumOff val="15000"/>
                            </a:schemeClr>
                          </a:solidFill>
                          <a:effectLst/>
                          <a:latin typeface="NeoSansIntel"/>
                        </a:rPr>
                        <a:t>EACCEPT</a:t>
                      </a:r>
                      <a:endParaRPr lang="en-US" sz="1400" dirty="0">
                        <a:solidFill>
                          <a:schemeClr val="tx1">
                            <a:lumMod val="85000"/>
                            <a:lumOff val="15000"/>
                          </a:schemeClr>
                        </a:solidFill>
                        <a:effectLst/>
                      </a:endParaRPr>
                    </a:p>
                  </a:txBody>
                  <a:tcPr marL="198418" marR="119051" marT="119051" marB="11905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4">
                        <a:alpha val="30196"/>
                      </a:schemeClr>
                    </a:solidFill>
                  </a:tcPr>
                </a:tc>
                <a:tc>
                  <a:txBody>
                    <a:bodyPr/>
                    <a:lstStyle/>
                    <a:p>
                      <a:r>
                        <a:rPr lang="en-US" sz="1400" b="0" i="0">
                          <a:solidFill>
                            <a:schemeClr val="tx1">
                              <a:lumMod val="85000"/>
                              <a:lumOff val="15000"/>
                            </a:schemeClr>
                          </a:solidFill>
                          <a:effectLst/>
                          <a:latin typeface="NeoSansIntel"/>
                        </a:rPr>
                        <a:t>Accept EPC page into the enclave.</a:t>
                      </a:r>
                      <a:endParaRPr lang="en-US" sz="1400">
                        <a:solidFill>
                          <a:schemeClr val="tx1">
                            <a:lumMod val="85000"/>
                            <a:lumOff val="15000"/>
                          </a:schemeClr>
                        </a:solidFill>
                        <a:effectLst/>
                      </a:endParaRPr>
                    </a:p>
                  </a:txBody>
                  <a:tcPr marL="198418" marR="119051" marT="119051" marB="119051" anchor="ctr">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chemeClr val="accent4">
                        <a:alpha val="30196"/>
                      </a:schemeClr>
                    </a:solidFill>
                  </a:tcPr>
                </a:tc>
                <a:extLst>
                  <a:ext uri="{0D108BD9-81ED-4DB2-BD59-A6C34878D82A}">
                    <a16:rowId xmlns:a16="http://schemas.microsoft.com/office/drawing/2014/main" val="46240686"/>
                  </a:ext>
                </a:extLst>
              </a:tr>
              <a:tr h="698862">
                <a:tc>
                  <a:txBody>
                    <a:bodyPr/>
                    <a:lstStyle/>
                    <a:p>
                      <a:r>
                        <a:rPr lang="en-US" sz="1400" b="0" i="0" dirty="0">
                          <a:solidFill>
                            <a:schemeClr val="tx1">
                              <a:lumMod val="85000"/>
                              <a:lumOff val="15000"/>
                            </a:schemeClr>
                          </a:solidFill>
                          <a:effectLst/>
                          <a:latin typeface="NeoSansIntel"/>
                        </a:rPr>
                        <a:t>EMODPE</a:t>
                      </a:r>
                      <a:endParaRPr lang="en-US" sz="1400" dirty="0">
                        <a:solidFill>
                          <a:schemeClr val="tx1">
                            <a:lumMod val="85000"/>
                            <a:lumOff val="15000"/>
                          </a:schemeClr>
                        </a:solidFill>
                        <a:effectLst/>
                      </a:endParaRPr>
                    </a:p>
                  </a:txBody>
                  <a:tcPr marL="198418" marR="119051" marT="119051" marB="11905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4">
                        <a:alpha val="30196"/>
                      </a:schemeClr>
                    </a:solidFill>
                  </a:tcPr>
                </a:tc>
                <a:tc>
                  <a:txBody>
                    <a:bodyPr/>
                    <a:lstStyle/>
                    <a:p>
                      <a:r>
                        <a:rPr lang="en-US" sz="1400" b="0" i="0">
                          <a:solidFill>
                            <a:schemeClr val="tx1">
                              <a:lumMod val="85000"/>
                              <a:lumOff val="15000"/>
                            </a:schemeClr>
                          </a:solidFill>
                          <a:effectLst/>
                          <a:latin typeface="NeoSansIntel"/>
                        </a:rPr>
                        <a:t>Enhance page permissions.</a:t>
                      </a:r>
                      <a:endParaRPr lang="en-US" sz="1400">
                        <a:solidFill>
                          <a:schemeClr val="tx1">
                            <a:lumMod val="85000"/>
                            <a:lumOff val="15000"/>
                          </a:schemeClr>
                        </a:solidFill>
                        <a:effectLst/>
                      </a:endParaRPr>
                    </a:p>
                  </a:txBody>
                  <a:tcPr marL="198418" marR="119051" marT="119051" marB="119051" anchor="ctr">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chemeClr val="accent4">
                        <a:alpha val="30196"/>
                      </a:schemeClr>
                    </a:solidFill>
                  </a:tcPr>
                </a:tc>
                <a:extLst>
                  <a:ext uri="{0D108BD9-81ED-4DB2-BD59-A6C34878D82A}">
                    <a16:rowId xmlns:a16="http://schemas.microsoft.com/office/drawing/2014/main" val="2302900870"/>
                  </a:ext>
                </a:extLst>
              </a:tr>
              <a:tr h="1371716">
                <a:tc>
                  <a:txBody>
                    <a:bodyPr/>
                    <a:lstStyle/>
                    <a:p>
                      <a:r>
                        <a:rPr lang="en-US" sz="1400" b="0" i="0" dirty="0">
                          <a:solidFill>
                            <a:schemeClr val="tx1">
                              <a:lumMod val="85000"/>
                              <a:lumOff val="15000"/>
                            </a:schemeClr>
                          </a:solidFill>
                          <a:effectLst/>
                          <a:latin typeface="NeoSansIntel"/>
                        </a:rPr>
                        <a:t>EACCEPTCOPY</a:t>
                      </a:r>
                      <a:endParaRPr lang="en-US" sz="1400" dirty="0">
                        <a:solidFill>
                          <a:schemeClr val="tx1">
                            <a:lumMod val="85000"/>
                            <a:lumOff val="15000"/>
                          </a:schemeClr>
                        </a:solidFill>
                        <a:effectLst/>
                      </a:endParaRPr>
                    </a:p>
                  </a:txBody>
                  <a:tcPr marL="198418" marR="119051" marT="119051" marB="11905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round/>
                      <a:headEnd type="none" w="med" len="med"/>
                      <a:tailEnd type="none" w="med" len="med"/>
                    </a:lnT>
                    <a:lnB w="12700" cmpd="sng">
                      <a:noFill/>
                      <a:prstDash val="solid"/>
                    </a:lnB>
                    <a:solidFill>
                      <a:schemeClr val="accent4">
                        <a:alpha val="30196"/>
                      </a:schemeClr>
                    </a:solidFill>
                  </a:tcPr>
                </a:tc>
                <a:tc>
                  <a:txBody>
                    <a:bodyPr/>
                    <a:lstStyle/>
                    <a:p>
                      <a:r>
                        <a:rPr lang="en-US" sz="1400" b="0" i="0" dirty="0">
                          <a:solidFill>
                            <a:schemeClr val="tx1">
                              <a:lumMod val="85000"/>
                              <a:lumOff val="15000"/>
                            </a:schemeClr>
                          </a:solidFill>
                          <a:effectLst/>
                          <a:latin typeface="NeoSansIntel"/>
                        </a:rPr>
                        <a:t>Copy contents to an augmented EPC</a:t>
                      </a:r>
                      <a:br>
                        <a:rPr lang="en-US" sz="1400" b="0" i="0" dirty="0">
                          <a:solidFill>
                            <a:schemeClr val="tx1">
                              <a:lumMod val="85000"/>
                              <a:lumOff val="15000"/>
                            </a:schemeClr>
                          </a:solidFill>
                          <a:effectLst/>
                          <a:latin typeface="NeoSansIntel"/>
                        </a:rPr>
                      </a:br>
                      <a:r>
                        <a:rPr lang="en-US" sz="1400" b="0" i="0" dirty="0">
                          <a:solidFill>
                            <a:schemeClr val="tx1">
                              <a:lumMod val="85000"/>
                              <a:lumOff val="15000"/>
                            </a:schemeClr>
                          </a:solidFill>
                          <a:effectLst/>
                          <a:latin typeface="NeoSansIntel"/>
                        </a:rPr>
                        <a:t>page and accept the EPC page into</a:t>
                      </a:r>
                      <a:br>
                        <a:rPr lang="en-US" sz="1400" b="0" i="0" dirty="0">
                          <a:solidFill>
                            <a:schemeClr val="tx1">
                              <a:lumMod val="85000"/>
                              <a:lumOff val="15000"/>
                            </a:schemeClr>
                          </a:solidFill>
                          <a:effectLst/>
                          <a:latin typeface="NeoSansIntel"/>
                        </a:rPr>
                      </a:br>
                      <a:r>
                        <a:rPr lang="en-US" sz="1400" b="0" i="0" dirty="0">
                          <a:solidFill>
                            <a:schemeClr val="tx1">
                              <a:lumMod val="85000"/>
                              <a:lumOff val="15000"/>
                            </a:schemeClr>
                          </a:solidFill>
                          <a:effectLst/>
                          <a:latin typeface="NeoSansIntel"/>
                        </a:rPr>
                        <a:t>the enclave.</a:t>
                      </a:r>
                      <a:endParaRPr lang="en-US" sz="1400" dirty="0">
                        <a:solidFill>
                          <a:schemeClr val="tx1">
                            <a:lumMod val="85000"/>
                            <a:lumOff val="15000"/>
                          </a:schemeClr>
                        </a:solidFill>
                        <a:effectLst/>
                      </a:endParaRPr>
                    </a:p>
                  </a:txBody>
                  <a:tcPr marL="198418" marR="119051" marT="119051" marB="119051" anchor="ctr">
                    <a:lnL w="38100" cap="flat" cmpd="sng" algn="ctr">
                      <a:solidFill>
                        <a:srgbClr val="FFFFFF"/>
                      </a:solidFill>
                      <a:prstDash val="solid"/>
                    </a:lnL>
                    <a:lnR w="12700" cmpd="sng">
                      <a:noFill/>
                      <a:prstDash val="solid"/>
                    </a:lnR>
                    <a:lnT w="38100" cap="flat" cmpd="sng" algn="ctr">
                      <a:solidFill>
                        <a:srgbClr val="FFFFFF"/>
                      </a:solidFill>
                      <a:prstDash val="solid"/>
                    </a:lnT>
                    <a:lnB w="12700" cmpd="sng">
                      <a:noFill/>
                      <a:prstDash val="solid"/>
                    </a:lnB>
                    <a:solidFill>
                      <a:schemeClr val="accent4">
                        <a:alpha val="30196"/>
                      </a:schemeClr>
                    </a:solidFill>
                  </a:tcPr>
                </a:tc>
                <a:extLst>
                  <a:ext uri="{0D108BD9-81ED-4DB2-BD59-A6C34878D82A}">
                    <a16:rowId xmlns:a16="http://schemas.microsoft.com/office/drawing/2014/main" val="782829885"/>
                  </a:ext>
                </a:extLst>
              </a:tr>
            </a:tbl>
          </a:graphicData>
        </a:graphic>
      </p:graphicFrame>
      <p:graphicFrame>
        <p:nvGraphicFramePr>
          <p:cNvPr id="4" name="Table 3">
            <a:extLst>
              <a:ext uri="{FF2B5EF4-FFF2-40B4-BE49-F238E27FC236}">
                <a16:creationId xmlns:a16="http://schemas.microsoft.com/office/drawing/2014/main" id="{35195FCE-ADD2-0B49-BBD2-FDF0541B952D}"/>
              </a:ext>
            </a:extLst>
          </p:cNvPr>
          <p:cNvGraphicFramePr>
            <a:graphicFrameLocks noGrp="1"/>
          </p:cNvGraphicFramePr>
          <p:nvPr>
            <p:extLst>
              <p:ext uri="{D42A27DB-BD31-4B8C-83A1-F6EECF244321}">
                <p14:modId xmlns:p14="http://schemas.microsoft.com/office/powerpoint/2010/main" val="3273203692"/>
              </p:ext>
            </p:extLst>
          </p:nvPr>
        </p:nvGraphicFramePr>
        <p:xfrm>
          <a:off x="550367" y="1169606"/>
          <a:ext cx="3704121" cy="3407502"/>
        </p:xfrm>
        <a:graphic>
          <a:graphicData uri="http://schemas.openxmlformats.org/drawingml/2006/table">
            <a:tbl>
              <a:tblPr>
                <a:noFill/>
              </a:tblPr>
              <a:tblGrid>
                <a:gridCol w="1597857">
                  <a:extLst>
                    <a:ext uri="{9D8B030D-6E8A-4147-A177-3AD203B41FA5}">
                      <a16:colId xmlns:a16="http://schemas.microsoft.com/office/drawing/2014/main" val="2756000211"/>
                    </a:ext>
                  </a:extLst>
                </a:gridCol>
                <a:gridCol w="2106264">
                  <a:extLst>
                    <a:ext uri="{9D8B030D-6E8A-4147-A177-3AD203B41FA5}">
                      <a16:colId xmlns:a16="http://schemas.microsoft.com/office/drawing/2014/main" val="1193703295"/>
                    </a:ext>
                  </a:extLst>
                </a:gridCol>
              </a:tblGrid>
              <a:tr h="693141">
                <a:tc>
                  <a:txBody>
                    <a:bodyPr/>
                    <a:lstStyle/>
                    <a:p>
                      <a:r>
                        <a:rPr lang="en-US" sz="1400" b="1" i="0" dirty="0">
                          <a:solidFill>
                            <a:schemeClr val="tx1">
                              <a:lumMod val="85000"/>
                              <a:lumOff val="15000"/>
                            </a:schemeClr>
                          </a:solidFill>
                          <a:effectLst/>
                          <a:latin typeface="NeoSansIntelMedium"/>
                        </a:rPr>
                        <a:t>Supervisor Instruction </a:t>
                      </a:r>
                      <a:endParaRPr lang="en-US" sz="1400" b="1" dirty="0">
                        <a:solidFill>
                          <a:schemeClr val="tx1">
                            <a:lumMod val="85000"/>
                            <a:lumOff val="15000"/>
                          </a:schemeClr>
                        </a:solidFill>
                        <a:effectLst/>
                      </a:endParaRPr>
                    </a:p>
                  </a:txBody>
                  <a:tcPr marL="198418" marR="119051" marT="119051" marB="119051" anchor="ctr">
                    <a:lnL w="12700" cmpd="sng">
                      <a:noFill/>
                      <a:prstDash val="solid"/>
                    </a:lnL>
                    <a:lnR w="38100" cap="flat" cmpd="sng" algn="ctr">
                      <a:solidFill>
                        <a:srgbClr val="FFFFFF"/>
                      </a:solidFill>
                      <a:prstDash val="solid"/>
                    </a:lnR>
                    <a:lnT w="12700" cmpd="sng">
                      <a:noFill/>
                      <a:prstDash val="solid"/>
                    </a:lnT>
                    <a:lnB w="38100" cap="flat" cmpd="sng" algn="ctr">
                      <a:solidFill>
                        <a:srgbClr val="FFFFFF"/>
                      </a:solidFill>
                      <a:prstDash val="solid"/>
                    </a:lnB>
                    <a:solidFill>
                      <a:schemeClr val="accent1">
                        <a:alpha val="30196"/>
                      </a:schemeClr>
                    </a:solidFill>
                  </a:tcPr>
                </a:tc>
                <a:tc>
                  <a:txBody>
                    <a:bodyPr/>
                    <a:lstStyle/>
                    <a:p>
                      <a:r>
                        <a:rPr lang="en-US" sz="1400" b="1" i="0" dirty="0">
                          <a:solidFill>
                            <a:schemeClr val="tx1">
                              <a:lumMod val="85000"/>
                              <a:lumOff val="15000"/>
                            </a:schemeClr>
                          </a:solidFill>
                          <a:effectLst/>
                          <a:latin typeface="NeoSansIntelMedium"/>
                        </a:rPr>
                        <a:t>Description </a:t>
                      </a:r>
                      <a:endParaRPr lang="en-US" sz="1400" b="1" dirty="0">
                        <a:solidFill>
                          <a:schemeClr val="tx1">
                            <a:lumMod val="85000"/>
                            <a:lumOff val="15000"/>
                          </a:schemeClr>
                        </a:solidFill>
                        <a:effectLst/>
                      </a:endParaRPr>
                    </a:p>
                  </a:txBody>
                  <a:tcPr marL="198418" marR="119051" marT="119051" marB="119051" anchor="ctr">
                    <a:lnL w="38100" cap="flat" cmpd="sng" algn="ctr">
                      <a:solidFill>
                        <a:srgbClr val="FFFFFF"/>
                      </a:solidFill>
                      <a:prstDash val="solid"/>
                    </a:lnL>
                    <a:lnR w="38100" cap="flat" cmpd="sng" algn="ctr">
                      <a:solidFill>
                        <a:srgbClr val="FFFFFF"/>
                      </a:solidFill>
                      <a:prstDash val="solid"/>
                    </a:lnR>
                    <a:lnT w="12700" cmpd="sng">
                      <a:noFill/>
                      <a:prstDash val="solid"/>
                    </a:lnT>
                    <a:lnB w="38100" cap="flat" cmpd="sng" algn="ctr">
                      <a:solidFill>
                        <a:srgbClr val="FFFFFF"/>
                      </a:solidFill>
                      <a:prstDash val="solid"/>
                    </a:lnB>
                    <a:solidFill>
                      <a:schemeClr val="accent1">
                        <a:alpha val="30196"/>
                      </a:schemeClr>
                    </a:solidFill>
                  </a:tcPr>
                </a:tc>
                <a:extLst>
                  <a:ext uri="{0D108BD9-81ED-4DB2-BD59-A6C34878D82A}">
                    <a16:rowId xmlns:a16="http://schemas.microsoft.com/office/drawing/2014/main" val="4041018523"/>
                  </a:ext>
                </a:extLst>
              </a:tr>
              <a:tr h="693141">
                <a:tc>
                  <a:txBody>
                    <a:bodyPr/>
                    <a:lstStyle/>
                    <a:p>
                      <a:r>
                        <a:rPr lang="en-US" sz="1400" b="0" i="0" dirty="0">
                          <a:solidFill>
                            <a:schemeClr val="tx1">
                              <a:lumMod val="85000"/>
                              <a:lumOff val="15000"/>
                            </a:schemeClr>
                          </a:solidFill>
                          <a:effectLst/>
                          <a:latin typeface="NeoSansIntel"/>
                        </a:rPr>
                        <a:t>EAUG </a:t>
                      </a:r>
                      <a:endParaRPr lang="en-US" sz="1400" dirty="0">
                        <a:solidFill>
                          <a:schemeClr val="tx1">
                            <a:lumMod val="85000"/>
                            <a:lumOff val="15000"/>
                          </a:schemeClr>
                        </a:solidFill>
                        <a:effectLst/>
                      </a:endParaRPr>
                    </a:p>
                  </a:txBody>
                  <a:tcPr marL="198418" marR="119051" marT="119051" marB="119051" anchor="ctr">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chemeClr val="accent1">
                        <a:alpha val="30196"/>
                      </a:schemeClr>
                    </a:solidFill>
                  </a:tcPr>
                </a:tc>
                <a:tc>
                  <a:txBody>
                    <a:bodyPr/>
                    <a:lstStyle/>
                    <a:p>
                      <a:r>
                        <a:rPr lang="en-US" sz="1400" b="0" i="0" dirty="0">
                          <a:solidFill>
                            <a:schemeClr val="tx1">
                              <a:lumMod val="85000"/>
                              <a:lumOff val="15000"/>
                            </a:schemeClr>
                          </a:solidFill>
                          <a:effectLst/>
                          <a:latin typeface="NeoSansIntel"/>
                        </a:rPr>
                        <a:t>Allocate EPC page to an existing enclave. </a:t>
                      </a:r>
                      <a:endParaRPr lang="en-US" sz="1400" dirty="0">
                        <a:solidFill>
                          <a:schemeClr val="tx1">
                            <a:lumMod val="85000"/>
                            <a:lumOff val="15000"/>
                          </a:schemeClr>
                        </a:solidFill>
                        <a:effectLst/>
                      </a:endParaRPr>
                    </a:p>
                  </a:txBody>
                  <a:tcPr marL="198418" marR="119051" marT="119051" marB="11905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chemeClr val="accent1">
                        <a:alpha val="30196"/>
                      </a:schemeClr>
                    </a:solidFill>
                  </a:tcPr>
                </a:tc>
                <a:extLst>
                  <a:ext uri="{0D108BD9-81ED-4DB2-BD59-A6C34878D82A}">
                    <a16:rowId xmlns:a16="http://schemas.microsoft.com/office/drawing/2014/main" val="2486577857"/>
                  </a:ext>
                </a:extLst>
              </a:tr>
              <a:tr h="693141">
                <a:tc>
                  <a:txBody>
                    <a:bodyPr/>
                    <a:lstStyle/>
                    <a:p>
                      <a:r>
                        <a:rPr lang="en-US" sz="1400" b="0" i="0" dirty="0">
                          <a:solidFill>
                            <a:schemeClr val="tx1">
                              <a:lumMod val="85000"/>
                              <a:lumOff val="15000"/>
                            </a:schemeClr>
                          </a:solidFill>
                          <a:effectLst/>
                          <a:latin typeface="NeoSansIntel"/>
                        </a:rPr>
                        <a:t>EMODPR </a:t>
                      </a:r>
                      <a:endParaRPr lang="en-US" sz="1400" dirty="0">
                        <a:solidFill>
                          <a:schemeClr val="tx1">
                            <a:lumMod val="85000"/>
                            <a:lumOff val="15000"/>
                          </a:schemeClr>
                        </a:solidFill>
                        <a:effectLst/>
                      </a:endParaRPr>
                    </a:p>
                  </a:txBody>
                  <a:tcPr marL="198418" marR="119051" marT="119051" marB="119051" anchor="ctr">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chemeClr val="accent1">
                        <a:alpha val="30196"/>
                      </a:schemeClr>
                    </a:solidFill>
                  </a:tcPr>
                </a:tc>
                <a:tc>
                  <a:txBody>
                    <a:bodyPr/>
                    <a:lstStyle/>
                    <a:p>
                      <a:r>
                        <a:rPr lang="en-US" sz="1400" b="0" i="0" dirty="0">
                          <a:solidFill>
                            <a:schemeClr val="tx1">
                              <a:lumMod val="85000"/>
                              <a:lumOff val="15000"/>
                            </a:schemeClr>
                          </a:solidFill>
                          <a:effectLst/>
                          <a:latin typeface="NeoSansIntel"/>
                        </a:rPr>
                        <a:t>Restrict page permissions. </a:t>
                      </a:r>
                      <a:endParaRPr lang="en-US" sz="1400" dirty="0">
                        <a:solidFill>
                          <a:schemeClr val="tx1">
                            <a:lumMod val="85000"/>
                            <a:lumOff val="15000"/>
                          </a:schemeClr>
                        </a:solidFill>
                        <a:effectLst/>
                      </a:endParaRPr>
                    </a:p>
                  </a:txBody>
                  <a:tcPr marL="198418" marR="119051" marT="119051" marB="11905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chemeClr val="accent1">
                        <a:alpha val="30196"/>
                      </a:schemeClr>
                    </a:solidFill>
                  </a:tcPr>
                </a:tc>
                <a:extLst>
                  <a:ext uri="{0D108BD9-81ED-4DB2-BD59-A6C34878D82A}">
                    <a16:rowId xmlns:a16="http://schemas.microsoft.com/office/drawing/2014/main" val="2515502815"/>
                  </a:ext>
                </a:extLst>
              </a:tr>
              <a:tr h="1328079">
                <a:tc>
                  <a:txBody>
                    <a:bodyPr/>
                    <a:lstStyle/>
                    <a:p>
                      <a:r>
                        <a:rPr lang="en-US" sz="1400" b="0" i="0" dirty="0">
                          <a:solidFill>
                            <a:schemeClr val="tx1">
                              <a:lumMod val="85000"/>
                              <a:lumOff val="15000"/>
                            </a:schemeClr>
                          </a:solidFill>
                          <a:effectLst/>
                          <a:latin typeface="NeoSansIntel"/>
                        </a:rPr>
                        <a:t>EMODT</a:t>
                      </a:r>
                      <a:endParaRPr lang="en-US" sz="1400" dirty="0">
                        <a:solidFill>
                          <a:schemeClr val="tx1">
                            <a:lumMod val="85000"/>
                            <a:lumOff val="15000"/>
                          </a:schemeClr>
                        </a:solidFill>
                        <a:effectLst/>
                      </a:endParaRPr>
                    </a:p>
                  </a:txBody>
                  <a:tcPr marL="198418" marR="119051" marT="119051" marB="119051" anchor="ctr">
                    <a:lnL w="12700" cmpd="sng">
                      <a:no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chemeClr val="accent1">
                        <a:alpha val="30196"/>
                      </a:schemeClr>
                    </a:solidFill>
                  </a:tcPr>
                </a:tc>
                <a:tc>
                  <a:txBody>
                    <a:bodyPr/>
                    <a:lstStyle/>
                    <a:p>
                      <a:r>
                        <a:rPr lang="en-US" sz="1400" b="0" i="0" dirty="0">
                          <a:solidFill>
                            <a:schemeClr val="tx1">
                              <a:lumMod val="85000"/>
                              <a:lumOff val="15000"/>
                            </a:schemeClr>
                          </a:solidFill>
                          <a:effectLst/>
                          <a:latin typeface="NeoSansIntel"/>
                        </a:rPr>
                        <a:t>Modify EPC page type. </a:t>
                      </a:r>
                      <a:endParaRPr lang="en-US" sz="1400" dirty="0">
                        <a:solidFill>
                          <a:schemeClr val="tx1">
                            <a:lumMod val="85000"/>
                            <a:lumOff val="15000"/>
                          </a:schemeClr>
                        </a:solidFill>
                        <a:effectLst/>
                      </a:endParaRPr>
                    </a:p>
                  </a:txBody>
                  <a:tcPr marL="198418" marR="119051" marT="119051" marB="119051"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chemeClr val="accent1">
                        <a:alpha val="30196"/>
                      </a:schemeClr>
                    </a:solidFill>
                  </a:tcPr>
                </a:tc>
                <a:extLst>
                  <a:ext uri="{0D108BD9-81ED-4DB2-BD59-A6C34878D82A}">
                    <a16:rowId xmlns:a16="http://schemas.microsoft.com/office/drawing/2014/main" val="3751182543"/>
                  </a:ext>
                </a:extLst>
              </a:tr>
            </a:tbl>
          </a:graphicData>
        </a:graphic>
      </p:graphicFrame>
    </p:spTree>
    <p:extLst>
      <p:ext uri="{BB962C8B-B14F-4D97-AF65-F5344CB8AC3E}">
        <p14:creationId xmlns:p14="http://schemas.microsoft.com/office/powerpoint/2010/main" val="2110018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solidFill>
                  <a:prstClr val="black">
                    <a:tint val="75000"/>
                  </a:prstClr>
                </a:solidFill>
                <a:latin typeface="Intel Clear" panose="020B0604020203020204" pitchFamily="34" charset="0"/>
                <a:ea typeface="Intel Clear" panose="020B0604020203020204" pitchFamily="34" charset="0"/>
                <a:cs typeface="Intel Clear" panose="020B0604020203020204" pitchFamily="34" charset="0"/>
              </a:rPr>
              <a:t>FOSDEM'23</a:t>
            </a:r>
          </a:p>
        </p:txBody>
      </p:sp>
      <p:sp>
        <p:nvSpPr>
          <p:cNvPr id="3" name="Title 2"/>
          <p:cNvSpPr>
            <a:spLocks noGrp="1"/>
          </p:cNvSpPr>
          <p:nvPr>
            <p:ph type="title"/>
          </p:nvPr>
        </p:nvSpPr>
        <p:spPr/>
        <p:txBody>
          <a:bodyPr/>
          <a:lstStyle/>
          <a:p>
            <a:r>
              <a:rPr lang="en-US"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rPr>
              <a:t>EDMM Overview</a:t>
            </a:r>
          </a:p>
        </p:txBody>
      </p:sp>
      <p:sp>
        <p:nvSpPr>
          <p:cNvPr id="4" name="Content Placeholder 3"/>
          <p:cNvSpPr>
            <a:spLocks noGrp="1"/>
          </p:cNvSpPr>
          <p:nvPr>
            <p:ph sz="quarter" idx="13"/>
          </p:nvPr>
        </p:nvSpPr>
        <p:spPr>
          <a:xfrm>
            <a:off x="507866" y="1192178"/>
            <a:ext cx="8228012" cy="3575086"/>
          </a:xfrm>
        </p:spPr>
        <p:txBody>
          <a:bodyPr/>
          <a:lstStyle/>
          <a:p>
            <a:pPr marL="285750" indent="-285750">
              <a:spcBef>
                <a:spcPts val="1800"/>
              </a:spcBef>
              <a:buFont typeface="Courier New" panose="02070309020205020404" pitchFamily="49" charset="0"/>
              <a:buChar char="o"/>
            </a:pPr>
            <a:r>
              <a:rPr lang="en-US" dirty="0">
                <a:latin typeface="Intel Clear Light" panose="020B0404020203020204" pitchFamily="34" charset="0"/>
                <a:ea typeface="Intel Clear Light" panose="020B0404020203020204" pitchFamily="34" charset="0"/>
                <a:cs typeface="Intel Clear Light" panose="020B0404020203020204" pitchFamily="34" charset="0"/>
              </a:rPr>
              <a:t>Memory management operations</a:t>
            </a:r>
          </a:p>
          <a:p>
            <a:pPr marL="511145" lvl="1" indent="-285750">
              <a:spcBef>
                <a:spcPts val="600"/>
              </a:spcBef>
              <a:buFont typeface="Wingdings" panose="05000000000000000000" pitchFamily="2" charset="2"/>
              <a:buChar char="§"/>
            </a:pP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Dynamic page allocation/deallocation </a:t>
            </a:r>
          </a:p>
          <a:p>
            <a:pPr marL="511145" lvl="1" indent="-285750">
              <a:spcBef>
                <a:spcPts val="600"/>
              </a:spcBef>
              <a:buFont typeface="Wingdings" panose="05000000000000000000" pitchFamily="2" charset="2"/>
              <a:buChar char="§"/>
            </a:pP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Dynamic thread creation/destruction</a:t>
            </a:r>
          </a:p>
          <a:p>
            <a:pPr marL="511145" lvl="1" indent="-285750">
              <a:spcBef>
                <a:spcPts val="600"/>
              </a:spcBef>
              <a:buFont typeface="Wingdings" panose="05000000000000000000" pitchFamily="2" charset="2"/>
              <a:buChar char="§"/>
            </a:pP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Restrict/Relax Page permissions</a:t>
            </a:r>
          </a:p>
          <a:p>
            <a:pPr marL="285750" lvl="1" indent="-285750">
              <a:spcBef>
                <a:spcPts val="1800"/>
              </a:spcBef>
              <a:buFont typeface="Courier New" panose="02070309020205020404" pitchFamily="49" charset="0"/>
              <a:buChar char="o"/>
            </a:pPr>
            <a:r>
              <a:rPr lang="en-US"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rPr>
              <a:t>Dynamic memory management requires a new approach</a:t>
            </a:r>
          </a:p>
          <a:p>
            <a:pPr marL="511145" lvl="1" indent="-285750">
              <a:spcBef>
                <a:spcPts val="600"/>
              </a:spcBef>
              <a:buFont typeface="Wingdings" panose="05000000000000000000" pitchFamily="2" charset="2"/>
              <a:buChar char="§"/>
            </a:pP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OS must be involved in page-table management, TLB flushes, …</a:t>
            </a:r>
          </a:p>
          <a:p>
            <a:pPr marL="511145" lvl="1" indent="-285750">
              <a:spcBef>
                <a:spcPts val="600"/>
              </a:spcBef>
              <a:buFont typeface="Wingdings" panose="05000000000000000000" pitchFamily="2" charset="2"/>
              <a:buChar char="§"/>
            </a:pP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OS cannot be trusted (e.g., it may convert a RO page to a RW page)</a:t>
            </a:r>
          </a:p>
          <a:p>
            <a:pPr marL="285750" indent="-285750">
              <a:spcBef>
                <a:spcPts val="1800"/>
              </a:spcBef>
              <a:buFont typeface="Courier New" panose="02070309020205020404" pitchFamily="49" charset="0"/>
              <a:buChar char="o"/>
            </a:pPr>
            <a:r>
              <a:rPr lang="en-US" dirty="0">
                <a:latin typeface="Intel Clear Light" panose="020B0404020203020204" pitchFamily="34" charset="0"/>
                <a:ea typeface="Intel Clear Light" panose="020B0404020203020204" pitchFamily="34" charset="0"/>
                <a:cs typeface="Intel Clear Light" panose="020B0404020203020204" pitchFamily="34" charset="0"/>
              </a:rPr>
              <a:t>Enclave confirms request before any changes take effect</a:t>
            </a:r>
          </a:p>
          <a:p>
            <a:pPr marL="511145" lvl="1" indent="-285750">
              <a:spcBef>
                <a:spcPts val="600"/>
              </a:spcBef>
              <a:buFont typeface="Wingdings" panose="05000000000000000000" pitchFamily="2" charset="2"/>
              <a:buChar char="§"/>
            </a:pP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EDMM provides a new instruction, EACCEPT to accept new modifications</a:t>
            </a:r>
            <a:endParaRPr lang="en-US" dirty="0">
              <a:latin typeface="Intel Clear Light" panose="020B0404020203020204" pitchFamily="34" charset="0"/>
              <a:ea typeface="Intel Clear Light" panose="020B0404020203020204" pitchFamily="34" charset="0"/>
              <a:cs typeface="Intel Clear Light" panose="020B0404020203020204" pitchFamily="34" charset="0"/>
            </a:endParaRPr>
          </a:p>
        </p:txBody>
      </p:sp>
      <p:sp>
        <p:nvSpPr>
          <p:cNvPr id="5" name="Slide Number Placeholder 4">
            <a:extLst>
              <a:ext uri="{FF2B5EF4-FFF2-40B4-BE49-F238E27FC236}">
                <a16:creationId xmlns:a16="http://schemas.microsoft.com/office/drawing/2014/main" id="{1E720132-721F-24C9-999D-6E8B36C8597F}"/>
              </a:ext>
            </a:extLst>
          </p:cNvPr>
          <p:cNvSpPr>
            <a:spLocks noGrp="1"/>
          </p:cNvSpPr>
          <p:nvPr>
            <p:ph type="sldNum" sz="quarter" idx="12"/>
          </p:nvPr>
        </p:nvSpPr>
        <p:spPr/>
        <p:txBody>
          <a:bodyPr/>
          <a:lstStyle/>
          <a:p>
            <a:fld id="{EE2556C5-CE8C-6547-B838-EA80C61A4AF7}" type="slidenum">
              <a:rPr lang="en-US" smtClean="0">
                <a:solidFill>
                  <a:prstClr val="white"/>
                </a:solidFill>
              </a:rPr>
              <a:pPr/>
              <a:t>13</a:t>
            </a:fld>
            <a:endParaRPr lang="en-US" dirty="0">
              <a:solidFill>
                <a:prstClr val="white"/>
              </a:solidFill>
            </a:endParaRPr>
          </a:p>
        </p:txBody>
      </p:sp>
    </p:spTree>
    <p:extLst>
      <p:ext uri="{BB962C8B-B14F-4D97-AF65-F5344CB8AC3E}">
        <p14:creationId xmlns:p14="http://schemas.microsoft.com/office/powerpoint/2010/main" val="1090041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E720132-721F-24C9-999D-6E8B36C8597F}"/>
              </a:ext>
            </a:extLst>
          </p:cNvPr>
          <p:cNvSpPr>
            <a:spLocks noGrp="1"/>
          </p:cNvSpPr>
          <p:nvPr>
            <p:ph type="sldNum" sz="quarter" idx="12"/>
          </p:nvPr>
        </p:nvSpPr>
        <p:spPr/>
        <p:txBody>
          <a:bodyPr/>
          <a:lstStyle/>
          <a:p>
            <a:fld id="{EE2556C5-CE8C-6547-B838-EA80C61A4AF7}" type="slidenum">
              <a:rPr lang="en-US" smtClean="0">
                <a:solidFill>
                  <a:prstClr val="white"/>
                </a:solidFill>
              </a:rPr>
              <a:pPr/>
              <a:t>14</a:t>
            </a:fld>
            <a:endParaRPr lang="en-US" dirty="0">
              <a:solidFill>
                <a:prstClr val="white"/>
              </a:solidFill>
            </a:endParaRPr>
          </a:p>
        </p:txBody>
      </p:sp>
      <p:sp>
        <p:nvSpPr>
          <p:cNvPr id="4" name="Title 2">
            <a:extLst>
              <a:ext uri="{FF2B5EF4-FFF2-40B4-BE49-F238E27FC236}">
                <a16:creationId xmlns:a16="http://schemas.microsoft.com/office/drawing/2014/main" id="{24E8DEDE-B5F0-9917-B0BB-6427E11FFEB6}"/>
              </a:ext>
            </a:extLst>
          </p:cNvPr>
          <p:cNvSpPr txBox="1">
            <a:spLocks/>
          </p:cNvSpPr>
          <p:nvPr/>
        </p:nvSpPr>
        <p:spPr>
          <a:xfrm>
            <a:off x="455613" y="323498"/>
            <a:ext cx="8229600" cy="868680"/>
          </a:xfrm>
          <a:prstGeom prst="rect">
            <a:avLst/>
          </a:prstGeom>
        </p:spPr>
        <p:txBody>
          <a:bodyPr vert="horz" lIns="0" tIns="0" rIns="0" bIns="0" rtlCol="0" anchor="t" anchorCtr="0">
            <a:normAutofit/>
          </a:bodyPr>
          <a:lstStyle>
            <a:lvl1pPr algn="l" defTabSz="457142" rtl="0" eaLnBrk="1" latinLnBrk="0" hangingPunct="1">
              <a:spcBef>
                <a:spcPct val="0"/>
              </a:spcBef>
              <a:buNone/>
              <a:defRPr sz="2800" kern="1200">
                <a:solidFill>
                  <a:schemeClr val="accent1"/>
                </a:solidFill>
                <a:latin typeface="Calibri" panose="020F0502020204030204" pitchFamily="34" charset="0"/>
                <a:ea typeface="+mj-ea"/>
                <a:cs typeface="+mj-cs"/>
              </a:defRPr>
            </a:lvl1pPr>
          </a:lstStyle>
          <a:p>
            <a:r>
              <a:rPr lang="en-US"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rPr>
              <a:t>Naïve EDMM Page allocation (#PF based)</a:t>
            </a:r>
          </a:p>
        </p:txBody>
      </p:sp>
      <p:sp>
        <p:nvSpPr>
          <p:cNvPr id="7" name="Arc 6">
            <a:extLst>
              <a:ext uri="{FF2B5EF4-FFF2-40B4-BE49-F238E27FC236}">
                <a16:creationId xmlns:a16="http://schemas.microsoft.com/office/drawing/2014/main" id="{D2A8B643-CC1A-D131-4ED6-8FDFFD9D9F5A}"/>
              </a:ext>
            </a:extLst>
          </p:cNvPr>
          <p:cNvSpPr/>
          <p:nvPr/>
        </p:nvSpPr>
        <p:spPr>
          <a:xfrm rot="13349289">
            <a:off x="2287232" y="1621354"/>
            <a:ext cx="1973906" cy="2732654"/>
          </a:xfrm>
          <a:prstGeom prst="arc">
            <a:avLst>
              <a:gd name="adj1" fmla="val 11924020"/>
              <a:gd name="adj2" fmla="val 0"/>
            </a:avLst>
          </a:prstGeom>
          <a:ln>
            <a:solidFill>
              <a:schemeClr val="tx2"/>
            </a:solidFill>
            <a:prstDash val="sysDash"/>
            <a:headEnd type="arrow"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Arc 7">
            <a:extLst>
              <a:ext uri="{FF2B5EF4-FFF2-40B4-BE49-F238E27FC236}">
                <a16:creationId xmlns:a16="http://schemas.microsoft.com/office/drawing/2014/main" id="{5D2759BE-DF0F-1C23-FDD3-65E78C6D5148}"/>
              </a:ext>
            </a:extLst>
          </p:cNvPr>
          <p:cNvSpPr/>
          <p:nvPr/>
        </p:nvSpPr>
        <p:spPr>
          <a:xfrm rot="7516476">
            <a:off x="3265636" y="1106423"/>
            <a:ext cx="2200271" cy="1843791"/>
          </a:xfrm>
          <a:prstGeom prst="arc">
            <a:avLst>
              <a:gd name="adj1" fmla="val 17809937"/>
              <a:gd name="adj2" fmla="val 262912"/>
            </a:avLst>
          </a:prstGeom>
          <a:ln>
            <a:solidFill>
              <a:schemeClr val="tx2"/>
            </a:solidFill>
            <a:prstDash val="sysDash"/>
            <a:headEnd type="none" w="med" len="med"/>
            <a:tailEnd type="arrow"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chemeClr val="tx1"/>
                </a:solidFill>
                <a:prstDash val="dash"/>
              </a:ln>
            </a:endParaRPr>
          </a:p>
        </p:txBody>
      </p:sp>
      <p:sp>
        <p:nvSpPr>
          <p:cNvPr id="9" name="Rectangle: Rounded Corners 8">
            <a:extLst>
              <a:ext uri="{FF2B5EF4-FFF2-40B4-BE49-F238E27FC236}">
                <a16:creationId xmlns:a16="http://schemas.microsoft.com/office/drawing/2014/main" id="{46460B00-D5BC-1F83-F0C2-6B21B919C053}"/>
              </a:ext>
            </a:extLst>
          </p:cNvPr>
          <p:cNvSpPr/>
          <p:nvPr/>
        </p:nvSpPr>
        <p:spPr>
          <a:xfrm>
            <a:off x="2323857" y="1468028"/>
            <a:ext cx="4002373" cy="1634140"/>
          </a:xfrm>
          <a:prstGeom prst="round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75449A3B-E209-F900-9601-3FD49B448369}"/>
              </a:ext>
            </a:extLst>
          </p:cNvPr>
          <p:cNvSpPr/>
          <p:nvPr/>
        </p:nvSpPr>
        <p:spPr>
          <a:xfrm>
            <a:off x="2566198" y="1901007"/>
            <a:ext cx="1571469" cy="954724"/>
          </a:xfrm>
          <a:prstGeom prst="roundRect">
            <a:avLst/>
          </a:prstGeom>
          <a:solidFill>
            <a:schemeClr val="accent3"/>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47AFE2CB-FAC2-CA5B-36C6-214F6D76744D}"/>
              </a:ext>
            </a:extLst>
          </p:cNvPr>
          <p:cNvSpPr/>
          <p:nvPr/>
        </p:nvSpPr>
        <p:spPr>
          <a:xfrm>
            <a:off x="4412928" y="1901006"/>
            <a:ext cx="1711388" cy="954724"/>
          </a:xfrm>
          <a:prstGeom prst="round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73B5E3-FB4D-6DCA-6B13-58E5B1808B34}"/>
              </a:ext>
            </a:extLst>
          </p:cNvPr>
          <p:cNvSpPr txBox="1"/>
          <p:nvPr/>
        </p:nvSpPr>
        <p:spPr>
          <a:xfrm>
            <a:off x="3535178" y="1531338"/>
            <a:ext cx="1579728" cy="338554"/>
          </a:xfrm>
          <a:prstGeom prst="rect">
            <a:avLst/>
          </a:prstGeom>
          <a:noFill/>
        </p:spPr>
        <p:txBody>
          <a:bodyPr wrap="none" rtlCol="0">
            <a:spAutoFit/>
          </a:bodyPr>
          <a:lstStyle/>
          <a:p>
            <a:r>
              <a:rPr lang="en-US" sz="1600" u="sng" dirty="0">
                <a:latin typeface="Calibri" panose="020F0502020204030204" pitchFamily="34" charset="0"/>
                <a:cs typeface="Calibri" panose="020F0502020204030204" pitchFamily="34" charset="0"/>
              </a:rPr>
              <a:t>Gramine Process</a:t>
            </a:r>
          </a:p>
        </p:txBody>
      </p:sp>
      <p:sp>
        <p:nvSpPr>
          <p:cNvPr id="13" name="TextBox 12">
            <a:extLst>
              <a:ext uri="{FF2B5EF4-FFF2-40B4-BE49-F238E27FC236}">
                <a16:creationId xmlns:a16="http://schemas.microsoft.com/office/drawing/2014/main" id="{94FF74A8-0425-3E5E-2436-39DA4E6CCF3D}"/>
              </a:ext>
            </a:extLst>
          </p:cNvPr>
          <p:cNvSpPr txBox="1"/>
          <p:nvPr/>
        </p:nvSpPr>
        <p:spPr>
          <a:xfrm>
            <a:off x="2944897" y="1870548"/>
            <a:ext cx="814069" cy="337052"/>
          </a:xfrm>
          <a:prstGeom prst="rect">
            <a:avLst/>
          </a:prstGeom>
          <a:noFill/>
        </p:spPr>
        <p:txBody>
          <a:bodyPr wrap="none" rtlCol="0">
            <a:spAutoFit/>
          </a:bodyPr>
          <a:lstStyle/>
          <a:p>
            <a:r>
              <a:rPr lang="en-US" sz="1600" u="sng" dirty="0">
                <a:latin typeface="Calibri" panose="020F0502020204030204" pitchFamily="34" charset="0"/>
                <a:cs typeface="Calibri" panose="020F0502020204030204" pitchFamily="34" charset="0"/>
              </a:rPr>
              <a:t>Enclave</a:t>
            </a:r>
          </a:p>
        </p:txBody>
      </p:sp>
      <p:sp>
        <p:nvSpPr>
          <p:cNvPr id="14" name="TextBox 13">
            <a:extLst>
              <a:ext uri="{FF2B5EF4-FFF2-40B4-BE49-F238E27FC236}">
                <a16:creationId xmlns:a16="http://schemas.microsoft.com/office/drawing/2014/main" id="{7A6C5E17-93BC-7449-CCF9-258003FCD8BD}"/>
              </a:ext>
            </a:extLst>
          </p:cNvPr>
          <p:cNvSpPr txBox="1"/>
          <p:nvPr/>
        </p:nvSpPr>
        <p:spPr>
          <a:xfrm>
            <a:off x="4385303" y="1906583"/>
            <a:ext cx="1766637" cy="338554"/>
          </a:xfrm>
          <a:prstGeom prst="rect">
            <a:avLst/>
          </a:prstGeom>
          <a:noFill/>
        </p:spPr>
        <p:txBody>
          <a:bodyPr wrap="none" rtlCol="0">
            <a:spAutoFit/>
          </a:bodyPr>
          <a:lstStyle/>
          <a:p>
            <a:r>
              <a:rPr lang="en-US" sz="1600" u="sng" dirty="0">
                <a:latin typeface="Calibri" panose="020F0502020204030204" pitchFamily="34" charset="0"/>
                <a:cs typeface="Calibri" panose="020F0502020204030204" pitchFamily="34" charset="0"/>
              </a:rPr>
              <a:t>Untrusted backend</a:t>
            </a:r>
          </a:p>
        </p:txBody>
      </p:sp>
      <p:sp>
        <p:nvSpPr>
          <p:cNvPr id="15" name="TextBox 14">
            <a:extLst>
              <a:ext uri="{FF2B5EF4-FFF2-40B4-BE49-F238E27FC236}">
                <a16:creationId xmlns:a16="http://schemas.microsoft.com/office/drawing/2014/main" id="{5D4A938C-76F5-08BD-E177-20609CD1B750}"/>
              </a:ext>
            </a:extLst>
          </p:cNvPr>
          <p:cNvSpPr txBox="1"/>
          <p:nvPr/>
        </p:nvSpPr>
        <p:spPr>
          <a:xfrm>
            <a:off x="2512598" y="2140447"/>
            <a:ext cx="1487908" cy="400110"/>
          </a:xfrm>
          <a:prstGeom prst="rect">
            <a:avLst/>
          </a:prstGeom>
          <a:noFill/>
        </p:spPr>
        <p:txBody>
          <a:bodyPr wrap="none" rtlCol="0">
            <a:spAutoFit/>
          </a:bodyPr>
          <a:lstStyle/>
          <a:p>
            <a:r>
              <a:rPr lang="en-US" sz="1000" dirty="0">
                <a:latin typeface="Calibri" panose="020F0502020204030204" pitchFamily="34" charset="0"/>
                <a:cs typeface="Calibri" panose="020F0502020204030204" pitchFamily="34" charset="0"/>
              </a:rPr>
              <a:t>1. EACCEPT on a</a:t>
            </a:r>
          </a:p>
          <a:p>
            <a:r>
              <a:rPr lang="en-US" sz="1000" dirty="0">
                <a:latin typeface="Calibri" panose="020F0502020204030204" pitchFamily="34" charset="0"/>
                <a:cs typeface="Calibri" panose="020F0502020204030204" pitchFamily="34" charset="0"/>
              </a:rPr>
              <a:t> new uncommitted page.</a:t>
            </a:r>
          </a:p>
        </p:txBody>
      </p:sp>
      <p:cxnSp>
        <p:nvCxnSpPr>
          <p:cNvPr id="16" name="Straight Connector 15">
            <a:extLst>
              <a:ext uri="{FF2B5EF4-FFF2-40B4-BE49-F238E27FC236}">
                <a16:creationId xmlns:a16="http://schemas.microsoft.com/office/drawing/2014/main" id="{A87FD691-9DE4-CF63-A0E4-E0F851DEC731}"/>
              </a:ext>
            </a:extLst>
          </p:cNvPr>
          <p:cNvCxnSpPr/>
          <p:nvPr/>
        </p:nvCxnSpPr>
        <p:spPr>
          <a:xfrm>
            <a:off x="2039044" y="3273790"/>
            <a:ext cx="4505793" cy="0"/>
          </a:xfrm>
          <a:prstGeom prst="line">
            <a:avLst/>
          </a:prstGeom>
          <a:ln>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sp>
        <p:nvSpPr>
          <p:cNvPr id="17" name="Rectangle: Rounded Corners 16">
            <a:extLst>
              <a:ext uri="{FF2B5EF4-FFF2-40B4-BE49-F238E27FC236}">
                <a16:creationId xmlns:a16="http://schemas.microsoft.com/office/drawing/2014/main" id="{F2B16361-FFBB-71BF-DB8B-D6D300322D01}"/>
              </a:ext>
            </a:extLst>
          </p:cNvPr>
          <p:cNvSpPr/>
          <p:nvPr/>
        </p:nvSpPr>
        <p:spPr>
          <a:xfrm>
            <a:off x="3758966" y="3445413"/>
            <a:ext cx="2297443" cy="860679"/>
          </a:xfrm>
          <a:prstGeom prst="round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E9BF83AB-DE39-0015-6FD9-E5395B2CAFB6}"/>
              </a:ext>
            </a:extLst>
          </p:cNvPr>
          <p:cNvSpPr txBox="1"/>
          <p:nvPr/>
        </p:nvSpPr>
        <p:spPr>
          <a:xfrm>
            <a:off x="4381132" y="3404652"/>
            <a:ext cx="1053109" cy="337052"/>
          </a:xfrm>
          <a:prstGeom prst="rect">
            <a:avLst/>
          </a:prstGeom>
          <a:noFill/>
        </p:spPr>
        <p:txBody>
          <a:bodyPr wrap="none" rtlCol="0">
            <a:spAutoFit/>
          </a:bodyPr>
          <a:lstStyle/>
          <a:p>
            <a:r>
              <a:rPr lang="en-US" sz="1600" u="sng" dirty="0">
                <a:latin typeface="Calibri" panose="020F0502020204030204" pitchFamily="34" charset="0"/>
                <a:cs typeface="Calibri" panose="020F0502020204030204" pitchFamily="34" charset="0"/>
              </a:rPr>
              <a:t>SGX driver</a:t>
            </a:r>
          </a:p>
        </p:txBody>
      </p:sp>
      <p:sp>
        <p:nvSpPr>
          <p:cNvPr id="19" name="TextBox 18">
            <a:extLst>
              <a:ext uri="{FF2B5EF4-FFF2-40B4-BE49-F238E27FC236}">
                <a16:creationId xmlns:a16="http://schemas.microsoft.com/office/drawing/2014/main" id="{97507291-4AC6-3CC0-9539-BD3C169F64BF}"/>
              </a:ext>
            </a:extLst>
          </p:cNvPr>
          <p:cNvSpPr txBox="1"/>
          <p:nvPr/>
        </p:nvSpPr>
        <p:spPr>
          <a:xfrm>
            <a:off x="1903656" y="3843781"/>
            <a:ext cx="523687" cy="245128"/>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AEX</a:t>
            </a:r>
          </a:p>
        </p:txBody>
      </p:sp>
      <p:sp>
        <p:nvSpPr>
          <p:cNvPr id="20" name="TextBox 19">
            <a:extLst>
              <a:ext uri="{FF2B5EF4-FFF2-40B4-BE49-F238E27FC236}">
                <a16:creationId xmlns:a16="http://schemas.microsoft.com/office/drawing/2014/main" id="{DF210D73-EEA1-14B4-A4B2-0B6ED18247BB}"/>
              </a:ext>
            </a:extLst>
          </p:cNvPr>
          <p:cNvSpPr txBox="1"/>
          <p:nvPr/>
        </p:nvSpPr>
        <p:spPr>
          <a:xfrm>
            <a:off x="3744624" y="3623637"/>
            <a:ext cx="1405708" cy="245128"/>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Page fault handler</a:t>
            </a:r>
          </a:p>
        </p:txBody>
      </p:sp>
      <p:cxnSp>
        <p:nvCxnSpPr>
          <p:cNvPr id="21" name="Straight Connector 20">
            <a:extLst>
              <a:ext uri="{FF2B5EF4-FFF2-40B4-BE49-F238E27FC236}">
                <a16:creationId xmlns:a16="http://schemas.microsoft.com/office/drawing/2014/main" id="{AA928447-F1A9-B333-0838-D04F42761A7F}"/>
              </a:ext>
            </a:extLst>
          </p:cNvPr>
          <p:cNvCxnSpPr>
            <a:cxnSpLocks/>
          </p:cNvCxnSpPr>
          <p:nvPr/>
        </p:nvCxnSpPr>
        <p:spPr>
          <a:xfrm>
            <a:off x="3814679" y="3888261"/>
            <a:ext cx="1020727" cy="0"/>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06478FB0-DBC6-5C6A-2FC3-DCE166803405}"/>
              </a:ext>
            </a:extLst>
          </p:cNvPr>
          <p:cNvSpPr txBox="1"/>
          <p:nvPr/>
        </p:nvSpPr>
        <p:spPr>
          <a:xfrm>
            <a:off x="3744624" y="3896926"/>
            <a:ext cx="1492220"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2. EAUG</a:t>
            </a:r>
          </a:p>
        </p:txBody>
      </p:sp>
      <p:sp>
        <p:nvSpPr>
          <p:cNvPr id="23" name="Arc 22">
            <a:extLst>
              <a:ext uri="{FF2B5EF4-FFF2-40B4-BE49-F238E27FC236}">
                <a16:creationId xmlns:a16="http://schemas.microsoft.com/office/drawing/2014/main" id="{EB9E611B-4035-613C-53BD-8DA56F6EA5A1}"/>
              </a:ext>
            </a:extLst>
          </p:cNvPr>
          <p:cNvSpPr/>
          <p:nvPr/>
        </p:nvSpPr>
        <p:spPr>
          <a:xfrm>
            <a:off x="4825709" y="1901006"/>
            <a:ext cx="1448589" cy="2424553"/>
          </a:xfrm>
          <a:prstGeom prst="arc">
            <a:avLst>
              <a:gd name="adj1" fmla="val 18504766"/>
              <a:gd name="adj2" fmla="val 3579202"/>
            </a:avLst>
          </a:prstGeom>
          <a:ln>
            <a:solidFill>
              <a:schemeClr val="tx2"/>
            </a:solidFill>
            <a:prstDash val="sysDash"/>
            <a:headEnd type="arrow"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chemeClr val="tx1"/>
                </a:solidFill>
                <a:prstDash val="dash"/>
              </a:ln>
            </a:endParaRPr>
          </a:p>
        </p:txBody>
      </p:sp>
      <p:sp>
        <p:nvSpPr>
          <p:cNvPr id="24" name="TextBox 23">
            <a:extLst>
              <a:ext uri="{FF2B5EF4-FFF2-40B4-BE49-F238E27FC236}">
                <a16:creationId xmlns:a16="http://schemas.microsoft.com/office/drawing/2014/main" id="{35F605BB-25B7-2932-A509-0EB5BCF3C02D}"/>
              </a:ext>
            </a:extLst>
          </p:cNvPr>
          <p:cNvSpPr txBox="1"/>
          <p:nvPr/>
        </p:nvSpPr>
        <p:spPr>
          <a:xfrm>
            <a:off x="4376056" y="2212950"/>
            <a:ext cx="1405708" cy="245128"/>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Exception handler</a:t>
            </a:r>
          </a:p>
        </p:txBody>
      </p:sp>
      <p:sp>
        <p:nvSpPr>
          <p:cNvPr id="25" name="TextBox 24">
            <a:extLst>
              <a:ext uri="{FF2B5EF4-FFF2-40B4-BE49-F238E27FC236}">
                <a16:creationId xmlns:a16="http://schemas.microsoft.com/office/drawing/2014/main" id="{F13906A5-EF8C-08DE-C6BB-3BB59F9CB490}"/>
              </a:ext>
            </a:extLst>
          </p:cNvPr>
          <p:cNvSpPr txBox="1"/>
          <p:nvPr/>
        </p:nvSpPr>
        <p:spPr>
          <a:xfrm>
            <a:off x="4374968" y="2428231"/>
            <a:ext cx="1492220" cy="245128"/>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4. ERESUME</a:t>
            </a:r>
          </a:p>
        </p:txBody>
      </p:sp>
      <p:cxnSp>
        <p:nvCxnSpPr>
          <p:cNvPr id="26" name="Straight Connector 25">
            <a:extLst>
              <a:ext uri="{FF2B5EF4-FFF2-40B4-BE49-F238E27FC236}">
                <a16:creationId xmlns:a16="http://schemas.microsoft.com/office/drawing/2014/main" id="{2E788CFA-30B5-9758-C328-4FEBE6DACCA8}"/>
              </a:ext>
            </a:extLst>
          </p:cNvPr>
          <p:cNvCxnSpPr/>
          <p:nvPr/>
        </p:nvCxnSpPr>
        <p:spPr>
          <a:xfrm>
            <a:off x="4467452" y="2428231"/>
            <a:ext cx="921895" cy="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27" name="TextBox 26">
            <a:extLst>
              <a:ext uri="{FF2B5EF4-FFF2-40B4-BE49-F238E27FC236}">
                <a16:creationId xmlns:a16="http://schemas.microsoft.com/office/drawing/2014/main" id="{534529A9-414C-79F3-7CB8-FB12954BED05}"/>
              </a:ext>
            </a:extLst>
          </p:cNvPr>
          <p:cNvSpPr txBox="1"/>
          <p:nvPr/>
        </p:nvSpPr>
        <p:spPr>
          <a:xfrm>
            <a:off x="3993678" y="2806714"/>
            <a:ext cx="523687" cy="245128"/>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ECALL</a:t>
            </a:r>
          </a:p>
        </p:txBody>
      </p:sp>
      <p:sp>
        <p:nvSpPr>
          <p:cNvPr id="28" name="Content Placeholder 3">
            <a:extLst>
              <a:ext uri="{FF2B5EF4-FFF2-40B4-BE49-F238E27FC236}">
                <a16:creationId xmlns:a16="http://schemas.microsoft.com/office/drawing/2014/main" id="{3A18726E-9965-BDC1-ED6B-C72FB18A4BFC}"/>
              </a:ext>
            </a:extLst>
          </p:cNvPr>
          <p:cNvSpPr>
            <a:spLocks noGrp="1"/>
          </p:cNvSpPr>
          <p:nvPr>
            <p:ph sz="half" idx="13"/>
          </p:nvPr>
        </p:nvSpPr>
        <p:spPr>
          <a:xfrm>
            <a:off x="455613" y="4459853"/>
            <a:ext cx="7482128" cy="373160"/>
          </a:xfrm>
        </p:spPr>
        <p:txBody>
          <a:bodyPr>
            <a:normAutofit/>
          </a:bodyPr>
          <a:lstStyle/>
          <a:p>
            <a:pPr lvl="1">
              <a:buFont typeface="Courier New" panose="02070309020205020404" pitchFamily="49" charset="0"/>
              <a:buChar char="o"/>
            </a:pPr>
            <a:r>
              <a:rPr lang="en-US"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rPr>
              <a:t>Each page allocation results in 1 AEX, 2 context switches and 1 ECALL.</a:t>
            </a:r>
          </a:p>
          <a:p>
            <a:pPr marL="0" lvl="1" indent="0">
              <a:buNone/>
            </a:pPr>
            <a:endParaRPr lang="en-US" dirty="0">
              <a:latin typeface="Calibri" panose="020F0502020204030204" pitchFamily="34" charset="0"/>
              <a:cs typeface="Calibri" panose="020F0502020204030204" pitchFamily="34" charset="0"/>
            </a:endParaRPr>
          </a:p>
        </p:txBody>
      </p:sp>
      <p:sp>
        <p:nvSpPr>
          <p:cNvPr id="3" name="Footer Placeholder 1">
            <a:extLst>
              <a:ext uri="{FF2B5EF4-FFF2-40B4-BE49-F238E27FC236}">
                <a16:creationId xmlns:a16="http://schemas.microsoft.com/office/drawing/2014/main" id="{8FF31ED6-5880-293D-C4EB-2007C41106DA}"/>
              </a:ext>
            </a:extLst>
          </p:cNvPr>
          <p:cNvSpPr>
            <a:spLocks noGrp="1"/>
          </p:cNvSpPr>
          <p:nvPr>
            <p:ph type="ftr" sz="quarter" idx="11"/>
          </p:nvPr>
        </p:nvSpPr>
        <p:spPr>
          <a:xfrm>
            <a:off x="3124200" y="4767264"/>
            <a:ext cx="2895600" cy="273844"/>
          </a:xfrm>
        </p:spPr>
        <p:txBody>
          <a:bodyPr/>
          <a:lstStyle/>
          <a:p>
            <a:r>
              <a:rPr lang="en-US" dirty="0">
                <a:solidFill>
                  <a:prstClr val="black">
                    <a:tint val="75000"/>
                  </a:prstClr>
                </a:solidFill>
                <a:latin typeface="Intel Clear" panose="020B0604020203020204" pitchFamily="34" charset="0"/>
                <a:ea typeface="Intel Clear" panose="020B0604020203020204" pitchFamily="34" charset="0"/>
                <a:cs typeface="Intel Clear" panose="020B0604020203020204" pitchFamily="34" charset="0"/>
              </a:rPr>
              <a:t>FOSDEM'23</a:t>
            </a:r>
          </a:p>
        </p:txBody>
      </p:sp>
      <p:sp>
        <p:nvSpPr>
          <p:cNvPr id="2" name="TextBox 1">
            <a:extLst>
              <a:ext uri="{FF2B5EF4-FFF2-40B4-BE49-F238E27FC236}">
                <a16:creationId xmlns:a16="http://schemas.microsoft.com/office/drawing/2014/main" id="{A54E4B62-570B-293A-5C0B-AAC24A9D6825}"/>
              </a:ext>
            </a:extLst>
          </p:cNvPr>
          <p:cNvSpPr txBox="1"/>
          <p:nvPr/>
        </p:nvSpPr>
        <p:spPr>
          <a:xfrm>
            <a:off x="2510968" y="2497427"/>
            <a:ext cx="1246908"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5. Retry EACCEPT</a:t>
            </a:r>
          </a:p>
        </p:txBody>
      </p:sp>
      <p:sp>
        <p:nvSpPr>
          <p:cNvPr id="29" name="TextBox 28">
            <a:extLst>
              <a:ext uri="{FF2B5EF4-FFF2-40B4-BE49-F238E27FC236}">
                <a16:creationId xmlns:a16="http://schemas.microsoft.com/office/drawing/2014/main" id="{2C5E02CC-B833-E553-4554-1C3CAEBB69AB}"/>
              </a:ext>
            </a:extLst>
          </p:cNvPr>
          <p:cNvSpPr txBox="1"/>
          <p:nvPr/>
        </p:nvSpPr>
        <p:spPr>
          <a:xfrm>
            <a:off x="3742218" y="4040387"/>
            <a:ext cx="1155953"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3. IRET</a:t>
            </a:r>
          </a:p>
        </p:txBody>
      </p:sp>
    </p:spTree>
    <p:extLst>
      <p:ext uri="{BB962C8B-B14F-4D97-AF65-F5344CB8AC3E}">
        <p14:creationId xmlns:p14="http://schemas.microsoft.com/office/powerpoint/2010/main" val="42736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5" grpId="0"/>
      <p:bldP spid="19" grpId="0"/>
      <p:bldP spid="20" grpId="0"/>
      <p:bldP spid="22" grpId="0"/>
      <p:bldP spid="23" grpId="0" animBg="1"/>
      <p:bldP spid="24" grpId="0"/>
      <p:bldP spid="25" grpId="0"/>
      <p:bldP spid="27" grpId="0"/>
      <p:bldP spid="28" grpId="0" build="p"/>
      <p:bldP spid="2" grpId="0"/>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E720132-721F-24C9-999D-6E8B36C8597F}"/>
              </a:ext>
            </a:extLst>
          </p:cNvPr>
          <p:cNvSpPr>
            <a:spLocks noGrp="1"/>
          </p:cNvSpPr>
          <p:nvPr>
            <p:ph type="sldNum" sz="quarter" idx="12"/>
          </p:nvPr>
        </p:nvSpPr>
        <p:spPr/>
        <p:txBody>
          <a:bodyPr/>
          <a:lstStyle/>
          <a:p>
            <a:fld id="{EE2556C5-CE8C-6547-B838-EA80C61A4AF7}" type="slidenum">
              <a:rPr lang="en-US" smtClean="0">
                <a:solidFill>
                  <a:prstClr val="white"/>
                </a:solidFill>
              </a:rPr>
              <a:pPr/>
              <a:t>15</a:t>
            </a:fld>
            <a:endParaRPr lang="en-US" dirty="0">
              <a:solidFill>
                <a:prstClr val="white"/>
              </a:solidFill>
            </a:endParaRPr>
          </a:p>
        </p:txBody>
      </p:sp>
      <p:sp>
        <p:nvSpPr>
          <p:cNvPr id="7" name="Title 2">
            <a:extLst>
              <a:ext uri="{FF2B5EF4-FFF2-40B4-BE49-F238E27FC236}">
                <a16:creationId xmlns:a16="http://schemas.microsoft.com/office/drawing/2014/main" id="{51CE4985-C45F-2C91-0F56-4FDFE160EC67}"/>
              </a:ext>
            </a:extLst>
          </p:cNvPr>
          <p:cNvSpPr txBox="1">
            <a:spLocks noGrp="1"/>
          </p:cNvSpPr>
          <p:nvPr>
            <p:ph type="title"/>
          </p:nvPr>
        </p:nvSpPr>
        <p:spPr>
          <a:xfrm>
            <a:off x="455613" y="323850"/>
            <a:ext cx="8229600" cy="868363"/>
          </a:xfrm>
          <a:prstGeom prst="rect">
            <a:avLst/>
          </a:prstGeom>
        </p:spPr>
        <p:txBody>
          <a:bodyPr vert="horz" lIns="0" tIns="0" rIns="0" bIns="0" rtlCol="0" anchor="t" anchorCtr="0">
            <a:normAutofit/>
          </a:bodyPr>
          <a:lstStyle>
            <a:lvl1pPr algn="l" defTabSz="457142" rtl="0" eaLnBrk="1" latinLnBrk="0" hangingPunct="1">
              <a:spcBef>
                <a:spcPct val="0"/>
              </a:spcBef>
              <a:buNone/>
              <a:defRPr sz="2800" kern="1200">
                <a:solidFill>
                  <a:schemeClr val="accent1"/>
                </a:solidFill>
                <a:latin typeface="Calibri" panose="020F0502020204030204" pitchFamily="34" charset="0"/>
                <a:ea typeface="+mj-ea"/>
                <a:cs typeface="+mj-cs"/>
              </a:defRPr>
            </a:lvl1pPr>
          </a:lstStyle>
          <a:p>
            <a:r>
              <a:rPr lang="en-US"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rPr>
              <a:t>Naïve EDMM Page deallocation</a:t>
            </a:r>
          </a:p>
        </p:txBody>
      </p:sp>
      <p:sp>
        <p:nvSpPr>
          <p:cNvPr id="75" name="Arc 74">
            <a:extLst>
              <a:ext uri="{FF2B5EF4-FFF2-40B4-BE49-F238E27FC236}">
                <a16:creationId xmlns:a16="http://schemas.microsoft.com/office/drawing/2014/main" id="{7AF28ADD-06FB-B504-8CE6-9981CD263AAD}"/>
              </a:ext>
            </a:extLst>
          </p:cNvPr>
          <p:cNvSpPr/>
          <p:nvPr/>
        </p:nvSpPr>
        <p:spPr>
          <a:xfrm rot="13349289">
            <a:off x="2266273" y="1179073"/>
            <a:ext cx="1998603" cy="2785967"/>
          </a:xfrm>
          <a:prstGeom prst="arc">
            <a:avLst>
              <a:gd name="adj1" fmla="val 11924020"/>
              <a:gd name="adj2" fmla="val 0"/>
            </a:avLst>
          </a:prstGeom>
          <a:ln>
            <a:solidFill>
              <a:schemeClr val="tx2"/>
            </a:solidFill>
            <a:prstDash val="sysDash"/>
            <a:headEnd type="arrow"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DFEFDEC7-B28F-277D-5A42-448863B424E6}"/>
              </a:ext>
            </a:extLst>
          </p:cNvPr>
          <p:cNvSpPr/>
          <p:nvPr/>
        </p:nvSpPr>
        <p:spPr>
          <a:xfrm>
            <a:off x="2303356" y="1022756"/>
            <a:ext cx="4052449" cy="1666021"/>
          </a:xfrm>
          <a:prstGeom prst="round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Rounded Corners 76">
            <a:extLst>
              <a:ext uri="{FF2B5EF4-FFF2-40B4-BE49-F238E27FC236}">
                <a16:creationId xmlns:a16="http://schemas.microsoft.com/office/drawing/2014/main" id="{77974525-4770-551E-A561-11E883B3D15E}"/>
              </a:ext>
            </a:extLst>
          </p:cNvPr>
          <p:cNvSpPr/>
          <p:nvPr/>
        </p:nvSpPr>
        <p:spPr>
          <a:xfrm>
            <a:off x="2548730" y="1464182"/>
            <a:ext cx="1591131" cy="973350"/>
          </a:xfrm>
          <a:prstGeom prst="roundRect">
            <a:avLst/>
          </a:prstGeom>
          <a:solidFill>
            <a:schemeClr val="accent3"/>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Rounded Corners 77">
            <a:extLst>
              <a:ext uri="{FF2B5EF4-FFF2-40B4-BE49-F238E27FC236}">
                <a16:creationId xmlns:a16="http://schemas.microsoft.com/office/drawing/2014/main" id="{E3578B2A-C163-F9A1-B648-FA907058A265}"/>
              </a:ext>
            </a:extLst>
          </p:cNvPr>
          <p:cNvSpPr/>
          <p:nvPr/>
        </p:nvSpPr>
        <p:spPr>
          <a:xfrm>
            <a:off x="4389917" y="1464181"/>
            <a:ext cx="1777731" cy="973350"/>
          </a:xfrm>
          <a:prstGeom prst="round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TextBox 78">
            <a:extLst>
              <a:ext uri="{FF2B5EF4-FFF2-40B4-BE49-F238E27FC236}">
                <a16:creationId xmlns:a16="http://schemas.microsoft.com/office/drawing/2014/main" id="{63A72086-86B0-1307-FACF-9FEC15F0E0B9}"/>
              </a:ext>
            </a:extLst>
          </p:cNvPr>
          <p:cNvSpPr txBox="1"/>
          <p:nvPr/>
        </p:nvSpPr>
        <p:spPr>
          <a:xfrm>
            <a:off x="3548887" y="1048035"/>
            <a:ext cx="1579728" cy="338554"/>
          </a:xfrm>
          <a:prstGeom prst="rect">
            <a:avLst/>
          </a:prstGeom>
          <a:noFill/>
        </p:spPr>
        <p:txBody>
          <a:bodyPr wrap="none" rtlCol="0">
            <a:spAutoFit/>
          </a:bodyPr>
          <a:lstStyle/>
          <a:p>
            <a:r>
              <a:rPr lang="en-US" sz="1600" u="sng" dirty="0">
                <a:latin typeface="Calibri" panose="020F0502020204030204" pitchFamily="34" charset="0"/>
                <a:cs typeface="Calibri" panose="020F0502020204030204" pitchFamily="34" charset="0"/>
              </a:rPr>
              <a:t>Gramine Process</a:t>
            </a:r>
          </a:p>
        </p:txBody>
      </p:sp>
      <p:sp>
        <p:nvSpPr>
          <p:cNvPr id="80" name="TextBox 79">
            <a:extLst>
              <a:ext uri="{FF2B5EF4-FFF2-40B4-BE49-F238E27FC236}">
                <a16:creationId xmlns:a16="http://schemas.microsoft.com/office/drawing/2014/main" id="{04410952-CA5A-CD51-4CF0-9A68EB8BD086}"/>
              </a:ext>
            </a:extLst>
          </p:cNvPr>
          <p:cNvSpPr txBox="1"/>
          <p:nvPr/>
        </p:nvSpPr>
        <p:spPr>
          <a:xfrm>
            <a:off x="2932167" y="1433129"/>
            <a:ext cx="824254" cy="343627"/>
          </a:xfrm>
          <a:prstGeom prst="rect">
            <a:avLst/>
          </a:prstGeom>
          <a:noFill/>
        </p:spPr>
        <p:txBody>
          <a:bodyPr wrap="none" rtlCol="0">
            <a:spAutoFit/>
          </a:bodyPr>
          <a:lstStyle/>
          <a:p>
            <a:r>
              <a:rPr lang="en-US" sz="1600" u="sng" dirty="0">
                <a:latin typeface="Calibri" panose="020F0502020204030204" pitchFamily="34" charset="0"/>
                <a:cs typeface="Calibri" panose="020F0502020204030204" pitchFamily="34" charset="0"/>
              </a:rPr>
              <a:t>Enclave</a:t>
            </a:r>
          </a:p>
        </p:txBody>
      </p:sp>
      <p:sp>
        <p:nvSpPr>
          <p:cNvPr id="81" name="TextBox 80">
            <a:extLst>
              <a:ext uri="{FF2B5EF4-FFF2-40B4-BE49-F238E27FC236}">
                <a16:creationId xmlns:a16="http://schemas.microsoft.com/office/drawing/2014/main" id="{FBC3AE75-8994-7D8B-ACDE-6D3C3CC0553F}"/>
              </a:ext>
            </a:extLst>
          </p:cNvPr>
          <p:cNvSpPr txBox="1"/>
          <p:nvPr/>
        </p:nvSpPr>
        <p:spPr>
          <a:xfrm>
            <a:off x="4413562" y="1456375"/>
            <a:ext cx="1766637" cy="338554"/>
          </a:xfrm>
          <a:prstGeom prst="rect">
            <a:avLst/>
          </a:prstGeom>
          <a:noFill/>
        </p:spPr>
        <p:txBody>
          <a:bodyPr wrap="none" rtlCol="0">
            <a:spAutoFit/>
          </a:bodyPr>
          <a:lstStyle/>
          <a:p>
            <a:r>
              <a:rPr lang="en-US" sz="1600" u="sng" dirty="0">
                <a:latin typeface="Calibri" panose="020F0502020204030204" pitchFamily="34" charset="0"/>
                <a:cs typeface="Calibri" panose="020F0502020204030204" pitchFamily="34" charset="0"/>
              </a:rPr>
              <a:t>Untrusted backend</a:t>
            </a:r>
          </a:p>
        </p:txBody>
      </p:sp>
      <p:sp>
        <p:nvSpPr>
          <p:cNvPr id="82" name="TextBox 81">
            <a:extLst>
              <a:ext uri="{FF2B5EF4-FFF2-40B4-BE49-F238E27FC236}">
                <a16:creationId xmlns:a16="http://schemas.microsoft.com/office/drawing/2014/main" id="{60C9D4FC-6BD8-37EE-6769-A7EE14C22BE3}"/>
              </a:ext>
            </a:extLst>
          </p:cNvPr>
          <p:cNvSpPr txBox="1"/>
          <p:nvPr/>
        </p:nvSpPr>
        <p:spPr>
          <a:xfrm>
            <a:off x="2494459" y="1660165"/>
            <a:ext cx="1643399" cy="400110"/>
          </a:xfrm>
          <a:prstGeom prst="rect">
            <a:avLst/>
          </a:prstGeom>
          <a:noFill/>
        </p:spPr>
        <p:txBody>
          <a:bodyPr wrap="none" rtlCol="0">
            <a:spAutoFit/>
          </a:bodyPr>
          <a:lstStyle/>
          <a:p>
            <a:r>
              <a:rPr lang="en-US" sz="1000" dirty="0">
                <a:latin typeface="Calibri" panose="020F0502020204030204" pitchFamily="34" charset="0"/>
                <a:cs typeface="Calibri" panose="020F0502020204030204" pitchFamily="34" charset="0"/>
              </a:rPr>
              <a:t>1. IOCTL to change the page</a:t>
            </a:r>
          </a:p>
          <a:p>
            <a:r>
              <a:rPr lang="en-US" sz="1000" dirty="0">
                <a:latin typeface="Calibri" panose="020F0502020204030204" pitchFamily="34" charset="0"/>
                <a:cs typeface="Calibri" panose="020F0502020204030204" pitchFamily="34" charset="0"/>
              </a:rPr>
              <a:t> type to PT_TRIM</a:t>
            </a:r>
          </a:p>
        </p:txBody>
      </p:sp>
      <p:cxnSp>
        <p:nvCxnSpPr>
          <p:cNvPr id="83" name="Straight Connector 82">
            <a:extLst>
              <a:ext uri="{FF2B5EF4-FFF2-40B4-BE49-F238E27FC236}">
                <a16:creationId xmlns:a16="http://schemas.microsoft.com/office/drawing/2014/main" id="{B75F4627-51FE-D4D5-E3E9-CB92DC2DBFBA}"/>
              </a:ext>
            </a:extLst>
          </p:cNvPr>
          <p:cNvCxnSpPr/>
          <p:nvPr/>
        </p:nvCxnSpPr>
        <p:spPr>
          <a:xfrm>
            <a:off x="2014980" y="2863747"/>
            <a:ext cx="4562168" cy="0"/>
          </a:xfrm>
          <a:prstGeom prst="line">
            <a:avLst/>
          </a:prstGeom>
          <a:ln>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sp>
        <p:nvSpPr>
          <p:cNvPr id="84" name="Rectangle: Rounded Corners 83">
            <a:extLst>
              <a:ext uri="{FF2B5EF4-FFF2-40B4-BE49-F238E27FC236}">
                <a16:creationId xmlns:a16="http://schemas.microsoft.com/office/drawing/2014/main" id="{AD4E9FEC-8170-6886-7245-D8F85B4B1C15}"/>
              </a:ext>
            </a:extLst>
          </p:cNvPr>
          <p:cNvSpPr/>
          <p:nvPr/>
        </p:nvSpPr>
        <p:spPr>
          <a:xfrm>
            <a:off x="3756421" y="3038718"/>
            <a:ext cx="2326188" cy="1141428"/>
          </a:xfrm>
          <a:prstGeom prst="round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49506869-4838-1934-627F-6A44641F1492}"/>
              </a:ext>
            </a:extLst>
          </p:cNvPr>
          <p:cNvSpPr txBox="1"/>
          <p:nvPr/>
        </p:nvSpPr>
        <p:spPr>
          <a:xfrm>
            <a:off x="4386371" y="2997163"/>
            <a:ext cx="1066285" cy="343627"/>
          </a:xfrm>
          <a:prstGeom prst="rect">
            <a:avLst/>
          </a:prstGeom>
          <a:noFill/>
        </p:spPr>
        <p:txBody>
          <a:bodyPr wrap="none" rtlCol="0">
            <a:spAutoFit/>
          </a:bodyPr>
          <a:lstStyle/>
          <a:p>
            <a:r>
              <a:rPr lang="en-US" sz="1600" u="sng" dirty="0">
                <a:latin typeface="Calibri" panose="020F0502020204030204" pitchFamily="34" charset="0"/>
                <a:cs typeface="Calibri" panose="020F0502020204030204" pitchFamily="34" charset="0"/>
              </a:rPr>
              <a:t>SGX driver</a:t>
            </a:r>
          </a:p>
        </p:txBody>
      </p:sp>
      <p:sp>
        <p:nvSpPr>
          <p:cNvPr id="86" name="TextBox 85">
            <a:extLst>
              <a:ext uri="{FF2B5EF4-FFF2-40B4-BE49-F238E27FC236}">
                <a16:creationId xmlns:a16="http://schemas.microsoft.com/office/drawing/2014/main" id="{31D31CE3-F7E0-60DF-71C1-4ED7A177AAC1}"/>
              </a:ext>
            </a:extLst>
          </p:cNvPr>
          <p:cNvSpPr txBox="1"/>
          <p:nvPr/>
        </p:nvSpPr>
        <p:spPr>
          <a:xfrm>
            <a:off x="2559024" y="3999820"/>
            <a:ext cx="530239" cy="24991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OCALL</a:t>
            </a:r>
          </a:p>
        </p:txBody>
      </p:sp>
      <p:sp>
        <p:nvSpPr>
          <p:cNvPr id="87" name="TextBox 86">
            <a:extLst>
              <a:ext uri="{FF2B5EF4-FFF2-40B4-BE49-F238E27FC236}">
                <a16:creationId xmlns:a16="http://schemas.microsoft.com/office/drawing/2014/main" id="{F68779EE-AB46-5E51-E24F-7376BAFEC586}"/>
              </a:ext>
            </a:extLst>
          </p:cNvPr>
          <p:cNvSpPr txBox="1"/>
          <p:nvPr/>
        </p:nvSpPr>
        <p:spPr>
          <a:xfrm>
            <a:off x="3745144" y="3243674"/>
            <a:ext cx="2180804" cy="707886"/>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2. Invokes ETRACK to track removal of TLB addresses from all CPUs</a:t>
            </a:r>
          </a:p>
          <a:p>
            <a:r>
              <a:rPr lang="en-US" sz="1000" dirty="0">
                <a:latin typeface="Calibri" panose="020F0502020204030204" pitchFamily="34" charset="0"/>
                <a:cs typeface="Calibri" panose="020F0502020204030204" pitchFamily="34" charset="0"/>
              </a:rPr>
              <a:t>3. IPIs to flush stale linear address to physical address translation</a:t>
            </a:r>
          </a:p>
        </p:txBody>
      </p:sp>
      <p:sp>
        <p:nvSpPr>
          <p:cNvPr id="88" name="Arc 87">
            <a:extLst>
              <a:ext uri="{FF2B5EF4-FFF2-40B4-BE49-F238E27FC236}">
                <a16:creationId xmlns:a16="http://schemas.microsoft.com/office/drawing/2014/main" id="{87B31614-271C-CF16-D902-A13343668FB6}"/>
              </a:ext>
            </a:extLst>
          </p:cNvPr>
          <p:cNvSpPr/>
          <p:nvPr/>
        </p:nvSpPr>
        <p:spPr>
          <a:xfrm>
            <a:off x="4836511" y="1464181"/>
            <a:ext cx="1466713" cy="2471854"/>
          </a:xfrm>
          <a:prstGeom prst="arc">
            <a:avLst>
              <a:gd name="adj1" fmla="val 18676838"/>
              <a:gd name="adj2" fmla="val 3579202"/>
            </a:avLst>
          </a:prstGeom>
          <a:ln>
            <a:solidFill>
              <a:schemeClr val="tx2"/>
            </a:solidFill>
            <a:prstDash val="sysDash"/>
            <a:headEnd type="arrow"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chemeClr val="tx1"/>
                </a:solidFill>
                <a:prstDash val="dash"/>
              </a:ln>
            </a:endParaRPr>
          </a:p>
        </p:txBody>
      </p:sp>
      <p:sp>
        <p:nvSpPr>
          <p:cNvPr id="89" name="TextBox 88">
            <a:extLst>
              <a:ext uri="{FF2B5EF4-FFF2-40B4-BE49-F238E27FC236}">
                <a16:creationId xmlns:a16="http://schemas.microsoft.com/office/drawing/2014/main" id="{E909CA36-8E95-28CD-C86B-626982A2CD45}"/>
              </a:ext>
            </a:extLst>
          </p:cNvPr>
          <p:cNvSpPr txBox="1"/>
          <p:nvPr/>
        </p:nvSpPr>
        <p:spPr>
          <a:xfrm>
            <a:off x="4360247" y="1782211"/>
            <a:ext cx="1423296" cy="24991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Exception handler</a:t>
            </a:r>
          </a:p>
        </p:txBody>
      </p:sp>
      <p:sp>
        <p:nvSpPr>
          <p:cNvPr id="90" name="TextBox 89">
            <a:extLst>
              <a:ext uri="{FF2B5EF4-FFF2-40B4-BE49-F238E27FC236}">
                <a16:creationId xmlns:a16="http://schemas.microsoft.com/office/drawing/2014/main" id="{316DE41C-CF6E-1DDE-EE9A-B79AE55411A7}"/>
              </a:ext>
            </a:extLst>
          </p:cNvPr>
          <p:cNvSpPr txBox="1"/>
          <p:nvPr/>
        </p:nvSpPr>
        <p:spPr>
          <a:xfrm>
            <a:off x="4359146" y="2001692"/>
            <a:ext cx="1510890"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3. ERESUME</a:t>
            </a:r>
          </a:p>
        </p:txBody>
      </p:sp>
      <p:cxnSp>
        <p:nvCxnSpPr>
          <p:cNvPr id="91" name="Straight Connector 90">
            <a:extLst>
              <a:ext uri="{FF2B5EF4-FFF2-40B4-BE49-F238E27FC236}">
                <a16:creationId xmlns:a16="http://schemas.microsoft.com/office/drawing/2014/main" id="{70079D4E-175D-C6BB-54C6-AEFED258AEC9}"/>
              </a:ext>
            </a:extLst>
          </p:cNvPr>
          <p:cNvCxnSpPr/>
          <p:nvPr/>
        </p:nvCxnSpPr>
        <p:spPr>
          <a:xfrm>
            <a:off x="4452787" y="2001692"/>
            <a:ext cx="933429" cy="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92" name="TextBox 91">
            <a:extLst>
              <a:ext uri="{FF2B5EF4-FFF2-40B4-BE49-F238E27FC236}">
                <a16:creationId xmlns:a16="http://schemas.microsoft.com/office/drawing/2014/main" id="{A5B0BC69-16D5-72A5-B438-779376594342}"/>
              </a:ext>
            </a:extLst>
          </p:cNvPr>
          <p:cNvSpPr txBox="1"/>
          <p:nvPr/>
        </p:nvSpPr>
        <p:spPr>
          <a:xfrm>
            <a:off x="4088724" y="2627725"/>
            <a:ext cx="530239" cy="24991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ECALL</a:t>
            </a:r>
          </a:p>
        </p:txBody>
      </p:sp>
      <p:sp>
        <p:nvSpPr>
          <p:cNvPr id="93" name="Arc 92">
            <a:extLst>
              <a:ext uri="{FF2B5EF4-FFF2-40B4-BE49-F238E27FC236}">
                <a16:creationId xmlns:a16="http://schemas.microsoft.com/office/drawing/2014/main" id="{6834A13C-12E2-D2CE-3625-4F8E5DF89A56}"/>
              </a:ext>
            </a:extLst>
          </p:cNvPr>
          <p:cNvSpPr/>
          <p:nvPr/>
        </p:nvSpPr>
        <p:spPr>
          <a:xfrm>
            <a:off x="4845282" y="1817770"/>
            <a:ext cx="1466713" cy="2471854"/>
          </a:xfrm>
          <a:prstGeom prst="arc">
            <a:avLst>
              <a:gd name="adj1" fmla="val 18447103"/>
              <a:gd name="adj2" fmla="val 3579202"/>
            </a:avLst>
          </a:prstGeom>
          <a:ln>
            <a:solidFill>
              <a:schemeClr val="tx2"/>
            </a:solidFill>
            <a:prstDash val="sysDash"/>
            <a:headEnd type="arrow"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chemeClr val="tx1"/>
                </a:solidFill>
                <a:prstDash val="dash"/>
              </a:ln>
            </a:endParaRPr>
          </a:p>
        </p:txBody>
      </p:sp>
      <p:sp>
        <p:nvSpPr>
          <p:cNvPr id="94" name="TextBox 93">
            <a:extLst>
              <a:ext uri="{FF2B5EF4-FFF2-40B4-BE49-F238E27FC236}">
                <a16:creationId xmlns:a16="http://schemas.microsoft.com/office/drawing/2014/main" id="{37E1CBB3-4065-1704-799B-CD6D6892F0EC}"/>
              </a:ext>
            </a:extLst>
          </p:cNvPr>
          <p:cNvSpPr txBox="1"/>
          <p:nvPr/>
        </p:nvSpPr>
        <p:spPr>
          <a:xfrm>
            <a:off x="2689802" y="3563688"/>
            <a:ext cx="530239" cy="24991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OCALL</a:t>
            </a:r>
          </a:p>
        </p:txBody>
      </p:sp>
      <p:sp>
        <p:nvSpPr>
          <p:cNvPr id="95" name="Arc 94">
            <a:extLst>
              <a:ext uri="{FF2B5EF4-FFF2-40B4-BE49-F238E27FC236}">
                <a16:creationId xmlns:a16="http://schemas.microsoft.com/office/drawing/2014/main" id="{5346F33B-B9DB-5949-5181-B80126B40070}"/>
              </a:ext>
            </a:extLst>
          </p:cNvPr>
          <p:cNvSpPr/>
          <p:nvPr/>
        </p:nvSpPr>
        <p:spPr>
          <a:xfrm rot="13349289">
            <a:off x="2281365" y="1604179"/>
            <a:ext cx="1998603" cy="2785967"/>
          </a:xfrm>
          <a:prstGeom prst="arc">
            <a:avLst>
              <a:gd name="adj1" fmla="val 11924020"/>
              <a:gd name="adj2" fmla="val 0"/>
            </a:avLst>
          </a:prstGeom>
          <a:ln>
            <a:solidFill>
              <a:schemeClr val="tx2"/>
            </a:solidFill>
            <a:prstDash val="sysDash"/>
            <a:headEnd type="arrow"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6" name="Arc 95">
            <a:extLst>
              <a:ext uri="{FF2B5EF4-FFF2-40B4-BE49-F238E27FC236}">
                <a16:creationId xmlns:a16="http://schemas.microsoft.com/office/drawing/2014/main" id="{37593133-5515-DA36-20DC-4A0598EAA378}"/>
              </a:ext>
            </a:extLst>
          </p:cNvPr>
          <p:cNvSpPr/>
          <p:nvPr/>
        </p:nvSpPr>
        <p:spPr>
          <a:xfrm rot="7516476">
            <a:off x="3328783" y="659172"/>
            <a:ext cx="2243197" cy="1866860"/>
          </a:xfrm>
          <a:prstGeom prst="arc">
            <a:avLst>
              <a:gd name="adj1" fmla="val 17809937"/>
              <a:gd name="adj2" fmla="val 262912"/>
            </a:avLst>
          </a:prstGeom>
          <a:ln>
            <a:solidFill>
              <a:schemeClr val="tx2"/>
            </a:solidFill>
            <a:prstDash val="sysDash"/>
            <a:headEnd type="none" w="med" len="med"/>
            <a:tailEnd type="arrow"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chemeClr val="tx1"/>
                </a:solidFill>
                <a:prstDash val="dash"/>
              </a:ln>
            </a:endParaRPr>
          </a:p>
        </p:txBody>
      </p:sp>
      <p:sp>
        <p:nvSpPr>
          <p:cNvPr id="97" name="TextBox 96">
            <a:extLst>
              <a:ext uri="{FF2B5EF4-FFF2-40B4-BE49-F238E27FC236}">
                <a16:creationId xmlns:a16="http://schemas.microsoft.com/office/drawing/2014/main" id="{9F8E0822-093E-44F2-0ADE-4EBF7A6B862A}"/>
              </a:ext>
            </a:extLst>
          </p:cNvPr>
          <p:cNvSpPr txBox="1"/>
          <p:nvPr/>
        </p:nvSpPr>
        <p:spPr>
          <a:xfrm>
            <a:off x="4073632" y="2386184"/>
            <a:ext cx="530239" cy="24991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ECALL</a:t>
            </a:r>
          </a:p>
        </p:txBody>
      </p:sp>
      <p:sp>
        <p:nvSpPr>
          <p:cNvPr id="98" name="Arc 97">
            <a:extLst>
              <a:ext uri="{FF2B5EF4-FFF2-40B4-BE49-F238E27FC236}">
                <a16:creationId xmlns:a16="http://schemas.microsoft.com/office/drawing/2014/main" id="{A82A7318-DA70-94BE-5058-985619A6FF57}"/>
              </a:ext>
            </a:extLst>
          </p:cNvPr>
          <p:cNvSpPr/>
          <p:nvPr/>
        </p:nvSpPr>
        <p:spPr>
          <a:xfrm rot="7516476">
            <a:off x="3326070" y="819056"/>
            <a:ext cx="2243197" cy="1866860"/>
          </a:xfrm>
          <a:prstGeom prst="arc">
            <a:avLst>
              <a:gd name="adj1" fmla="val 16929404"/>
              <a:gd name="adj2" fmla="val 984706"/>
            </a:avLst>
          </a:prstGeom>
          <a:ln>
            <a:solidFill>
              <a:schemeClr val="tx2"/>
            </a:solidFill>
            <a:prstDash val="sysDash"/>
            <a:headEnd type="none" w="med" len="med"/>
            <a:tailEnd type="arrow"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chemeClr val="tx1"/>
                </a:solidFill>
                <a:prstDash val="dash"/>
              </a:ln>
            </a:endParaRPr>
          </a:p>
        </p:txBody>
      </p:sp>
      <p:sp>
        <p:nvSpPr>
          <p:cNvPr id="99" name="Content Placeholder 3">
            <a:extLst>
              <a:ext uri="{FF2B5EF4-FFF2-40B4-BE49-F238E27FC236}">
                <a16:creationId xmlns:a16="http://schemas.microsoft.com/office/drawing/2014/main" id="{D8141128-FD49-6C37-B3A1-6FD6001B249C}"/>
              </a:ext>
            </a:extLst>
          </p:cNvPr>
          <p:cNvSpPr>
            <a:spLocks noGrp="1"/>
          </p:cNvSpPr>
          <p:nvPr>
            <p:ph sz="half" idx="13"/>
          </p:nvPr>
        </p:nvSpPr>
        <p:spPr>
          <a:xfrm>
            <a:off x="455613" y="4459853"/>
            <a:ext cx="7482128" cy="373160"/>
          </a:xfrm>
        </p:spPr>
        <p:txBody>
          <a:bodyPr>
            <a:normAutofit/>
          </a:bodyPr>
          <a:lstStyle/>
          <a:p>
            <a:pPr lvl="1">
              <a:buFont typeface="Courier New" panose="02070309020205020404" pitchFamily="49" charset="0"/>
              <a:buChar char="o"/>
            </a:pPr>
            <a:r>
              <a:rPr lang="en-US"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rPr>
              <a:t>Each page de-allocation results in 2 OCALLs, 4 context switches and 2 ECALLs</a:t>
            </a:r>
          </a:p>
          <a:p>
            <a:pPr marL="0" lvl="1" indent="0">
              <a:buNone/>
            </a:pPr>
            <a:endParaRPr lang="en-US" dirty="0">
              <a:latin typeface="Calibri" panose="020F0502020204030204" pitchFamily="34" charset="0"/>
              <a:cs typeface="Calibri" panose="020F0502020204030204" pitchFamily="34" charset="0"/>
            </a:endParaRPr>
          </a:p>
        </p:txBody>
      </p:sp>
      <p:sp>
        <p:nvSpPr>
          <p:cNvPr id="3" name="Footer Placeholder 1">
            <a:extLst>
              <a:ext uri="{FF2B5EF4-FFF2-40B4-BE49-F238E27FC236}">
                <a16:creationId xmlns:a16="http://schemas.microsoft.com/office/drawing/2014/main" id="{B68A6B16-36E2-4044-9DA8-C05D3F4131F7}"/>
              </a:ext>
            </a:extLst>
          </p:cNvPr>
          <p:cNvSpPr>
            <a:spLocks noGrp="1"/>
          </p:cNvSpPr>
          <p:nvPr>
            <p:ph type="ftr" sz="quarter" idx="11"/>
          </p:nvPr>
        </p:nvSpPr>
        <p:spPr>
          <a:xfrm>
            <a:off x="3124200" y="4767264"/>
            <a:ext cx="2895600" cy="273844"/>
          </a:xfrm>
        </p:spPr>
        <p:txBody>
          <a:bodyPr/>
          <a:lstStyle/>
          <a:p>
            <a:r>
              <a:rPr lang="en-US" dirty="0">
                <a:solidFill>
                  <a:prstClr val="black">
                    <a:tint val="75000"/>
                  </a:prstClr>
                </a:solidFill>
                <a:latin typeface="Intel Clear" panose="020B0604020203020204" pitchFamily="34" charset="0"/>
                <a:ea typeface="Intel Clear" panose="020B0604020203020204" pitchFamily="34" charset="0"/>
                <a:cs typeface="Intel Clear" panose="020B0604020203020204" pitchFamily="34" charset="0"/>
              </a:rPr>
              <a:t>FOSDEM'23</a:t>
            </a:r>
          </a:p>
        </p:txBody>
      </p:sp>
      <p:sp>
        <p:nvSpPr>
          <p:cNvPr id="2" name="TextBox 1">
            <a:extLst>
              <a:ext uri="{FF2B5EF4-FFF2-40B4-BE49-F238E27FC236}">
                <a16:creationId xmlns:a16="http://schemas.microsoft.com/office/drawing/2014/main" id="{6F0A60BA-20C3-26BA-3103-ADF41F157DA1}"/>
              </a:ext>
            </a:extLst>
          </p:cNvPr>
          <p:cNvSpPr txBox="1"/>
          <p:nvPr/>
        </p:nvSpPr>
        <p:spPr>
          <a:xfrm>
            <a:off x="2490594" y="1963270"/>
            <a:ext cx="1391282"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4. EACCEPT</a:t>
            </a:r>
          </a:p>
        </p:txBody>
      </p:sp>
      <p:sp>
        <p:nvSpPr>
          <p:cNvPr id="4" name="TextBox 3">
            <a:extLst>
              <a:ext uri="{FF2B5EF4-FFF2-40B4-BE49-F238E27FC236}">
                <a16:creationId xmlns:a16="http://schemas.microsoft.com/office/drawing/2014/main" id="{72492A72-DD8E-39FC-1FD9-6B0CD3D46315}"/>
              </a:ext>
            </a:extLst>
          </p:cNvPr>
          <p:cNvSpPr txBox="1"/>
          <p:nvPr/>
        </p:nvSpPr>
        <p:spPr>
          <a:xfrm>
            <a:off x="2493021" y="2127528"/>
            <a:ext cx="1720708"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5. IOCTL to remove the page</a:t>
            </a:r>
          </a:p>
        </p:txBody>
      </p:sp>
      <p:sp>
        <p:nvSpPr>
          <p:cNvPr id="6" name="TextBox 5">
            <a:extLst>
              <a:ext uri="{FF2B5EF4-FFF2-40B4-BE49-F238E27FC236}">
                <a16:creationId xmlns:a16="http://schemas.microsoft.com/office/drawing/2014/main" id="{40E1C314-B635-5526-C080-DD88CB80EEB5}"/>
              </a:ext>
            </a:extLst>
          </p:cNvPr>
          <p:cNvSpPr txBox="1"/>
          <p:nvPr/>
        </p:nvSpPr>
        <p:spPr>
          <a:xfrm>
            <a:off x="3745144" y="3889672"/>
            <a:ext cx="1721874"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6. Remove page from EPC</a:t>
            </a:r>
          </a:p>
        </p:txBody>
      </p:sp>
      <p:sp>
        <p:nvSpPr>
          <p:cNvPr id="8" name="TextBox 7">
            <a:extLst>
              <a:ext uri="{FF2B5EF4-FFF2-40B4-BE49-F238E27FC236}">
                <a16:creationId xmlns:a16="http://schemas.microsoft.com/office/drawing/2014/main" id="{BD669E88-1438-D826-D7DA-CC66ED17F77D}"/>
              </a:ext>
            </a:extLst>
          </p:cNvPr>
          <p:cNvSpPr txBox="1"/>
          <p:nvPr/>
        </p:nvSpPr>
        <p:spPr>
          <a:xfrm>
            <a:off x="4362924" y="2170264"/>
            <a:ext cx="1240203"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7. ERESUME</a:t>
            </a:r>
          </a:p>
        </p:txBody>
      </p:sp>
    </p:spTree>
    <p:extLst>
      <p:ext uri="{BB962C8B-B14F-4D97-AF65-F5344CB8AC3E}">
        <p14:creationId xmlns:p14="http://schemas.microsoft.com/office/powerpoint/2010/main" val="2929219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9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82" grpId="0"/>
      <p:bldP spid="86" grpId="0"/>
      <p:bldP spid="87" grpId="0"/>
      <p:bldP spid="88" grpId="0" animBg="1"/>
      <p:bldP spid="89" grpId="0"/>
      <p:bldP spid="90" grpId="0"/>
      <p:bldP spid="92" grpId="0"/>
      <p:bldP spid="93" grpId="0" animBg="1"/>
      <p:bldP spid="94" grpId="0"/>
      <p:bldP spid="95" grpId="0" animBg="1"/>
      <p:bldP spid="96" grpId="0" animBg="1"/>
      <p:bldP spid="97" grpId="0"/>
      <p:bldP spid="98" grpId="0" animBg="1"/>
      <p:bldP spid="99" grpId="0" build="p"/>
      <p:bldP spid="2" grpId="0"/>
      <p:bldP spid="4" grpId="0"/>
      <p:bldP spid="6"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solidFill>
                  <a:prstClr val="black">
                    <a:tint val="75000"/>
                  </a:prstClr>
                </a:solidFill>
                <a:latin typeface="Intel Clear" panose="020B0604020203020204" pitchFamily="34" charset="0"/>
                <a:ea typeface="Intel Clear" panose="020B0604020203020204" pitchFamily="34" charset="0"/>
                <a:cs typeface="Intel Clear" panose="020B0604020203020204" pitchFamily="34" charset="0"/>
              </a:rPr>
              <a:t>FOSDEM'23</a:t>
            </a:r>
          </a:p>
        </p:txBody>
      </p:sp>
      <p:sp>
        <p:nvSpPr>
          <p:cNvPr id="3" name="Title 2"/>
          <p:cNvSpPr>
            <a:spLocks noGrp="1"/>
          </p:cNvSpPr>
          <p:nvPr>
            <p:ph type="title"/>
          </p:nvPr>
        </p:nvSpPr>
        <p:spPr/>
        <p:txBody>
          <a:bodyPr/>
          <a:lstStyle/>
          <a:p>
            <a:r>
              <a:rPr lang="en-US"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rPr>
              <a:t>Enable EDMM in Gramine</a:t>
            </a:r>
          </a:p>
        </p:txBody>
      </p:sp>
      <p:sp>
        <p:nvSpPr>
          <p:cNvPr id="4" name="Content Placeholder 3"/>
          <p:cNvSpPr>
            <a:spLocks noGrp="1"/>
          </p:cNvSpPr>
          <p:nvPr>
            <p:ph sz="quarter" idx="13"/>
          </p:nvPr>
        </p:nvSpPr>
        <p:spPr>
          <a:xfrm>
            <a:off x="455614" y="1203331"/>
            <a:ext cx="8228012" cy="3563933"/>
          </a:xfrm>
        </p:spPr>
        <p:txBody>
          <a:bodyPr/>
          <a:lstStyle/>
          <a:p>
            <a:pPr marL="285750" indent="-285750">
              <a:spcBef>
                <a:spcPts val="600"/>
              </a:spcBef>
              <a:buFont typeface="Courier New" panose="02070309020205020404" pitchFamily="49" charset="0"/>
              <a:buChar char="o"/>
            </a:pPr>
            <a:r>
              <a:rPr lang="en-US" sz="1800"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rPr>
              <a:t>EDMM support was enabled in Linux kernel starting from v6.0</a:t>
            </a:r>
          </a:p>
          <a:p>
            <a:pPr marL="285750" indent="-285750">
              <a:spcBef>
                <a:spcPts val="600"/>
              </a:spcBef>
              <a:buFont typeface="Courier New" panose="02070309020205020404" pitchFamily="49" charset="0"/>
              <a:buChar char="o"/>
            </a:pPr>
            <a:r>
              <a:rPr lang="en-US" dirty="0">
                <a:latin typeface="Intel Clear Light" panose="020B0404020203020204" pitchFamily="34" charset="0"/>
                <a:ea typeface="Intel Clear Light" panose="020B0404020203020204" pitchFamily="34" charset="0"/>
                <a:cs typeface="Intel Clear Light" panose="020B0404020203020204" pitchFamily="34" charset="0"/>
              </a:rPr>
              <a:t>Gramine currently supports naïve enclave page allocation and de-allocation as well restricting/relaxing page permissions.</a:t>
            </a:r>
          </a:p>
          <a:p>
            <a:pPr marL="285750" indent="-285750">
              <a:spcBef>
                <a:spcPts val="600"/>
              </a:spcBef>
              <a:buFont typeface="Courier New" panose="02070309020205020404" pitchFamily="49" charset="0"/>
              <a:buChar char="o"/>
            </a:pPr>
            <a:r>
              <a:rPr lang="en-US" dirty="0">
                <a:latin typeface="Intel Clear Light" panose="020B0404020203020204" pitchFamily="34" charset="0"/>
                <a:ea typeface="Intel Clear Light" panose="020B0404020203020204" pitchFamily="34" charset="0"/>
                <a:cs typeface="Intel Clear Light" panose="020B0404020203020204" pitchFamily="34" charset="0"/>
              </a:rPr>
              <a:t>A new manifest option is introduced to enable EDMM in Gramine</a:t>
            </a:r>
          </a:p>
          <a:p>
            <a:pPr marL="511145" lvl="1" indent="-285750">
              <a:spcBef>
                <a:spcPts val="600"/>
              </a:spcBef>
              <a:buFont typeface="Wingdings" panose="05000000000000000000" pitchFamily="2" charset="2"/>
              <a:buChar char="§"/>
            </a:pP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sgx.edmm_enable = [true | false] </a:t>
            </a:r>
            <a:r>
              <a:rPr lang="en-US" sz="1600" dirty="0">
                <a:solidFill>
                  <a:schemeClr val="bg1">
                    <a:lumMod val="65000"/>
                  </a:schemeClr>
                </a:solidFill>
                <a:latin typeface="Intel Clear Light" panose="020B0404020203020204" pitchFamily="34" charset="0"/>
                <a:ea typeface="Intel Clear Light" panose="020B0404020203020204" pitchFamily="34" charset="0"/>
                <a:cs typeface="Intel Clear Light" panose="020B0404020203020204" pitchFamily="34" charset="0"/>
              </a:rPr>
              <a:t>(Default: false)</a:t>
            </a:r>
          </a:p>
          <a:p>
            <a:pPr marL="511145" lvl="1" indent="-285750">
              <a:spcBef>
                <a:spcPts val="0"/>
              </a:spcBef>
              <a:buFont typeface="Wingdings" panose="05000000000000000000" pitchFamily="2" charset="2"/>
              <a:buChar char="§"/>
            </a:pPr>
            <a:r>
              <a:rPr lang="en-US" altLang="en-US" sz="1600" dirty="0">
                <a:latin typeface="Intel Clear Light" panose="020B0404020203020204" pitchFamily="34" charset="0"/>
                <a:ea typeface="Intel Clear Light" panose="020B0404020203020204" pitchFamily="34" charset="0"/>
                <a:cs typeface="Intel Clear Light" panose="020B0404020203020204" pitchFamily="34" charset="0"/>
              </a:rPr>
              <a:t>If set to true, Gramine will refuse to start on CPUs which do not support EDMM feature</a:t>
            </a:r>
            <a:endParaRPr lang="en-US" sz="1600" dirty="0">
              <a:latin typeface="Intel Clear Light" panose="020B0404020203020204" pitchFamily="34" charset="0"/>
              <a:ea typeface="Intel Clear Light" panose="020B0404020203020204" pitchFamily="34" charset="0"/>
              <a:cs typeface="Intel Clear Light" panose="020B0404020203020204" pitchFamily="34" charset="0"/>
            </a:endParaRPr>
          </a:p>
          <a:p>
            <a:pPr lvl="1" indent="0">
              <a:spcBef>
                <a:spcPts val="0"/>
              </a:spcBef>
              <a:buNone/>
            </a:pPr>
            <a:endParaRPr lang="en-US" sz="1600" dirty="0">
              <a:latin typeface="Intel Clear Light" panose="020B0404020203020204" pitchFamily="34" charset="0"/>
              <a:ea typeface="Intel Clear Light" panose="020B0404020203020204" pitchFamily="34" charset="0"/>
              <a:cs typeface="Intel Clear Light" panose="020B0404020203020204" pitchFamily="34" charset="0"/>
            </a:endParaRPr>
          </a:p>
          <a:p>
            <a:pPr marL="285750" lvl="1" indent="-285750">
              <a:spcBef>
                <a:spcPts val="0"/>
              </a:spcBef>
              <a:buFont typeface="Courier New" panose="02070309020205020404" pitchFamily="49" charset="0"/>
              <a:buChar char="o"/>
            </a:pPr>
            <a:r>
              <a:rPr lang="en-US"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rPr>
              <a:t>Performance implication</a:t>
            </a:r>
          </a:p>
          <a:p>
            <a:pPr marL="511145" lvl="1" indent="-285750">
              <a:spcBef>
                <a:spcPts val="600"/>
              </a:spcBef>
              <a:buFont typeface="Wingdings" panose="05000000000000000000" pitchFamily="2" charset="2"/>
              <a:buChar char="§"/>
            </a:pP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Naïve EDMM implementation may negatively impact performance</a:t>
            </a:r>
          </a:p>
          <a:p>
            <a:pPr marL="511145" lvl="1" indent="-285750">
              <a:spcBef>
                <a:spcPts val="600"/>
              </a:spcBef>
              <a:buFont typeface="Wingdings" panose="05000000000000000000" pitchFamily="2" charset="2"/>
              <a:buChar char="§"/>
            </a:pP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Adding a page to the enclave at runtime is a more expensive operation than adding the page before enclave creation</a:t>
            </a:r>
          </a:p>
          <a:p>
            <a:pPr marL="511145" lvl="1" indent="-285750">
              <a:spcBef>
                <a:spcPts val="600"/>
              </a:spcBef>
              <a:buFont typeface="Wingdings" panose="05000000000000000000" pitchFamily="2" charset="2"/>
              <a:buChar char="§"/>
            </a:pP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Currently we are working on optimizations to improve performance</a:t>
            </a:r>
          </a:p>
        </p:txBody>
      </p:sp>
      <p:sp>
        <p:nvSpPr>
          <p:cNvPr id="5" name="Slide Number Placeholder 4">
            <a:extLst>
              <a:ext uri="{FF2B5EF4-FFF2-40B4-BE49-F238E27FC236}">
                <a16:creationId xmlns:a16="http://schemas.microsoft.com/office/drawing/2014/main" id="{1E720132-721F-24C9-999D-6E8B36C8597F}"/>
              </a:ext>
            </a:extLst>
          </p:cNvPr>
          <p:cNvSpPr>
            <a:spLocks noGrp="1"/>
          </p:cNvSpPr>
          <p:nvPr>
            <p:ph type="sldNum" sz="quarter" idx="12"/>
          </p:nvPr>
        </p:nvSpPr>
        <p:spPr/>
        <p:txBody>
          <a:bodyPr/>
          <a:lstStyle/>
          <a:p>
            <a:fld id="{EE2556C5-CE8C-6547-B838-EA80C61A4AF7}" type="slidenum">
              <a:rPr lang="en-US" smtClean="0">
                <a:solidFill>
                  <a:prstClr val="white"/>
                </a:solidFill>
              </a:rPr>
              <a:pPr/>
              <a:t>16</a:t>
            </a:fld>
            <a:endParaRPr lang="en-US" dirty="0">
              <a:solidFill>
                <a:prstClr val="white"/>
              </a:solidFill>
            </a:endParaRPr>
          </a:p>
        </p:txBody>
      </p:sp>
      <p:sp>
        <p:nvSpPr>
          <p:cNvPr id="9" name="Rectangle 4">
            <a:extLst>
              <a:ext uri="{FF2B5EF4-FFF2-40B4-BE49-F238E27FC236}">
                <a16:creationId xmlns:a16="http://schemas.microsoft.com/office/drawing/2014/main" id="{A7FEE65A-54C8-561A-AB76-24A8D5C73607}"/>
              </a:ext>
            </a:extLst>
          </p:cNvPr>
          <p:cNvSpPr>
            <a:spLocks noChangeArrowheads="1"/>
          </p:cNvSpPr>
          <p:nvPr/>
        </p:nvSpPr>
        <p:spPr bwMode="auto">
          <a:xfrm>
            <a:off x="-143691" y="-10690"/>
            <a:ext cx="9398725" cy="184666"/>
          </a:xfrm>
          <a:prstGeom prst="rect">
            <a:avLst/>
          </a:prstGeom>
          <a:solidFill>
            <a:srgbClr val="FCFCF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26162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rPr>
              <a:t>Ongoing work and future plans</a:t>
            </a:r>
          </a:p>
        </p:txBody>
      </p:sp>
      <p:sp>
        <p:nvSpPr>
          <p:cNvPr id="4" name="Content Placeholder 3"/>
          <p:cNvSpPr>
            <a:spLocks noGrp="1"/>
          </p:cNvSpPr>
          <p:nvPr>
            <p:ph sz="quarter" idx="13"/>
          </p:nvPr>
        </p:nvSpPr>
        <p:spPr/>
        <p:txBody>
          <a:bodyPr/>
          <a:lstStyle/>
          <a:p>
            <a:pPr marL="285750" indent="-285750">
              <a:spcBef>
                <a:spcPts val="600"/>
              </a:spcBef>
              <a:buFont typeface="Courier New" panose="02070309020205020404" pitchFamily="49" charset="0"/>
              <a:buChar char="o"/>
            </a:pPr>
            <a:r>
              <a:rPr lang="en-US" dirty="0">
                <a:latin typeface="Intel Clear Light" panose="020B0404020203020204" pitchFamily="34" charset="0"/>
                <a:ea typeface="Intel Clear Light" panose="020B0404020203020204" pitchFamily="34" charset="0"/>
                <a:cs typeface="Intel Clear Light" panose="020B0404020203020204" pitchFamily="34" charset="0"/>
              </a:rPr>
              <a:t>Ongoing work:</a:t>
            </a:r>
          </a:p>
          <a:p>
            <a:pPr marL="511145" lvl="1" indent="-285750">
              <a:spcBef>
                <a:spcPts val="600"/>
              </a:spcBef>
              <a:buFont typeface="Wingdings" panose="05000000000000000000" pitchFamily="2" charset="2"/>
              <a:buChar char="§"/>
            </a:pP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EDMM optimizations</a:t>
            </a:r>
          </a:p>
          <a:p>
            <a:pPr marL="511145" lvl="1" indent="-285750">
              <a:spcBef>
                <a:spcPts val="600"/>
              </a:spcBef>
              <a:buFont typeface="Wingdings" panose="05000000000000000000" pitchFamily="2" charset="2"/>
              <a:buChar char="§"/>
            </a:pP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Support dynamic thread creation/destruction</a:t>
            </a:r>
          </a:p>
          <a:p>
            <a:pPr marL="511145" lvl="1" indent="-285750">
              <a:spcBef>
                <a:spcPts val="600"/>
              </a:spcBef>
              <a:buFont typeface="Wingdings" panose="05000000000000000000" pitchFamily="2" charset="2"/>
              <a:buChar char="§"/>
            </a:pP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Continued development to support </a:t>
            </a:r>
            <a:r>
              <a:rPr lang="en-US" sz="1400" b="1" dirty="0">
                <a:latin typeface="Intel Clear Light" panose="020B0404020203020204" pitchFamily="34" charset="0"/>
                <a:ea typeface="Intel Clear Light" panose="020B0404020203020204" pitchFamily="34" charset="0"/>
                <a:cs typeface="Intel Clear Light" panose="020B0404020203020204" pitchFamily="34" charset="0"/>
              </a:rPr>
              <a:t>additional runtimes and workloads</a:t>
            </a:r>
          </a:p>
          <a:p>
            <a:pPr marL="511145" lvl="1" indent="-285750">
              <a:spcBef>
                <a:spcPts val="600"/>
              </a:spcBef>
              <a:buFont typeface="Wingdings" panose="05000000000000000000" pitchFamily="2" charset="2"/>
              <a:buChar char="§"/>
            </a:pP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Integration with </a:t>
            </a:r>
            <a:r>
              <a:rPr lang="en-US" sz="1400" b="1" dirty="0">
                <a:latin typeface="Intel Clear Light" panose="020B0404020203020204" pitchFamily="34" charset="0"/>
                <a:ea typeface="Intel Clear Light" panose="020B0404020203020204" pitchFamily="34" charset="0"/>
                <a:cs typeface="Intel Clear Light" panose="020B0404020203020204" pitchFamily="34" charset="0"/>
              </a:rPr>
              <a:t>confidential container deployments (Kata Containers, enclave-CC)</a:t>
            </a:r>
          </a:p>
          <a:p>
            <a:pPr marL="511145" lvl="1" indent="-285750">
              <a:spcBef>
                <a:spcPts val="600"/>
              </a:spcBef>
              <a:buFont typeface="Wingdings" panose="05000000000000000000" pitchFamily="2" charset="2"/>
              <a:buChar char="§"/>
            </a:pP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Interoperable RA-TLS (standardization)</a:t>
            </a:r>
            <a:endParaRPr lang="en-US" dirty="0">
              <a:latin typeface="Intel Clear Light" panose="020B0404020203020204" pitchFamily="34" charset="0"/>
              <a:ea typeface="Intel Clear Light" panose="020B0404020203020204" pitchFamily="34" charset="0"/>
              <a:cs typeface="Intel Clear Light" panose="020B0404020203020204" pitchFamily="34" charset="0"/>
            </a:endParaRPr>
          </a:p>
          <a:p>
            <a:pPr marL="0" lvl="1" indent="-285750">
              <a:spcBef>
                <a:spcPts val="600"/>
              </a:spcBef>
              <a:buFont typeface="Courier New" panose="02070309020205020404" pitchFamily="49" charset="0"/>
              <a:buChar char="o"/>
            </a:pPr>
            <a:r>
              <a:rPr lang="en-US"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rPr>
              <a:t>Future work:</a:t>
            </a:r>
          </a:p>
          <a:p>
            <a:pPr marL="511145" lvl="1" indent="-285750">
              <a:spcBef>
                <a:spcPts val="600"/>
              </a:spcBef>
              <a:buFont typeface="Wingdings" panose="05000000000000000000" pitchFamily="2" charset="2"/>
              <a:buChar char="§"/>
            </a:pP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Support </a:t>
            </a:r>
            <a:r>
              <a:rPr lang="en-US" sz="1400" b="1" dirty="0">
                <a:latin typeface="Intel Clear Light" panose="020B0404020203020204" pitchFamily="34" charset="0"/>
                <a:ea typeface="Intel Clear Light" panose="020B0404020203020204" pitchFamily="34" charset="0"/>
                <a:cs typeface="Intel Clear Light" panose="020B0404020203020204" pitchFamily="34" charset="0"/>
              </a:rPr>
              <a:t>additional TEE backends </a:t>
            </a: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(Intel TDX)</a:t>
            </a:r>
          </a:p>
          <a:p>
            <a:pPr marL="511145" lvl="1" indent="-285750">
              <a:spcBef>
                <a:spcPts val="600"/>
              </a:spcBef>
              <a:buFont typeface="Wingdings" panose="05000000000000000000" pitchFamily="2" charset="2"/>
              <a:buChar char="§"/>
            </a:pP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Support communication with </a:t>
            </a:r>
            <a:r>
              <a:rPr lang="en-US" sz="1400" b="1" dirty="0">
                <a:latin typeface="Intel Clear Light" panose="020B0404020203020204" pitchFamily="34" charset="0"/>
                <a:ea typeface="Intel Clear Light" panose="020B0404020203020204" pitchFamily="34" charset="0"/>
                <a:cs typeface="Intel Clear Light" panose="020B0404020203020204" pitchFamily="34" charset="0"/>
              </a:rPr>
              <a:t>hardware accelerators </a:t>
            </a: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(GPUs)</a:t>
            </a:r>
          </a:p>
          <a:p>
            <a:pPr marL="511145" lvl="1" indent="-285750">
              <a:spcBef>
                <a:spcPts val="600"/>
              </a:spcBef>
              <a:buFont typeface="Wingdings" panose="05000000000000000000" pitchFamily="2" charset="2"/>
              <a:buChar char="§"/>
            </a:pP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Explore </a:t>
            </a:r>
            <a:r>
              <a:rPr lang="en-US" sz="1400" b="1" dirty="0">
                <a:latin typeface="Intel Clear Light" panose="020B0404020203020204" pitchFamily="34" charset="0"/>
                <a:ea typeface="Intel Clear Light" panose="020B0404020203020204" pitchFamily="34" charset="0"/>
                <a:cs typeface="Intel Clear Light" panose="020B0404020203020204" pitchFamily="34" charset="0"/>
              </a:rPr>
              <a:t>coarse-grained partitioning </a:t>
            </a:r>
            <a:r>
              <a:rPr lang="en-US" sz="1400" dirty="0">
                <a:latin typeface="Intel Clear Light" panose="020B0404020203020204" pitchFamily="34" charset="0"/>
                <a:ea typeface="Intel Clear Light" panose="020B0404020203020204" pitchFamily="34" charset="0"/>
                <a:cs typeface="Intel Clear Light" panose="020B0404020203020204" pitchFamily="34" charset="0"/>
              </a:rPr>
              <a:t>for certain I/O bound applications  (DPDK)</a:t>
            </a:r>
          </a:p>
          <a:p>
            <a:pPr marL="285750" lvl="1" indent="-285750">
              <a:spcBef>
                <a:spcPts val="600"/>
              </a:spcBef>
              <a:buFont typeface="Courier New" panose="02070309020205020404" pitchFamily="49" charset="0"/>
              <a:buChar char="o"/>
            </a:pPr>
            <a:r>
              <a:rPr lang="en-US"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rPr>
              <a:t>Roadmap: https://github.com/orgs/gramineproject/projects/1/views/1</a:t>
            </a:r>
          </a:p>
          <a:p>
            <a:pPr lvl="1" indent="0">
              <a:spcBef>
                <a:spcPts val="600"/>
              </a:spcBef>
              <a:buNone/>
            </a:pPr>
            <a:endParaRPr lang="en-US" dirty="0">
              <a:latin typeface="Intel Clear Light" panose="020B0404020203020204" pitchFamily="34" charset="0"/>
              <a:ea typeface="Intel Clear Light" panose="020B0404020203020204" pitchFamily="34" charset="0"/>
              <a:cs typeface="Intel Clear Light" panose="020B0404020203020204" pitchFamily="34" charset="0"/>
            </a:endParaRPr>
          </a:p>
          <a:p>
            <a:pPr>
              <a:spcBef>
                <a:spcPts val="600"/>
              </a:spcBef>
            </a:pPr>
            <a:endParaRPr lang="en-US" dirty="0">
              <a:latin typeface="Intel Clear Light" panose="020B0404020203020204" pitchFamily="34" charset="0"/>
              <a:ea typeface="Intel Clear Light" panose="020B0404020203020204" pitchFamily="34" charset="0"/>
              <a:cs typeface="Intel Clear Light" panose="020B0404020203020204" pitchFamily="34" charset="0"/>
            </a:endParaRPr>
          </a:p>
          <a:p>
            <a:pPr marL="511145" lvl="1" indent="-285750">
              <a:spcBef>
                <a:spcPts val="600"/>
              </a:spcBef>
              <a:buFont typeface="Wingdings" panose="05000000000000000000" pitchFamily="2" charset="2"/>
              <a:buChar char="§"/>
            </a:pP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Unmodified Linux applications running on several backends</a:t>
            </a:r>
          </a:p>
          <a:p>
            <a:pPr marL="285750" indent="-285750">
              <a:spcBef>
                <a:spcPts val="1800"/>
              </a:spcBef>
              <a:buFont typeface="Courier New" panose="02070309020205020404" pitchFamily="49" charset="0"/>
              <a:buChar char="o"/>
            </a:pPr>
            <a:endParaRPr lang="en-US" dirty="0">
              <a:latin typeface="Intel Clear Light" panose="020B0404020203020204" pitchFamily="34" charset="0"/>
              <a:ea typeface="Intel Clear Light" panose="020B0404020203020204" pitchFamily="34" charset="0"/>
              <a:cs typeface="Intel Clear Light" panose="020B0404020203020204" pitchFamily="34" charset="0"/>
            </a:endParaRPr>
          </a:p>
        </p:txBody>
      </p:sp>
      <p:sp>
        <p:nvSpPr>
          <p:cNvPr id="5" name="Slide Number Placeholder 4">
            <a:extLst>
              <a:ext uri="{FF2B5EF4-FFF2-40B4-BE49-F238E27FC236}">
                <a16:creationId xmlns:a16="http://schemas.microsoft.com/office/drawing/2014/main" id="{1E720132-721F-24C9-999D-6E8B36C8597F}"/>
              </a:ext>
            </a:extLst>
          </p:cNvPr>
          <p:cNvSpPr>
            <a:spLocks noGrp="1"/>
          </p:cNvSpPr>
          <p:nvPr>
            <p:ph type="sldNum" sz="quarter" idx="12"/>
          </p:nvPr>
        </p:nvSpPr>
        <p:spPr/>
        <p:txBody>
          <a:bodyPr/>
          <a:lstStyle/>
          <a:p>
            <a:fld id="{EE2556C5-CE8C-6547-B838-EA80C61A4AF7}" type="slidenum">
              <a:rPr lang="en-US" smtClean="0">
                <a:solidFill>
                  <a:prstClr val="white"/>
                </a:solidFill>
              </a:rPr>
              <a:pPr/>
              <a:t>17</a:t>
            </a:fld>
            <a:endParaRPr lang="en-US" dirty="0">
              <a:solidFill>
                <a:prstClr val="white"/>
              </a:solidFill>
            </a:endParaRPr>
          </a:p>
        </p:txBody>
      </p:sp>
      <p:sp>
        <p:nvSpPr>
          <p:cNvPr id="6" name="Footer Placeholder 1">
            <a:extLst>
              <a:ext uri="{FF2B5EF4-FFF2-40B4-BE49-F238E27FC236}">
                <a16:creationId xmlns:a16="http://schemas.microsoft.com/office/drawing/2014/main" id="{D604645E-CCC1-91E7-4052-4AE4D739FC99}"/>
              </a:ext>
            </a:extLst>
          </p:cNvPr>
          <p:cNvSpPr>
            <a:spLocks noGrp="1"/>
          </p:cNvSpPr>
          <p:nvPr>
            <p:ph type="ftr" sz="quarter" idx="11"/>
          </p:nvPr>
        </p:nvSpPr>
        <p:spPr>
          <a:xfrm>
            <a:off x="3124200" y="4767264"/>
            <a:ext cx="2895600" cy="273844"/>
          </a:xfrm>
        </p:spPr>
        <p:txBody>
          <a:bodyPr/>
          <a:lstStyle/>
          <a:p>
            <a:r>
              <a:rPr lang="en-US" dirty="0">
                <a:solidFill>
                  <a:prstClr val="black">
                    <a:tint val="75000"/>
                  </a:prstClr>
                </a:solidFill>
                <a:latin typeface="Intel Clear" panose="020B0604020203020204" pitchFamily="34" charset="0"/>
                <a:ea typeface="Intel Clear" panose="020B0604020203020204" pitchFamily="34" charset="0"/>
                <a:cs typeface="Intel Clear" panose="020B0604020203020204" pitchFamily="34" charset="0"/>
              </a:rPr>
              <a:t>FOSDEM'23</a:t>
            </a:r>
          </a:p>
        </p:txBody>
      </p:sp>
    </p:spTree>
    <p:extLst>
      <p:ext uri="{BB962C8B-B14F-4D97-AF65-F5344CB8AC3E}">
        <p14:creationId xmlns:p14="http://schemas.microsoft.com/office/powerpoint/2010/main" val="3764369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E842BF4-AB92-B865-C665-6CC7BA4C1F6B}"/>
              </a:ext>
            </a:extLst>
          </p:cNvPr>
          <p:cNvSpPr>
            <a:spLocks noGrp="1"/>
          </p:cNvSpPr>
          <p:nvPr>
            <p:ph type="sldNum" sz="quarter" idx="12"/>
          </p:nvPr>
        </p:nvSpPr>
        <p:spPr>
          <a:xfrm>
            <a:off x="6872352" y="4842144"/>
            <a:ext cx="2133600" cy="273844"/>
          </a:xfrm>
        </p:spPr>
        <p:txBody>
          <a:bodyPr anchor="ctr">
            <a:normAutofit/>
          </a:bodyPr>
          <a:lstStyle/>
          <a:p>
            <a:pPr>
              <a:spcAft>
                <a:spcPts val="600"/>
              </a:spcAft>
            </a:pPr>
            <a:fld id="{EE2556C5-CE8C-6547-B838-EA80C61A4AF7}" type="slidenum">
              <a:rPr lang="en-US" smtClean="0">
                <a:solidFill>
                  <a:prstClr val="white"/>
                </a:solidFill>
              </a:rPr>
              <a:pPr>
                <a:spcAft>
                  <a:spcPts val="600"/>
                </a:spcAft>
              </a:pPr>
              <a:t>18</a:t>
            </a:fld>
            <a:endParaRPr lang="en-US">
              <a:solidFill>
                <a:prstClr val="white"/>
              </a:solidFill>
            </a:endParaRPr>
          </a:p>
        </p:txBody>
      </p:sp>
      <p:sp>
        <p:nvSpPr>
          <p:cNvPr id="2" name="Footer Placeholder 1">
            <a:extLst>
              <a:ext uri="{FF2B5EF4-FFF2-40B4-BE49-F238E27FC236}">
                <a16:creationId xmlns:a16="http://schemas.microsoft.com/office/drawing/2014/main" id="{8AE6400F-1675-0FBC-B39D-CBAF1D427611}"/>
              </a:ext>
            </a:extLst>
          </p:cNvPr>
          <p:cNvSpPr>
            <a:spLocks noGrp="1"/>
          </p:cNvSpPr>
          <p:nvPr>
            <p:ph type="ftr" sz="quarter" idx="4294967295"/>
          </p:nvPr>
        </p:nvSpPr>
        <p:spPr>
          <a:xfrm>
            <a:off x="3124200" y="4767264"/>
            <a:ext cx="2895600" cy="273844"/>
          </a:xfrm>
        </p:spPr>
        <p:txBody>
          <a:bodyPr/>
          <a:lstStyle/>
          <a:p>
            <a:pPr>
              <a:spcAft>
                <a:spcPts val="600"/>
              </a:spcAft>
            </a:pPr>
            <a:r>
              <a:rPr lang="en-US" dirty="0">
                <a:solidFill>
                  <a:prstClr val="black">
                    <a:tint val="75000"/>
                  </a:prstClr>
                </a:solidFill>
                <a:latin typeface="Intel Clear" panose="020B0604020203020204" pitchFamily="34" charset="0"/>
                <a:ea typeface="Intel Clear" panose="020B0604020203020204" pitchFamily="34" charset="0"/>
                <a:cs typeface="Intel Clear" panose="020B0604020203020204" pitchFamily="34" charset="0"/>
              </a:rPr>
              <a:t>FOSDEM'23</a:t>
            </a:r>
          </a:p>
        </p:txBody>
      </p:sp>
      <p:sp>
        <p:nvSpPr>
          <p:cNvPr id="4" name="TextBox 3">
            <a:extLst>
              <a:ext uri="{FF2B5EF4-FFF2-40B4-BE49-F238E27FC236}">
                <a16:creationId xmlns:a16="http://schemas.microsoft.com/office/drawing/2014/main" id="{5551B69C-B80F-DF64-A119-0D16E0047CB2}"/>
              </a:ext>
            </a:extLst>
          </p:cNvPr>
          <p:cNvSpPr txBox="1"/>
          <p:nvPr/>
        </p:nvSpPr>
        <p:spPr>
          <a:xfrm>
            <a:off x="505688" y="1192178"/>
            <a:ext cx="8179525" cy="3293209"/>
          </a:xfrm>
          <a:prstGeom prst="rect">
            <a:avLst/>
          </a:prstGeom>
          <a:noFill/>
        </p:spPr>
        <p:txBody>
          <a:bodyPr wrap="square" rtlCol="0">
            <a:spAutoFit/>
          </a:bodyPr>
          <a:lstStyle/>
          <a:p>
            <a:pPr algn="ctr"/>
            <a:r>
              <a:rPr lang="en-US" sz="2800"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rPr>
              <a:t>Github Repo</a:t>
            </a:r>
          </a:p>
          <a:p>
            <a:pPr algn="ctr"/>
            <a:r>
              <a:rPr lang="en-US" sz="2400"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hlinkClick r:id="rId2"/>
              </a:rPr>
              <a:t>https://github.com/gramineproject/gramine</a:t>
            </a:r>
            <a:endParaRPr lang="en-US" sz="2400"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endParaRPr>
          </a:p>
          <a:p>
            <a:pPr algn="ctr"/>
            <a:endParaRPr lang="en-US" sz="2800"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endParaRPr>
          </a:p>
          <a:p>
            <a:pPr algn="ctr"/>
            <a:r>
              <a:rPr lang="en-US" sz="2800"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rPr>
              <a:t>Gramine Project</a:t>
            </a:r>
          </a:p>
          <a:p>
            <a:pPr algn="ctr"/>
            <a:r>
              <a:rPr lang="en-US" sz="2400"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hlinkClick r:id="rId3"/>
              </a:rPr>
              <a:t>https://gramineproject.io/</a:t>
            </a:r>
            <a:endParaRPr lang="en-US" sz="2400"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endParaRPr>
          </a:p>
          <a:p>
            <a:pPr algn="ctr"/>
            <a:endParaRPr lang="en-US" sz="2400"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endParaRPr>
          </a:p>
          <a:p>
            <a:pPr algn="ctr"/>
            <a:r>
              <a:rPr lang="en-US" sz="2800"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rPr>
              <a:t>Gitter</a:t>
            </a:r>
          </a:p>
          <a:p>
            <a:pPr algn="ctr"/>
            <a:r>
              <a:rPr lang="en-US" sz="2400"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hlinkClick r:id="rId4"/>
              </a:rPr>
              <a:t>https://gitter.im/gramineproject/community</a:t>
            </a:r>
            <a:endParaRPr lang="en-US" sz="2400"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endParaRPr>
          </a:p>
        </p:txBody>
      </p:sp>
      <p:sp>
        <p:nvSpPr>
          <p:cNvPr id="6" name="Title 2">
            <a:extLst>
              <a:ext uri="{FF2B5EF4-FFF2-40B4-BE49-F238E27FC236}">
                <a16:creationId xmlns:a16="http://schemas.microsoft.com/office/drawing/2014/main" id="{A35BCBC5-0953-955A-0D9B-C0ECDDE2B9D5}"/>
              </a:ext>
            </a:extLst>
          </p:cNvPr>
          <p:cNvSpPr>
            <a:spLocks noGrp="1"/>
          </p:cNvSpPr>
          <p:nvPr>
            <p:ph type="title"/>
          </p:nvPr>
        </p:nvSpPr>
        <p:spPr>
          <a:xfrm>
            <a:off x="455613" y="323498"/>
            <a:ext cx="8229600" cy="868680"/>
          </a:xfrm>
        </p:spPr>
        <p:txBody>
          <a:bodyPr/>
          <a:lstStyle/>
          <a:p>
            <a:r>
              <a:rPr lang="en-US" dirty="0">
                <a:latin typeface="Intel Clear Light" panose="020B0404020203020204" pitchFamily="34" charset="0"/>
                <a:ea typeface="Intel Clear Light" panose="020B0404020203020204" pitchFamily="34" charset="0"/>
                <a:cs typeface="Intel Clear Light" panose="020B0404020203020204" pitchFamily="34" charset="0"/>
              </a:rPr>
              <a:t>Resources and Contact</a:t>
            </a:r>
            <a:endParaRPr lang="en-US"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endParaRPr>
          </a:p>
        </p:txBody>
      </p:sp>
    </p:spTree>
    <p:extLst>
      <p:ext uri="{BB962C8B-B14F-4D97-AF65-F5344CB8AC3E}">
        <p14:creationId xmlns:p14="http://schemas.microsoft.com/office/powerpoint/2010/main" val="2290047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0FA88D63-626F-30CF-3524-8AAB9C6D719A}"/>
              </a:ext>
            </a:extLst>
          </p:cNvPr>
          <p:cNvPicPr>
            <a:picLocks noChangeAspect="1"/>
          </p:cNvPicPr>
          <p:nvPr/>
        </p:nvPicPr>
        <p:blipFill rotWithShape="1">
          <a:blip r:embed="rId2"/>
          <a:srcRect/>
          <a:stretch/>
        </p:blipFill>
        <p:spPr>
          <a:xfrm>
            <a:off x="20" y="10"/>
            <a:ext cx="9143980" cy="5143490"/>
          </a:xfrm>
          <a:prstGeom prst="rect">
            <a:avLst/>
          </a:prstGeom>
          <a:noFill/>
        </p:spPr>
      </p:pic>
    </p:spTree>
    <p:extLst>
      <p:ext uri="{BB962C8B-B14F-4D97-AF65-F5344CB8AC3E}">
        <p14:creationId xmlns:p14="http://schemas.microsoft.com/office/powerpoint/2010/main" val="1297120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48DD44C-BE2B-619B-0768-6E8FB53D6138}"/>
              </a:ext>
            </a:extLst>
          </p:cNvPr>
          <p:cNvSpPr>
            <a:spLocks noGrp="1"/>
          </p:cNvSpPr>
          <p:nvPr>
            <p:ph type="sldNum" sz="quarter" idx="12"/>
          </p:nvPr>
        </p:nvSpPr>
        <p:spPr/>
        <p:txBody>
          <a:bodyPr/>
          <a:lstStyle/>
          <a:p>
            <a:fld id="{3456C860-0E9B-4059-89C3-85FB26D72996}" type="slidenum">
              <a:rPr lang="en-US" smtClean="0">
                <a:solidFill>
                  <a:prstClr val="white"/>
                </a:solidFill>
              </a:rPr>
              <a:pPr/>
              <a:t>2</a:t>
            </a:fld>
            <a:endParaRPr lang="en-US">
              <a:solidFill>
                <a:prstClr val="white"/>
              </a:solidFill>
            </a:endParaRPr>
          </a:p>
        </p:txBody>
      </p:sp>
      <p:sp>
        <p:nvSpPr>
          <p:cNvPr id="3" name="Title 2">
            <a:extLst>
              <a:ext uri="{FF2B5EF4-FFF2-40B4-BE49-F238E27FC236}">
                <a16:creationId xmlns:a16="http://schemas.microsoft.com/office/drawing/2014/main" id="{3244D69E-1EAC-3E89-806B-9EB337682523}"/>
              </a:ext>
            </a:extLst>
          </p:cNvPr>
          <p:cNvSpPr>
            <a:spLocks noGrp="1"/>
          </p:cNvSpPr>
          <p:nvPr>
            <p:ph type="title"/>
          </p:nvPr>
        </p:nvSpPr>
        <p:spPr/>
        <p:txBody>
          <a:bodyPr/>
          <a:lstStyle/>
          <a:p>
            <a:r>
              <a:rPr lang="en-US" dirty="0">
                <a:latin typeface="Intel Clear Light" panose="020B0404020203020204" pitchFamily="34" charset="0"/>
                <a:ea typeface="Intel Clear Light" panose="020B0404020203020204" pitchFamily="34" charset="0"/>
                <a:cs typeface="Intel Clear Light" panose="020B0404020203020204" pitchFamily="34" charset="0"/>
              </a:rPr>
              <a:t>Legal Disclaimers</a:t>
            </a:r>
          </a:p>
        </p:txBody>
      </p:sp>
      <p:sp>
        <p:nvSpPr>
          <p:cNvPr id="4" name="Content Placeholder 3">
            <a:extLst>
              <a:ext uri="{FF2B5EF4-FFF2-40B4-BE49-F238E27FC236}">
                <a16:creationId xmlns:a16="http://schemas.microsoft.com/office/drawing/2014/main" id="{FCC3CBB6-A0BB-6967-A4ED-8E4CA7FE2968}"/>
              </a:ext>
            </a:extLst>
          </p:cNvPr>
          <p:cNvSpPr>
            <a:spLocks noGrp="1"/>
          </p:cNvSpPr>
          <p:nvPr>
            <p:ph sz="quarter" idx="13"/>
          </p:nvPr>
        </p:nvSpPr>
        <p:spPr>
          <a:xfrm>
            <a:off x="455613" y="1177528"/>
            <a:ext cx="8228012" cy="3425825"/>
          </a:xfrm>
        </p:spPr>
        <p:txBody>
          <a:bodyPr/>
          <a:lstStyle/>
          <a:p>
            <a:r>
              <a:rPr lang="en-US" sz="1050" dirty="0">
                <a:latin typeface="Intel Clear Light" panose="020B0404020203020204" pitchFamily="34" charset="0"/>
                <a:ea typeface="Intel Clear Light" panose="020B0404020203020204" pitchFamily="34" charset="0"/>
                <a:cs typeface="Intel Clear Light" panose="020B0404020203020204" pitchFamily="34" charset="0"/>
              </a:rPr>
              <a:t>Intel provides these materials as-is, with no express or implied warranties. </a:t>
            </a:r>
          </a:p>
          <a:p>
            <a:r>
              <a:rPr lang="en-US" sz="1050" dirty="0">
                <a:latin typeface="Intel Clear Light" panose="020B0404020203020204" pitchFamily="34" charset="0"/>
                <a:ea typeface="Intel Clear Light" panose="020B0404020203020204" pitchFamily="34" charset="0"/>
                <a:cs typeface="Intel Clear Light" panose="020B0404020203020204" pitchFamily="34" charset="0"/>
              </a:rPr>
              <a:t>All products, dates, and figures specified are preliminary, based on current expectations, and are subject to change without notice. </a:t>
            </a:r>
          </a:p>
          <a:p>
            <a:r>
              <a:rPr lang="en-US" sz="1050" dirty="0">
                <a:latin typeface="Intel Clear Light" panose="020B0404020203020204" pitchFamily="34" charset="0"/>
                <a:ea typeface="Intel Clear Light" panose="020B0404020203020204" pitchFamily="34" charset="0"/>
                <a:cs typeface="Intel Clear Light" panose="020B0404020203020204" pitchFamily="34" charset="0"/>
              </a:rPr>
              <a:t>Intel processors, chipsets, and desktop boards may contain design defects or errors known as errata, which may cause the product to deviate from published specifications. Current characterized errata are available on request. </a:t>
            </a:r>
          </a:p>
          <a:p>
            <a:r>
              <a:rPr lang="en-US" sz="1050" dirty="0">
                <a:latin typeface="Intel Clear Light" panose="020B0404020203020204" pitchFamily="34" charset="0"/>
                <a:ea typeface="Intel Clear Light" panose="020B0404020203020204" pitchFamily="34" charset="0"/>
                <a:cs typeface="Intel Clear Light" panose="020B0404020203020204" pitchFamily="34" charset="0"/>
              </a:rPr>
              <a:t>Intel technologies' features and benefits depend on system configuration and may require enabled hardware, software or service activation. Performance varies depending on system configuration. No product or component can be absolutely secure. Check with your system manufacturer or retailer or learn more at http://intel.com. </a:t>
            </a:r>
          </a:p>
          <a:p>
            <a:r>
              <a:rPr lang="en-US" sz="1050" dirty="0">
                <a:latin typeface="Intel Clear Light" panose="020B0404020203020204" pitchFamily="34" charset="0"/>
                <a:ea typeface="Intel Clear Light" panose="020B0404020203020204" pitchFamily="34" charset="0"/>
                <a:cs typeface="Intel Clear Light" panose="020B0404020203020204" pitchFamily="34" charset="0"/>
              </a:rPr>
              <a:t>Some results have been estimated or simulated using internal Intel analysis or architecture simulation or modeling, and provided to you for informational purposes. Any differences in your system hardware, software or configuration may affect your actual performance.   </a:t>
            </a:r>
          </a:p>
          <a:p>
            <a:r>
              <a:rPr lang="en-US" sz="1050" dirty="0">
                <a:latin typeface="Intel Clear Light" panose="020B0404020203020204" pitchFamily="34" charset="0"/>
                <a:ea typeface="Intel Clear Light" panose="020B0404020203020204" pitchFamily="34" charset="0"/>
                <a:cs typeface="Intel Clear Light" panose="020B0404020203020204" pitchFamily="34" charset="0"/>
              </a:rPr>
              <a:t>Intel and the Intel logo are trademarks of Intel Corporation in the United States and other countries.</a:t>
            </a:r>
            <a:br>
              <a:rPr lang="en-US" sz="1050" dirty="0">
                <a:latin typeface="Intel Clear Light" panose="020B0404020203020204" pitchFamily="34" charset="0"/>
                <a:ea typeface="Intel Clear Light" panose="020B0404020203020204" pitchFamily="34" charset="0"/>
                <a:cs typeface="Intel Clear Light" panose="020B0404020203020204" pitchFamily="34" charset="0"/>
              </a:rPr>
            </a:br>
            <a:r>
              <a:rPr lang="en-US" sz="1050" dirty="0">
                <a:latin typeface="Intel Clear Light" panose="020B0404020203020204" pitchFamily="34" charset="0"/>
                <a:ea typeface="Intel Clear Light" panose="020B0404020203020204" pitchFamily="34" charset="0"/>
                <a:cs typeface="Intel Clear Light" panose="020B0404020203020204" pitchFamily="34" charset="0"/>
              </a:rPr>
              <a:t> </a:t>
            </a:r>
          </a:p>
          <a:p>
            <a:r>
              <a:rPr lang="en-US" sz="1050" dirty="0">
                <a:latin typeface="Intel Clear Light" panose="020B0404020203020204" pitchFamily="34" charset="0"/>
                <a:ea typeface="Intel Clear Light" panose="020B0404020203020204" pitchFamily="34" charset="0"/>
                <a:cs typeface="Intel Clear Light" panose="020B0404020203020204" pitchFamily="34" charset="0"/>
              </a:rPr>
              <a:t>*Other names and brands may be claimed as the property of others.</a:t>
            </a:r>
          </a:p>
          <a:p>
            <a:r>
              <a:rPr lang="en-US" sz="1050" dirty="0">
                <a:latin typeface="Intel Clear Light" panose="020B0404020203020204" pitchFamily="34" charset="0"/>
                <a:ea typeface="Intel Clear Light" panose="020B0404020203020204" pitchFamily="34" charset="0"/>
                <a:cs typeface="Intel Clear Light" panose="020B0404020203020204" pitchFamily="34" charset="0"/>
              </a:rPr>
              <a:t>© Intel Corporation 2023</a:t>
            </a:r>
          </a:p>
          <a:p>
            <a:endParaRPr lang="en-US" sz="1000" dirty="0">
              <a:latin typeface="Intel Clear Light" panose="020B0404020203020204" pitchFamily="34" charset="0"/>
              <a:ea typeface="Intel Clear Light" panose="020B0404020203020204" pitchFamily="34" charset="0"/>
              <a:cs typeface="Intel Clear Light" panose="020B0404020203020204" pitchFamily="34" charset="0"/>
            </a:endParaRPr>
          </a:p>
        </p:txBody>
      </p:sp>
    </p:spTree>
    <p:extLst>
      <p:ext uri="{BB962C8B-B14F-4D97-AF65-F5344CB8AC3E}">
        <p14:creationId xmlns:p14="http://schemas.microsoft.com/office/powerpoint/2010/main" val="3964379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mage result for unc chapel hill logo">
            <a:extLst>
              <a:ext uri="{FF2B5EF4-FFF2-40B4-BE49-F238E27FC236}">
                <a16:creationId xmlns:a16="http://schemas.microsoft.com/office/drawing/2014/main" id="{ADE7A251-EA61-4834-AA50-204DB8EA9B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7636" y="1125200"/>
            <a:ext cx="773231" cy="74902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Image result for tamu logo">
            <a:extLst>
              <a:ext uri="{FF2B5EF4-FFF2-40B4-BE49-F238E27FC236}">
                <a16:creationId xmlns:a16="http://schemas.microsoft.com/office/drawing/2014/main" id="{B5E19F3F-2D24-4D97-8904-85733EDBA5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6514" y="1191410"/>
            <a:ext cx="1720743" cy="71437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intel new logo">
            <a:extLst>
              <a:ext uri="{FF2B5EF4-FFF2-40B4-BE49-F238E27FC236}">
                <a16:creationId xmlns:a16="http://schemas.microsoft.com/office/drawing/2014/main" id="{E3FEE1FA-EF53-4B82-83C7-545CEC69E03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5761" y="1318459"/>
            <a:ext cx="1012459" cy="42722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F5F9BB73-BCC7-49E4-A5FD-99D97F24B160}"/>
              </a:ext>
            </a:extLst>
          </p:cNvPr>
          <p:cNvSpPr txBox="1"/>
          <p:nvPr/>
        </p:nvSpPr>
        <p:spPr>
          <a:xfrm>
            <a:off x="390171" y="2548341"/>
            <a:ext cx="1567593" cy="618118"/>
          </a:xfrm>
          <a:prstGeom prst="rect">
            <a:avLst/>
          </a:prstGeom>
          <a:noFill/>
        </p:spPr>
        <p:txBody>
          <a:bodyPr wrap="square" rtlCol="0">
            <a:spAutoFit/>
          </a:bodyPr>
          <a:lstStyle/>
          <a:p>
            <a:pPr>
              <a:spcBef>
                <a:spcPts val="450"/>
              </a:spcBef>
            </a:pPr>
            <a:r>
              <a:rPr lang="en-US" sz="1500"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rPr>
              <a:t>Dmitrii Kuvaiskii</a:t>
            </a:r>
          </a:p>
          <a:p>
            <a:pPr>
              <a:spcBef>
                <a:spcPts val="450"/>
              </a:spcBef>
            </a:pPr>
            <a:r>
              <a:rPr lang="en-US" sz="1500"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rPr>
              <a:t>Mona Vij</a:t>
            </a:r>
          </a:p>
        </p:txBody>
      </p:sp>
      <p:sp>
        <p:nvSpPr>
          <p:cNvPr id="9" name="TextBox 8">
            <a:extLst>
              <a:ext uri="{FF2B5EF4-FFF2-40B4-BE49-F238E27FC236}">
                <a16:creationId xmlns:a16="http://schemas.microsoft.com/office/drawing/2014/main" id="{491CE8C1-5740-4470-B3A0-42ECA35B2201}"/>
              </a:ext>
            </a:extLst>
          </p:cNvPr>
          <p:cNvSpPr txBox="1"/>
          <p:nvPr/>
        </p:nvSpPr>
        <p:spPr>
          <a:xfrm>
            <a:off x="5097231" y="2546795"/>
            <a:ext cx="1192148" cy="323165"/>
          </a:xfrm>
          <a:prstGeom prst="rect">
            <a:avLst/>
          </a:prstGeom>
          <a:noFill/>
        </p:spPr>
        <p:txBody>
          <a:bodyPr wrap="square" rtlCol="0">
            <a:spAutoFit/>
          </a:bodyPr>
          <a:lstStyle/>
          <a:p>
            <a:pPr>
              <a:spcBef>
                <a:spcPts val="450"/>
              </a:spcBef>
            </a:pPr>
            <a:r>
              <a:rPr lang="en-US" sz="1500"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rPr>
              <a:t>Don Porter</a:t>
            </a:r>
          </a:p>
        </p:txBody>
      </p:sp>
      <p:sp>
        <p:nvSpPr>
          <p:cNvPr id="10" name="TextBox 9">
            <a:extLst>
              <a:ext uri="{FF2B5EF4-FFF2-40B4-BE49-F238E27FC236}">
                <a16:creationId xmlns:a16="http://schemas.microsoft.com/office/drawing/2014/main" id="{78B4B5DF-84DA-4033-B602-36AB97D5C107}"/>
              </a:ext>
            </a:extLst>
          </p:cNvPr>
          <p:cNvSpPr txBox="1"/>
          <p:nvPr/>
        </p:nvSpPr>
        <p:spPr>
          <a:xfrm>
            <a:off x="2721940" y="2546797"/>
            <a:ext cx="1829387" cy="848950"/>
          </a:xfrm>
          <a:prstGeom prst="rect">
            <a:avLst/>
          </a:prstGeom>
          <a:noFill/>
        </p:spPr>
        <p:txBody>
          <a:bodyPr wrap="square" rtlCol="0">
            <a:spAutoFit/>
          </a:bodyPr>
          <a:lstStyle/>
          <a:p>
            <a:pPr>
              <a:spcBef>
                <a:spcPts val="450"/>
              </a:spcBef>
            </a:pPr>
            <a:r>
              <a:rPr lang="en-US" sz="1500"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rPr>
              <a:t>Michal Kowalczyk</a:t>
            </a:r>
          </a:p>
          <a:p>
            <a:pPr>
              <a:spcBef>
                <a:spcPts val="450"/>
              </a:spcBef>
            </a:pPr>
            <a:r>
              <a:rPr lang="en-US" sz="1500"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rPr>
              <a:t>Borys Popławski Wojciech Porczyk</a:t>
            </a:r>
          </a:p>
        </p:txBody>
      </p:sp>
      <p:sp>
        <p:nvSpPr>
          <p:cNvPr id="11" name="TextBox 10">
            <a:extLst>
              <a:ext uri="{FF2B5EF4-FFF2-40B4-BE49-F238E27FC236}">
                <a16:creationId xmlns:a16="http://schemas.microsoft.com/office/drawing/2014/main" id="{46B9A921-3B0E-4FA5-BC26-15818C02A505}"/>
              </a:ext>
            </a:extLst>
          </p:cNvPr>
          <p:cNvSpPr txBox="1"/>
          <p:nvPr/>
        </p:nvSpPr>
        <p:spPr>
          <a:xfrm>
            <a:off x="7003762" y="2582419"/>
            <a:ext cx="1355127" cy="323165"/>
          </a:xfrm>
          <a:prstGeom prst="rect">
            <a:avLst/>
          </a:prstGeom>
          <a:noFill/>
        </p:spPr>
        <p:txBody>
          <a:bodyPr wrap="square" rtlCol="0">
            <a:spAutoFit/>
          </a:bodyPr>
          <a:lstStyle/>
          <a:p>
            <a:pPr>
              <a:spcBef>
                <a:spcPts val="450"/>
              </a:spcBef>
            </a:pPr>
            <a:r>
              <a:rPr lang="en-US" sz="1500"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rPr>
              <a:t>Chia-Che Tsai</a:t>
            </a:r>
          </a:p>
        </p:txBody>
      </p:sp>
      <p:pic>
        <p:nvPicPr>
          <p:cNvPr id="12" name="Picture 11" descr="what is golem gnt">
            <a:extLst>
              <a:ext uri="{FF2B5EF4-FFF2-40B4-BE49-F238E27FC236}">
                <a16:creationId xmlns:a16="http://schemas.microsoft.com/office/drawing/2014/main" id="{416EEB93-8F24-4B0C-8FB3-25E96ED6DED3}"/>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91586" y="4344940"/>
            <a:ext cx="526520" cy="25501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Image result for alibaba cloud logo">
            <a:extLst>
              <a:ext uri="{FF2B5EF4-FFF2-40B4-BE49-F238E27FC236}">
                <a16:creationId xmlns:a16="http://schemas.microsoft.com/office/drawing/2014/main" id="{468FC60B-B71B-4A55-BA18-CE027547FCB0}"/>
              </a:ext>
            </a:extLst>
          </p:cNvPr>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56902" y="4322204"/>
            <a:ext cx="811947" cy="38801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A close up of a logo&#10;&#10;Description generated with very high confidence">
            <a:extLst>
              <a:ext uri="{FF2B5EF4-FFF2-40B4-BE49-F238E27FC236}">
                <a16:creationId xmlns:a16="http://schemas.microsoft.com/office/drawing/2014/main" id="{9E21CB90-4FF5-43F4-8542-FB7E36AAEB4F}"/>
              </a:ext>
            </a:extLst>
          </p:cNvPr>
          <p:cNvPicPr>
            <a:picLocks noChangeAspect="1"/>
          </p:cNvPicPr>
          <p:nvPr/>
        </p:nvPicPr>
        <p:blipFill>
          <a:blip r:embed="rId8"/>
          <a:stretch>
            <a:fillRect/>
          </a:stretch>
        </p:blipFill>
        <p:spPr>
          <a:xfrm>
            <a:off x="7241355" y="4285818"/>
            <a:ext cx="377726" cy="373262"/>
          </a:xfrm>
          <a:prstGeom prst="rect">
            <a:avLst/>
          </a:prstGeom>
        </p:spPr>
      </p:pic>
      <p:pic>
        <p:nvPicPr>
          <p:cNvPr id="15" name="Picture 2" descr="Qubes Architecture">
            <a:extLst>
              <a:ext uri="{FF2B5EF4-FFF2-40B4-BE49-F238E27FC236}">
                <a16:creationId xmlns:a16="http://schemas.microsoft.com/office/drawing/2014/main" id="{8BFE5671-7CB2-487B-882C-68003B044884}"/>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29180" y="1266778"/>
            <a:ext cx="709682" cy="548264"/>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C363EE05-80E8-491F-A78A-9663162D945B}"/>
              </a:ext>
            </a:extLst>
          </p:cNvPr>
          <p:cNvSpPr txBox="1"/>
          <p:nvPr/>
        </p:nvSpPr>
        <p:spPr>
          <a:xfrm>
            <a:off x="158780" y="4344940"/>
            <a:ext cx="5626815" cy="538609"/>
          </a:xfrm>
          <a:prstGeom prst="rect">
            <a:avLst/>
          </a:prstGeom>
          <a:noFill/>
        </p:spPr>
        <p:txBody>
          <a:bodyPr wrap="square" rtlCol="0">
            <a:spAutoFit/>
          </a:bodyPr>
          <a:lstStyle/>
          <a:p>
            <a:pPr marL="171450" indent="-171450" defTabSz="457142">
              <a:spcBef>
                <a:spcPts val="600"/>
              </a:spcBef>
              <a:buFont typeface="Courier New" panose="02070309020205020404" pitchFamily="49" charset="0"/>
              <a:buChar char="o"/>
            </a:pPr>
            <a:r>
              <a:rPr lang="en-US" sz="1200"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rPr>
              <a:t>Several other contributors from several companies and academic partners</a:t>
            </a:r>
          </a:p>
          <a:p>
            <a:pPr marL="171450" indent="-171450" defTabSz="457142">
              <a:spcBef>
                <a:spcPts val="600"/>
              </a:spcBef>
              <a:buFont typeface="Courier New" panose="02070309020205020404" pitchFamily="49" charset="0"/>
              <a:buChar char="o"/>
            </a:pPr>
            <a:r>
              <a:rPr lang="en-US" sz="1200"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rPr>
              <a:t>Intel team has ownership of productizing Gramine</a:t>
            </a:r>
          </a:p>
        </p:txBody>
      </p:sp>
      <p:pic>
        <p:nvPicPr>
          <p:cNvPr id="19" name="Picture 6" descr="Document">
            <a:extLst>
              <a:ext uri="{FF2B5EF4-FFF2-40B4-BE49-F238E27FC236}">
                <a16:creationId xmlns:a16="http://schemas.microsoft.com/office/drawing/2014/main" id="{2CC13A64-6409-4C88-989C-5BA855D4808C}"/>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420614" y="1991298"/>
            <a:ext cx="346835" cy="52469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8" descr="Document">
            <a:extLst>
              <a:ext uri="{FF2B5EF4-FFF2-40B4-BE49-F238E27FC236}">
                <a16:creationId xmlns:a16="http://schemas.microsoft.com/office/drawing/2014/main" id="{26A384B3-874E-48AC-9DAA-FED1E0B4A4D0}"/>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408022" y="1991298"/>
            <a:ext cx="377726" cy="57143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0" descr="Document">
            <a:extLst>
              <a:ext uri="{FF2B5EF4-FFF2-40B4-BE49-F238E27FC236}">
                <a16:creationId xmlns:a16="http://schemas.microsoft.com/office/drawing/2014/main" id="{4848AC20-4827-42C1-BDFE-E5B9DA2BE225}"/>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90388" y="1993069"/>
            <a:ext cx="338823" cy="51257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2" descr="Document">
            <a:extLst>
              <a:ext uri="{FF2B5EF4-FFF2-40B4-BE49-F238E27FC236}">
                <a16:creationId xmlns:a16="http://schemas.microsoft.com/office/drawing/2014/main" id="{3E30FBFE-59DE-45DF-B52F-D8DBFE1E5DEE}"/>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11354" y="1991299"/>
            <a:ext cx="341275" cy="516287"/>
          </a:xfrm>
          <a:prstGeom prst="rect">
            <a:avLst/>
          </a:prstGeom>
          <a:noFill/>
          <a:extLst>
            <a:ext uri="{909E8E84-426E-40DD-AFC4-6F175D3DCCD1}">
              <a14:hiddenFill xmlns:a14="http://schemas.microsoft.com/office/drawing/2010/main">
                <a:solidFill>
                  <a:srgbClr val="FFFFFF"/>
                </a:solidFill>
              </a14:hiddenFill>
            </a:ext>
          </a:extLst>
        </p:spPr>
      </p:pic>
      <p:sp>
        <p:nvSpPr>
          <p:cNvPr id="23" name="Title 1">
            <a:extLst>
              <a:ext uri="{FF2B5EF4-FFF2-40B4-BE49-F238E27FC236}">
                <a16:creationId xmlns:a16="http://schemas.microsoft.com/office/drawing/2014/main" id="{92C2BAE9-330B-4745-AC5C-FD19F52AC1ED}"/>
              </a:ext>
            </a:extLst>
          </p:cNvPr>
          <p:cNvSpPr>
            <a:spLocks noGrp="1"/>
          </p:cNvSpPr>
          <p:nvPr>
            <p:ph type="title"/>
          </p:nvPr>
        </p:nvSpPr>
        <p:spPr>
          <a:xfrm>
            <a:off x="455613" y="308848"/>
            <a:ext cx="8229600" cy="868680"/>
          </a:xfrm>
        </p:spPr>
        <p:txBody>
          <a:bodyPr/>
          <a:lstStyle/>
          <a:p>
            <a:r>
              <a:rPr lang="en-US" sz="2800"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rPr>
              <a:t>Meet the team</a:t>
            </a:r>
          </a:p>
        </p:txBody>
      </p:sp>
      <p:pic>
        <p:nvPicPr>
          <p:cNvPr id="1026" name="Picture 2" descr="Document">
            <a:extLst>
              <a:ext uri="{FF2B5EF4-FFF2-40B4-BE49-F238E27FC236}">
                <a16:creationId xmlns:a16="http://schemas.microsoft.com/office/drawing/2014/main" id="{0599985B-2784-4BCB-9BC2-8CBED3CC8CEC}"/>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flipH="1">
            <a:off x="3373746" y="1993070"/>
            <a:ext cx="349641" cy="52806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Document">
            <a:extLst>
              <a:ext uri="{FF2B5EF4-FFF2-40B4-BE49-F238E27FC236}">
                <a16:creationId xmlns:a16="http://schemas.microsoft.com/office/drawing/2014/main" id="{B9FECF79-F1C2-4770-B91C-9588160F8C8B}"/>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flipH="1">
            <a:off x="3781598" y="1993070"/>
            <a:ext cx="349641" cy="528066"/>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Document">
            <a:extLst>
              <a:ext uri="{FF2B5EF4-FFF2-40B4-BE49-F238E27FC236}">
                <a16:creationId xmlns:a16="http://schemas.microsoft.com/office/drawing/2014/main" id="{4DF70B8F-EA38-4ED0-AB98-C1E3846B3D9D}"/>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flipH="1">
            <a:off x="2961312" y="1993070"/>
            <a:ext cx="349641" cy="528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9661213"/>
      </p:ext>
    </p:extLst>
  </p:cSld>
  <p:clrMapOvr>
    <a:masterClrMapping/>
  </p:clrMapOvr>
  <mc:AlternateContent xmlns:mc="http://schemas.openxmlformats.org/markup-compatibility/2006" xmlns:p14="http://schemas.microsoft.com/office/powerpoint/2010/main">
    <mc:Choice Requires="p14">
      <p:transition p14:dur="0" advTm="31101"/>
    </mc:Choice>
    <mc:Fallback xmlns="">
      <p:transition advTm="3110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rPr>
              <a:t>Gramine Project</a:t>
            </a:r>
          </a:p>
        </p:txBody>
      </p:sp>
      <p:sp>
        <p:nvSpPr>
          <p:cNvPr id="4" name="Content Placeholder 3"/>
          <p:cNvSpPr>
            <a:spLocks noGrp="1"/>
          </p:cNvSpPr>
          <p:nvPr>
            <p:ph sz="quarter" idx="13"/>
          </p:nvPr>
        </p:nvSpPr>
        <p:spPr/>
        <p:txBody>
          <a:bodyPr/>
          <a:lstStyle/>
          <a:p>
            <a:pPr marL="285750" indent="-285750">
              <a:spcBef>
                <a:spcPts val="1800"/>
              </a:spcBef>
              <a:buFont typeface="Courier New" panose="02070309020205020404" pitchFamily="49" charset="0"/>
              <a:buChar char="o"/>
            </a:pPr>
            <a:r>
              <a:rPr lang="en-US" dirty="0">
                <a:latin typeface="Intel Clear Light" panose="020B0404020203020204" pitchFamily="34" charset="0"/>
                <a:ea typeface="Intel Clear Light" panose="020B0404020203020204" pitchFamily="34" charset="0"/>
                <a:cs typeface="Intel Clear Light" panose="020B0404020203020204" pitchFamily="34" charset="0"/>
              </a:rPr>
              <a:t>Gramine is a </a:t>
            </a:r>
            <a:r>
              <a:rPr lang="en-US" b="1" dirty="0">
                <a:latin typeface="Intel Clear Light" panose="020B0404020203020204" pitchFamily="34" charset="0"/>
                <a:ea typeface="Intel Clear Light" panose="020B0404020203020204" pitchFamily="34" charset="0"/>
                <a:cs typeface="Intel Clear Light" panose="020B0404020203020204" pitchFamily="34" charset="0"/>
              </a:rPr>
              <a:t>multi-process Library OS </a:t>
            </a:r>
            <a:r>
              <a:rPr lang="en-US" dirty="0">
                <a:latin typeface="Intel Clear Light" panose="020B0404020203020204" pitchFamily="34" charset="0"/>
                <a:ea typeface="Intel Clear Light" panose="020B0404020203020204" pitchFamily="34" charset="0"/>
                <a:cs typeface="Intel Clear Light" panose="020B0404020203020204" pitchFamily="34" charset="0"/>
              </a:rPr>
              <a:t>and portability framework </a:t>
            </a:r>
          </a:p>
          <a:p>
            <a:pPr marL="511145" lvl="1" indent="-285750">
              <a:spcBef>
                <a:spcPts val="600"/>
              </a:spcBef>
              <a:buFont typeface="Wingdings" panose="05000000000000000000" pitchFamily="2" charset="2"/>
              <a:buChar char="§"/>
            </a:pP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Unmodified Linux applications running on several backends</a:t>
            </a:r>
          </a:p>
          <a:p>
            <a:pPr marL="511145" lvl="1" indent="-285750">
              <a:spcBef>
                <a:spcPts val="600"/>
              </a:spcBef>
              <a:buFont typeface="Wingdings" panose="05000000000000000000" pitchFamily="2" charset="2"/>
              <a:buChar char="§"/>
            </a:pP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Current backends: Linux (direct), Linux-SGX</a:t>
            </a:r>
          </a:p>
          <a:p>
            <a:pPr marL="511145" lvl="1" indent="-285750">
              <a:spcBef>
                <a:spcPts val="600"/>
              </a:spcBef>
              <a:buFont typeface="Wingdings" panose="05000000000000000000" pitchFamily="2" charset="2"/>
              <a:buChar char="§"/>
            </a:pP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Future backends: VM, TDX</a:t>
            </a:r>
          </a:p>
          <a:p>
            <a:pPr marL="285750" indent="-285750">
              <a:spcBef>
                <a:spcPts val="1800"/>
              </a:spcBef>
              <a:buFont typeface="Courier New" panose="02070309020205020404" pitchFamily="49" charset="0"/>
              <a:buChar char="o"/>
            </a:pPr>
            <a:r>
              <a:rPr lang="en-US" b="1" dirty="0">
                <a:latin typeface="Intel Clear Light" panose="020B0404020203020204" pitchFamily="34" charset="0"/>
                <a:ea typeface="Intel Clear Light" panose="020B0404020203020204" pitchFamily="34" charset="0"/>
                <a:cs typeface="Intel Clear Light" panose="020B0404020203020204" pitchFamily="34" charset="0"/>
              </a:rPr>
              <a:t>Community-maintained open-source</a:t>
            </a:r>
            <a:r>
              <a:rPr lang="en-US" dirty="0">
                <a:latin typeface="Intel Clear Light" panose="020B0404020203020204" pitchFamily="34" charset="0"/>
                <a:ea typeface="Intel Clear Light" panose="020B0404020203020204" pitchFamily="34" charset="0"/>
                <a:cs typeface="Intel Clear Light" panose="020B0404020203020204" pitchFamily="34" charset="0"/>
              </a:rPr>
              <a:t> (LGPL) project hosted on GitHub</a:t>
            </a:r>
          </a:p>
          <a:p>
            <a:pPr marL="511145" lvl="1" indent="-285750">
              <a:spcBef>
                <a:spcPts val="600"/>
              </a:spcBef>
              <a:buFont typeface="Wingdings" panose="05000000000000000000" pitchFamily="2" charset="2"/>
              <a:buChar char="§"/>
            </a:pP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Joined </a:t>
            </a:r>
            <a:r>
              <a:rPr lang="en-US" sz="1600" b="1" dirty="0">
                <a:latin typeface="Intel Clear Light" panose="020B0404020203020204" pitchFamily="34" charset="0"/>
                <a:ea typeface="Intel Clear Light" panose="020B0404020203020204" pitchFamily="34" charset="0"/>
                <a:cs typeface="Intel Clear Light" panose="020B0404020203020204" pitchFamily="34" charset="0"/>
              </a:rPr>
              <a:t>Confidential Compute Consortium (CCC) </a:t>
            </a: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in Sep‘21 </a:t>
            </a:r>
          </a:p>
          <a:p>
            <a:pPr marL="285750" indent="-285750">
              <a:spcBef>
                <a:spcPts val="1800"/>
              </a:spcBef>
              <a:buFont typeface="Courier New" panose="02070309020205020404" pitchFamily="49" charset="0"/>
              <a:buChar char="o"/>
            </a:pPr>
            <a:r>
              <a:rPr lang="en-US" b="1" dirty="0">
                <a:latin typeface="Intel Clear Light" panose="020B0404020203020204" pitchFamily="34" charset="0"/>
                <a:ea typeface="Intel Clear Light" panose="020B0404020203020204" pitchFamily="34" charset="0"/>
                <a:cs typeface="Intel Clear Light" panose="020B0404020203020204" pitchFamily="34" charset="0"/>
              </a:rPr>
              <a:t>Cloud deployment </a:t>
            </a:r>
            <a:r>
              <a:rPr lang="en-US" dirty="0">
                <a:latin typeface="Intel Clear Light" panose="020B0404020203020204" pitchFamily="34" charset="0"/>
                <a:ea typeface="Intel Clear Light" panose="020B0404020203020204" pitchFamily="34" charset="0"/>
                <a:cs typeface="Intel Clear Light" panose="020B0404020203020204" pitchFamily="34" charset="0"/>
              </a:rPr>
              <a:t>with Azure and AliCloud</a:t>
            </a:r>
          </a:p>
          <a:p>
            <a:pPr marL="285750" indent="-285750">
              <a:buFont typeface="Courier New" panose="02070309020205020404" pitchFamily="49" charset="0"/>
              <a:buChar char="o"/>
            </a:pPr>
            <a:r>
              <a:rPr lang="en-US" b="1" dirty="0">
                <a:latin typeface="Intel Clear Light" panose="020B0404020203020204" pitchFamily="34" charset="0"/>
                <a:ea typeface="Intel Clear Light" panose="020B0404020203020204" pitchFamily="34" charset="0"/>
                <a:cs typeface="Intel Clear Light" panose="020B0404020203020204" pitchFamily="34" charset="0"/>
              </a:rPr>
              <a:t>Latest production ready Gramine v1.3.1 released in Sept ’22</a:t>
            </a:r>
          </a:p>
          <a:p>
            <a:pPr marL="511145" lvl="1" indent="-285750">
              <a:spcBef>
                <a:spcPts val="600"/>
              </a:spcBef>
              <a:buFont typeface="Wingdings" panose="05000000000000000000" pitchFamily="2" charset="2"/>
              <a:buChar char="§"/>
            </a:pPr>
            <a:r>
              <a:rPr lang="en-US" sz="1600" dirty="0">
                <a:latin typeface="Intel Clear Light" panose="020B0404020203020204" pitchFamily="34" charset="0"/>
                <a:ea typeface="Intel Clear Light" panose="020B0404020203020204" pitchFamily="34" charset="0"/>
                <a:cs typeface="Intel Clear Light" panose="020B0404020203020204" pitchFamily="34" charset="0"/>
              </a:rPr>
              <a:t>Active development towards quarterly releases (1.4 release is planned this week)</a:t>
            </a:r>
          </a:p>
          <a:p>
            <a:pPr marL="285750" indent="-285750">
              <a:spcBef>
                <a:spcPts val="1800"/>
              </a:spcBef>
              <a:buFont typeface="Courier New" panose="02070309020205020404" pitchFamily="49" charset="0"/>
              <a:buChar char="o"/>
            </a:pPr>
            <a:endParaRPr lang="en-US" dirty="0">
              <a:latin typeface="Intel Clear Light" panose="020B0404020203020204" pitchFamily="34" charset="0"/>
              <a:ea typeface="Intel Clear Light" panose="020B0404020203020204" pitchFamily="34" charset="0"/>
              <a:cs typeface="Intel Clear Light" panose="020B0404020203020204" pitchFamily="34" charset="0"/>
            </a:endParaRPr>
          </a:p>
        </p:txBody>
      </p:sp>
      <p:sp>
        <p:nvSpPr>
          <p:cNvPr id="5" name="Slide Number Placeholder 4">
            <a:extLst>
              <a:ext uri="{FF2B5EF4-FFF2-40B4-BE49-F238E27FC236}">
                <a16:creationId xmlns:a16="http://schemas.microsoft.com/office/drawing/2014/main" id="{1E720132-721F-24C9-999D-6E8B36C8597F}"/>
              </a:ext>
            </a:extLst>
          </p:cNvPr>
          <p:cNvSpPr>
            <a:spLocks noGrp="1"/>
          </p:cNvSpPr>
          <p:nvPr>
            <p:ph type="sldNum" sz="quarter" idx="12"/>
          </p:nvPr>
        </p:nvSpPr>
        <p:spPr/>
        <p:txBody>
          <a:bodyPr/>
          <a:lstStyle/>
          <a:p>
            <a:fld id="{EE2556C5-CE8C-6547-B838-EA80C61A4AF7}" type="slidenum">
              <a:rPr lang="en-US" smtClean="0">
                <a:solidFill>
                  <a:prstClr val="white"/>
                </a:solidFill>
              </a:rPr>
              <a:pPr/>
              <a:t>4</a:t>
            </a:fld>
            <a:endParaRPr lang="en-US" dirty="0">
              <a:solidFill>
                <a:prstClr val="white"/>
              </a:solidFill>
            </a:endParaRPr>
          </a:p>
        </p:txBody>
      </p:sp>
      <p:sp>
        <p:nvSpPr>
          <p:cNvPr id="6" name="Footer Placeholder 1">
            <a:extLst>
              <a:ext uri="{FF2B5EF4-FFF2-40B4-BE49-F238E27FC236}">
                <a16:creationId xmlns:a16="http://schemas.microsoft.com/office/drawing/2014/main" id="{AF8A0706-E2F1-7404-3E9D-62FFB8C02D28}"/>
              </a:ext>
            </a:extLst>
          </p:cNvPr>
          <p:cNvSpPr>
            <a:spLocks noGrp="1"/>
          </p:cNvSpPr>
          <p:nvPr>
            <p:ph type="ftr" sz="quarter" idx="11"/>
          </p:nvPr>
        </p:nvSpPr>
        <p:spPr>
          <a:xfrm>
            <a:off x="3124200" y="4767264"/>
            <a:ext cx="2895600" cy="273844"/>
          </a:xfrm>
        </p:spPr>
        <p:txBody>
          <a:bodyPr/>
          <a:lstStyle/>
          <a:p>
            <a:r>
              <a:rPr lang="en-US" dirty="0">
                <a:solidFill>
                  <a:prstClr val="black">
                    <a:tint val="75000"/>
                  </a:prstClr>
                </a:solidFill>
                <a:latin typeface="Intel Clear" panose="020B0604020203020204" pitchFamily="34" charset="0"/>
                <a:ea typeface="Intel Clear" panose="020B0604020203020204" pitchFamily="34" charset="0"/>
                <a:cs typeface="Intel Clear" panose="020B0604020203020204" pitchFamily="34" charset="0"/>
              </a:rPr>
              <a:t>FOSDEM'23</a:t>
            </a:r>
          </a:p>
        </p:txBody>
      </p:sp>
    </p:spTree>
    <p:extLst>
      <p:ext uri="{BB962C8B-B14F-4D97-AF65-F5344CB8AC3E}">
        <p14:creationId xmlns:p14="http://schemas.microsoft.com/office/powerpoint/2010/main" val="797879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solidFill>
                  <a:prstClr val="black">
                    <a:tint val="75000"/>
                  </a:prstClr>
                </a:solidFill>
                <a:latin typeface="Intel Clear" panose="020B0604020203020204" pitchFamily="34" charset="0"/>
                <a:ea typeface="Intel Clear" panose="020B0604020203020204" pitchFamily="34" charset="0"/>
                <a:cs typeface="Intel Clear" panose="020B0604020203020204" pitchFamily="34" charset="0"/>
              </a:rPr>
              <a:t>FOSDEM'23</a:t>
            </a:r>
          </a:p>
        </p:txBody>
      </p:sp>
      <p:sp>
        <p:nvSpPr>
          <p:cNvPr id="3" name="Title 2"/>
          <p:cNvSpPr>
            <a:spLocks noGrp="1"/>
          </p:cNvSpPr>
          <p:nvPr>
            <p:ph type="title"/>
          </p:nvPr>
        </p:nvSpPr>
        <p:spPr/>
        <p:txBody>
          <a:bodyPr/>
          <a:lstStyle/>
          <a:p>
            <a:r>
              <a:rPr lang="en-US"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rPr>
              <a:t>Gramine examples of applications</a:t>
            </a:r>
            <a:br>
              <a:rPr lang="en-US"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rPr>
            </a:br>
            <a:endParaRPr lang="en-US"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endParaRPr>
          </a:p>
        </p:txBody>
      </p:sp>
      <p:sp>
        <p:nvSpPr>
          <p:cNvPr id="5" name="Slide Number Placeholder 4">
            <a:extLst>
              <a:ext uri="{FF2B5EF4-FFF2-40B4-BE49-F238E27FC236}">
                <a16:creationId xmlns:a16="http://schemas.microsoft.com/office/drawing/2014/main" id="{1E720132-721F-24C9-999D-6E8B36C8597F}"/>
              </a:ext>
            </a:extLst>
          </p:cNvPr>
          <p:cNvSpPr>
            <a:spLocks noGrp="1"/>
          </p:cNvSpPr>
          <p:nvPr>
            <p:ph type="sldNum" sz="quarter" idx="12"/>
          </p:nvPr>
        </p:nvSpPr>
        <p:spPr/>
        <p:txBody>
          <a:bodyPr/>
          <a:lstStyle/>
          <a:p>
            <a:fld id="{EE2556C5-CE8C-6547-B838-EA80C61A4AF7}" type="slidenum">
              <a:rPr lang="en-US" smtClean="0">
                <a:solidFill>
                  <a:prstClr val="white"/>
                </a:solidFill>
              </a:rPr>
              <a:pPr/>
              <a:t>5</a:t>
            </a:fld>
            <a:endParaRPr lang="en-US" dirty="0">
              <a:solidFill>
                <a:prstClr val="white"/>
              </a:solidFill>
            </a:endParaRPr>
          </a:p>
        </p:txBody>
      </p:sp>
      <p:sp>
        <p:nvSpPr>
          <p:cNvPr id="9" name="TextBox 8">
            <a:extLst>
              <a:ext uri="{FF2B5EF4-FFF2-40B4-BE49-F238E27FC236}">
                <a16:creationId xmlns:a16="http://schemas.microsoft.com/office/drawing/2014/main" id="{D915F207-6B88-CE37-1232-0D8BBBFA1F8A}"/>
              </a:ext>
            </a:extLst>
          </p:cNvPr>
          <p:cNvSpPr txBox="1"/>
          <p:nvPr/>
        </p:nvSpPr>
        <p:spPr>
          <a:xfrm>
            <a:off x="5285136" y="908827"/>
            <a:ext cx="1449718" cy="369332"/>
          </a:xfrm>
          <a:prstGeom prst="rect">
            <a:avLst/>
          </a:prstGeom>
          <a:noFill/>
        </p:spPr>
        <p:txBody>
          <a:bodyPr wrap="square" rtlCol="0">
            <a:spAutoFit/>
          </a:bodyPr>
          <a:lstStyle>
            <a:defPPr>
              <a:defRPr lang="en-US"/>
            </a:defPPr>
            <a:lvl1pPr algn="ctr">
              <a:defRPr b="1">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r>
              <a:rPr lang="en-US" dirty="0"/>
              <a:t>Languages</a:t>
            </a:r>
          </a:p>
        </p:txBody>
      </p:sp>
      <p:sp>
        <p:nvSpPr>
          <p:cNvPr id="12" name="TextBox 11">
            <a:extLst>
              <a:ext uri="{FF2B5EF4-FFF2-40B4-BE49-F238E27FC236}">
                <a16:creationId xmlns:a16="http://schemas.microsoft.com/office/drawing/2014/main" id="{911C9A63-B541-00D2-4091-989724B17A93}"/>
              </a:ext>
            </a:extLst>
          </p:cNvPr>
          <p:cNvSpPr txBox="1"/>
          <p:nvPr/>
        </p:nvSpPr>
        <p:spPr>
          <a:xfrm>
            <a:off x="1245098" y="904022"/>
            <a:ext cx="1256842" cy="369332"/>
          </a:xfrm>
          <a:prstGeom prst="rect">
            <a:avLst/>
          </a:prstGeom>
          <a:noFill/>
        </p:spPr>
        <p:txBody>
          <a:bodyPr wrap="square" rtlCol="0">
            <a:spAutoFit/>
          </a:bodyPr>
          <a:lstStyle/>
          <a:p>
            <a:pPr algn="ctr"/>
            <a:r>
              <a:rPr lang="en-US" b="1"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rPr>
              <a:t>AI/ML</a:t>
            </a:r>
          </a:p>
        </p:txBody>
      </p:sp>
      <p:sp>
        <p:nvSpPr>
          <p:cNvPr id="14" name="TextBox 13">
            <a:extLst>
              <a:ext uri="{FF2B5EF4-FFF2-40B4-BE49-F238E27FC236}">
                <a16:creationId xmlns:a16="http://schemas.microsoft.com/office/drawing/2014/main" id="{6D962389-1605-9F12-3CD6-88247EBD3B46}"/>
              </a:ext>
            </a:extLst>
          </p:cNvPr>
          <p:cNvSpPr txBox="1"/>
          <p:nvPr/>
        </p:nvSpPr>
        <p:spPr>
          <a:xfrm>
            <a:off x="2487209" y="903124"/>
            <a:ext cx="1407765" cy="369332"/>
          </a:xfrm>
          <a:prstGeom prst="rect">
            <a:avLst/>
          </a:prstGeom>
          <a:noFill/>
        </p:spPr>
        <p:txBody>
          <a:bodyPr wrap="square" rtlCol="0">
            <a:spAutoFit/>
          </a:bodyPr>
          <a:lstStyle>
            <a:defPPr>
              <a:defRPr lang="en-US"/>
            </a:defPPr>
            <a:lvl1pPr algn="ctr">
              <a:defRPr b="1">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r>
              <a:rPr lang="en-US" dirty="0"/>
              <a:t>Databases </a:t>
            </a:r>
          </a:p>
        </p:txBody>
      </p:sp>
      <p:sp>
        <p:nvSpPr>
          <p:cNvPr id="20" name="TextBox 19">
            <a:extLst>
              <a:ext uri="{FF2B5EF4-FFF2-40B4-BE49-F238E27FC236}">
                <a16:creationId xmlns:a16="http://schemas.microsoft.com/office/drawing/2014/main" id="{6A2BD132-D9E0-23C7-F3D0-FF9CB81F9385}"/>
              </a:ext>
            </a:extLst>
          </p:cNvPr>
          <p:cNvSpPr txBox="1"/>
          <p:nvPr/>
        </p:nvSpPr>
        <p:spPr>
          <a:xfrm>
            <a:off x="3740402" y="905426"/>
            <a:ext cx="1706647" cy="369332"/>
          </a:xfrm>
          <a:prstGeom prst="rect">
            <a:avLst/>
          </a:prstGeom>
          <a:noFill/>
        </p:spPr>
        <p:txBody>
          <a:bodyPr wrap="square" rtlCol="0">
            <a:spAutoFit/>
          </a:bodyPr>
          <a:lstStyle>
            <a:defPPr>
              <a:defRPr lang="en-US"/>
            </a:defPPr>
            <a:lvl1pPr algn="ctr">
              <a:defRPr b="1">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r>
              <a:rPr lang="en-US" dirty="0"/>
              <a:t>Web Servers</a:t>
            </a:r>
          </a:p>
        </p:txBody>
      </p:sp>
      <p:sp>
        <p:nvSpPr>
          <p:cNvPr id="28" name="TextBox 27">
            <a:extLst>
              <a:ext uri="{FF2B5EF4-FFF2-40B4-BE49-F238E27FC236}">
                <a16:creationId xmlns:a16="http://schemas.microsoft.com/office/drawing/2014/main" id="{47C037B9-9A74-D62E-CA6E-5507D5385A3A}"/>
              </a:ext>
            </a:extLst>
          </p:cNvPr>
          <p:cNvSpPr txBox="1"/>
          <p:nvPr/>
        </p:nvSpPr>
        <p:spPr>
          <a:xfrm>
            <a:off x="6602448" y="901970"/>
            <a:ext cx="1074375" cy="370486"/>
          </a:xfrm>
          <a:prstGeom prst="rect">
            <a:avLst/>
          </a:prstGeom>
          <a:noFill/>
        </p:spPr>
        <p:txBody>
          <a:bodyPr wrap="square" rtlCol="0">
            <a:spAutoFit/>
          </a:bodyPr>
          <a:lstStyle/>
          <a:p>
            <a:pPr algn="ctr"/>
            <a:r>
              <a:rPr lang="en-US" b="1"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rPr>
              <a:t>Misc</a:t>
            </a:r>
          </a:p>
        </p:txBody>
      </p:sp>
      <p:grpSp>
        <p:nvGrpSpPr>
          <p:cNvPr id="35" name="Group 34">
            <a:extLst>
              <a:ext uri="{FF2B5EF4-FFF2-40B4-BE49-F238E27FC236}">
                <a16:creationId xmlns:a16="http://schemas.microsoft.com/office/drawing/2014/main" id="{1928780B-9787-9C5A-E423-2D1A37914EE3}"/>
              </a:ext>
            </a:extLst>
          </p:cNvPr>
          <p:cNvGrpSpPr/>
          <p:nvPr/>
        </p:nvGrpSpPr>
        <p:grpSpPr>
          <a:xfrm>
            <a:off x="1124223" y="1329580"/>
            <a:ext cx="6813899" cy="3455439"/>
            <a:chOff x="591960" y="859298"/>
            <a:chExt cx="8191815" cy="4114800"/>
          </a:xfrm>
        </p:grpSpPr>
        <p:pic>
          <p:nvPicPr>
            <p:cNvPr id="8" name="Picture 2" descr="Image result for python logo">
              <a:extLst>
                <a:ext uri="{FF2B5EF4-FFF2-40B4-BE49-F238E27FC236}">
                  <a16:creationId xmlns:a16="http://schemas.microsoft.com/office/drawing/2014/main" id="{FAD13A6C-D70E-6BE2-AB69-8A6F5817490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8938" y="1731496"/>
              <a:ext cx="989441" cy="97790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mage result for tensorflow logo">
              <a:extLst>
                <a:ext uri="{FF2B5EF4-FFF2-40B4-BE49-F238E27FC236}">
                  <a16:creationId xmlns:a16="http://schemas.microsoft.com/office/drawing/2014/main" id="{7C0C84D5-B448-0FC3-FC16-4BA6A2F65C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1960" y="1135399"/>
              <a:ext cx="1765618" cy="98874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Image result for openvino logo">
              <a:extLst>
                <a:ext uri="{FF2B5EF4-FFF2-40B4-BE49-F238E27FC236}">
                  <a16:creationId xmlns:a16="http://schemas.microsoft.com/office/drawing/2014/main" id="{5ECD5D50-625A-F962-147F-18C0486E9A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7322" y="1983684"/>
              <a:ext cx="1327767" cy="132776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6" descr="Related image">
              <a:extLst>
                <a:ext uri="{FF2B5EF4-FFF2-40B4-BE49-F238E27FC236}">
                  <a16:creationId xmlns:a16="http://schemas.microsoft.com/office/drawing/2014/main" id="{1602A4E7-11E8-E026-527E-453EAE8F6215}"/>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a:stretch/>
          </p:blipFill>
          <p:spPr bwMode="auto">
            <a:xfrm>
              <a:off x="2451907" y="1139605"/>
              <a:ext cx="1164956" cy="64541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Image result for redis logo">
              <a:extLst>
                <a:ext uri="{FF2B5EF4-FFF2-40B4-BE49-F238E27FC236}">
                  <a16:creationId xmlns:a16="http://schemas.microsoft.com/office/drawing/2014/main" id="{8A4320C6-0746-F785-CEB8-3AA50726AE6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95892" y="2041261"/>
              <a:ext cx="1162050" cy="98107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descr="Image result for lighttpd">
              <a:extLst>
                <a:ext uri="{FF2B5EF4-FFF2-40B4-BE49-F238E27FC236}">
                  <a16:creationId xmlns:a16="http://schemas.microsoft.com/office/drawing/2014/main" id="{91D254BD-9A68-C909-0E7C-144158015C8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293335" y="1093705"/>
              <a:ext cx="977908" cy="93879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0" descr="Image result for nginx logo">
              <a:extLst>
                <a:ext uri="{FF2B5EF4-FFF2-40B4-BE49-F238E27FC236}">
                  <a16:creationId xmlns:a16="http://schemas.microsoft.com/office/drawing/2014/main" id="{768ACE63-76D2-C497-324E-84EF044C392E}"/>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112219" y="2303704"/>
              <a:ext cx="1340141" cy="449972"/>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52959017-497D-7C6F-FE88-3725921205D5}"/>
                </a:ext>
              </a:extLst>
            </p:cNvPr>
            <p:cNvSpPr txBox="1"/>
            <p:nvPr/>
          </p:nvSpPr>
          <p:spPr>
            <a:xfrm>
              <a:off x="3899588" y="4027631"/>
              <a:ext cx="184731" cy="323165"/>
            </a:xfrm>
            <a:prstGeom prst="rect">
              <a:avLst/>
            </a:prstGeom>
            <a:noFill/>
          </p:spPr>
          <p:txBody>
            <a:bodyPr wrap="none" rtlCol="0">
              <a:spAutoFit/>
            </a:bodyPr>
            <a:lstStyle/>
            <a:p>
              <a:pPr defTabSz="342900"/>
              <a:endParaRPr lang="en-US" sz="1500" b="1">
                <a:solidFill>
                  <a:prstClr val="black"/>
                </a:solidFill>
                <a:latin typeface="Arial" panose="020B0604020202020204" pitchFamily="34" charset="0"/>
                <a:cs typeface="Arial" panose="020B0604020202020204" pitchFamily="34" charset="0"/>
              </a:endParaRPr>
            </a:p>
          </p:txBody>
        </p:sp>
        <p:cxnSp>
          <p:nvCxnSpPr>
            <p:cNvPr id="21" name="Straight Connector 20">
              <a:extLst>
                <a:ext uri="{FF2B5EF4-FFF2-40B4-BE49-F238E27FC236}">
                  <a16:creationId xmlns:a16="http://schemas.microsoft.com/office/drawing/2014/main" id="{3FF041D8-9AFE-A34A-94EA-BDC73C2ACE70}"/>
                </a:ext>
              </a:extLst>
            </p:cNvPr>
            <p:cNvCxnSpPr>
              <a:cxnSpLocks/>
            </p:cNvCxnSpPr>
            <p:nvPr/>
          </p:nvCxnSpPr>
          <p:spPr>
            <a:xfrm>
              <a:off x="2233575" y="859298"/>
              <a:ext cx="0" cy="411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31B088C-7DAD-B03B-3216-51B357B74862}"/>
                </a:ext>
              </a:extLst>
            </p:cNvPr>
            <p:cNvCxnSpPr>
              <a:cxnSpLocks/>
            </p:cNvCxnSpPr>
            <p:nvPr/>
          </p:nvCxnSpPr>
          <p:spPr>
            <a:xfrm>
              <a:off x="3899588" y="859298"/>
              <a:ext cx="0" cy="411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28B03AB-1E2C-BAE2-2C64-788ECFD1A8AC}"/>
                </a:ext>
              </a:extLst>
            </p:cNvPr>
            <p:cNvCxnSpPr>
              <a:cxnSpLocks/>
            </p:cNvCxnSpPr>
            <p:nvPr/>
          </p:nvCxnSpPr>
          <p:spPr>
            <a:xfrm>
              <a:off x="5728264" y="859298"/>
              <a:ext cx="0" cy="4114800"/>
            </a:xfrm>
            <a:prstGeom prst="line">
              <a:avLst/>
            </a:prstGeom>
          </p:spPr>
          <p:style>
            <a:lnRef idx="1">
              <a:schemeClr val="accent1"/>
            </a:lnRef>
            <a:fillRef idx="0">
              <a:schemeClr val="accent1"/>
            </a:fillRef>
            <a:effectRef idx="0">
              <a:schemeClr val="accent1"/>
            </a:effectRef>
            <a:fontRef idx="minor">
              <a:schemeClr val="tx1"/>
            </a:fontRef>
          </p:style>
        </p:cxnSp>
        <p:pic>
          <p:nvPicPr>
            <p:cNvPr id="24" name="Picture 4" descr="Image result for pytorch logo">
              <a:extLst>
                <a:ext uri="{FF2B5EF4-FFF2-40B4-BE49-F238E27FC236}">
                  <a16:creationId xmlns:a16="http://schemas.microsoft.com/office/drawing/2014/main" id="{DD6BBD03-6A9F-0214-1B99-EB05EE86E29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6293" y="2851770"/>
              <a:ext cx="1592516" cy="1059747"/>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Rust icon">
              <a:extLst>
                <a:ext uri="{FF2B5EF4-FFF2-40B4-BE49-F238E27FC236}">
                  <a16:creationId xmlns:a16="http://schemas.microsoft.com/office/drawing/2014/main" id="{90400E63-0586-3FD9-145D-E17A2258E1DB}"/>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109315" y="3366150"/>
              <a:ext cx="683430" cy="68343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a:extLst>
                <a:ext uri="{FF2B5EF4-FFF2-40B4-BE49-F238E27FC236}">
                  <a16:creationId xmlns:a16="http://schemas.microsoft.com/office/drawing/2014/main" id="{EA730A96-799E-A12B-9D6D-8354F90EC89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94486" y="1120331"/>
              <a:ext cx="702054" cy="541343"/>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Straight Connector 26">
              <a:extLst>
                <a:ext uri="{FF2B5EF4-FFF2-40B4-BE49-F238E27FC236}">
                  <a16:creationId xmlns:a16="http://schemas.microsoft.com/office/drawing/2014/main" id="{4CBA41A0-9695-E250-A747-EE147D68F43C}"/>
                </a:ext>
              </a:extLst>
            </p:cNvPr>
            <p:cNvCxnSpPr>
              <a:cxnSpLocks/>
            </p:cNvCxnSpPr>
            <p:nvPr/>
          </p:nvCxnSpPr>
          <p:spPr>
            <a:xfrm>
              <a:off x="7177970" y="859298"/>
              <a:ext cx="0" cy="4114800"/>
            </a:xfrm>
            <a:prstGeom prst="line">
              <a:avLst/>
            </a:prstGeom>
          </p:spPr>
          <p:style>
            <a:lnRef idx="1">
              <a:schemeClr val="accent1"/>
            </a:lnRef>
            <a:fillRef idx="0">
              <a:schemeClr val="accent1"/>
            </a:fillRef>
            <a:effectRef idx="0">
              <a:schemeClr val="accent1"/>
            </a:effectRef>
            <a:fontRef idx="minor">
              <a:schemeClr val="tx1"/>
            </a:fontRef>
          </p:style>
        </p:cxnSp>
        <p:pic>
          <p:nvPicPr>
            <p:cNvPr id="29" name="Picture 4">
              <a:extLst>
                <a:ext uri="{FF2B5EF4-FFF2-40B4-BE49-F238E27FC236}">
                  <a16:creationId xmlns:a16="http://schemas.microsoft.com/office/drawing/2014/main" id="{262F7534-F8FB-69DE-2670-4656280D2A89}"/>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213695" y="1271648"/>
              <a:ext cx="1570080" cy="421346"/>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8" descr="Node.js - Wikipedia">
              <a:extLst>
                <a:ext uri="{FF2B5EF4-FFF2-40B4-BE49-F238E27FC236}">
                  <a16:creationId xmlns:a16="http://schemas.microsoft.com/office/drawing/2014/main" id="{1673814D-3C25-304F-39CD-89AF7DAE4F47}"/>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335218" y="2032497"/>
              <a:ext cx="1310049" cy="801276"/>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a:extLst>
                <a:ext uri="{FF2B5EF4-FFF2-40B4-BE49-F238E27FC236}">
                  <a16:creationId xmlns:a16="http://schemas.microsoft.com/office/drawing/2014/main" id="{38544DCC-37A6-409A-4322-830B08A553A1}"/>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395990" y="3232864"/>
              <a:ext cx="1363252" cy="645415"/>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1" descr="Go (programming language) - Wikipedia">
              <a:extLst>
                <a:ext uri="{FF2B5EF4-FFF2-40B4-BE49-F238E27FC236}">
                  <a16:creationId xmlns:a16="http://schemas.microsoft.com/office/drawing/2014/main" id="{D1F70A32-DDAD-705F-1AE6-D57CFF5BD61A}"/>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773863" y="2824364"/>
              <a:ext cx="1191478" cy="447797"/>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6" descr="Java (programming language) - Wikipedia">
              <a:extLst>
                <a:ext uri="{FF2B5EF4-FFF2-40B4-BE49-F238E27FC236}">
                  <a16:creationId xmlns:a16="http://schemas.microsoft.com/office/drawing/2014/main" id="{A67F73BC-F541-8481-6FCD-8C8C97BBA763}"/>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6192102" y="4061024"/>
              <a:ext cx="499231" cy="913074"/>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3">
              <a:extLst>
                <a:ext uri="{FF2B5EF4-FFF2-40B4-BE49-F238E27FC236}">
                  <a16:creationId xmlns:a16="http://schemas.microsoft.com/office/drawing/2014/main" id="{6DC697C1-4B64-F65A-F789-29E4AC4A8E77}"/>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637042" y="3878279"/>
              <a:ext cx="1475710" cy="795500"/>
            </a:xfrm>
            <a:prstGeom prst="rect">
              <a:avLst/>
            </a:prstGeom>
          </p:spPr>
        </p:pic>
      </p:grpSp>
    </p:spTree>
    <p:extLst>
      <p:ext uri="{BB962C8B-B14F-4D97-AF65-F5344CB8AC3E}">
        <p14:creationId xmlns:p14="http://schemas.microsoft.com/office/powerpoint/2010/main" val="3382999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solidFill>
                  <a:prstClr val="black">
                    <a:tint val="75000"/>
                  </a:prstClr>
                </a:solidFill>
                <a:latin typeface="Intel Clear" panose="020B0604020203020204" pitchFamily="34" charset="0"/>
                <a:ea typeface="Intel Clear" panose="020B0604020203020204" pitchFamily="34" charset="0"/>
                <a:cs typeface="Intel Clear" panose="020B0604020203020204" pitchFamily="34" charset="0"/>
              </a:rPr>
              <a:t>FOSDEM'23</a:t>
            </a:r>
          </a:p>
        </p:txBody>
      </p:sp>
      <p:sp>
        <p:nvSpPr>
          <p:cNvPr id="3" name="Title 2"/>
          <p:cNvSpPr>
            <a:spLocks noGrp="1"/>
          </p:cNvSpPr>
          <p:nvPr>
            <p:ph type="title"/>
          </p:nvPr>
        </p:nvSpPr>
        <p:spPr/>
        <p:txBody>
          <a:bodyPr/>
          <a:lstStyle/>
          <a:p>
            <a:r>
              <a:rPr lang="en-US"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rPr>
              <a:t>Gramine runs unmodified applications</a:t>
            </a:r>
          </a:p>
        </p:txBody>
      </p:sp>
      <p:sp>
        <p:nvSpPr>
          <p:cNvPr id="5" name="Slide Number Placeholder 4">
            <a:extLst>
              <a:ext uri="{FF2B5EF4-FFF2-40B4-BE49-F238E27FC236}">
                <a16:creationId xmlns:a16="http://schemas.microsoft.com/office/drawing/2014/main" id="{1E720132-721F-24C9-999D-6E8B36C8597F}"/>
              </a:ext>
            </a:extLst>
          </p:cNvPr>
          <p:cNvSpPr>
            <a:spLocks noGrp="1"/>
          </p:cNvSpPr>
          <p:nvPr>
            <p:ph type="sldNum" sz="quarter" idx="12"/>
          </p:nvPr>
        </p:nvSpPr>
        <p:spPr/>
        <p:txBody>
          <a:bodyPr/>
          <a:lstStyle/>
          <a:p>
            <a:fld id="{EE2556C5-CE8C-6547-B838-EA80C61A4AF7}" type="slidenum">
              <a:rPr lang="en-US" smtClean="0">
                <a:solidFill>
                  <a:prstClr val="white"/>
                </a:solidFill>
              </a:rPr>
              <a:pPr/>
              <a:t>6</a:t>
            </a:fld>
            <a:endParaRPr lang="en-US" dirty="0">
              <a:solidFill>
                <a:prstClr val="white"/>
              </a:solidFill>
            </a:endParaRPr>
          </a:p>
        </p:txBody>
      </p:sp>
      <p:sp>
        <p:nvSpPr>
          <p:cNvPr id="36" name="Rectangle 35">
            <a:extLst>
              <a:ext uri="{FF2B5EF4-FFF2-40B4-BE49-F238E27FC236}">
                <a16:creationId xmlns:a16="http://schemas.microsoft.com/office/drawing/2014/main" id="{3324E646-7E52-7BB7-F4D0-6DD1810EFD54}"/>
              </a:ext>
            </a:extLst>
          </p:cNvPr>
          <p:cNvSpPr/>
          <p:nvPr/>
        </p:nvSpPr>
        <p:spPr>
          <a:xfrm>
            <a:off x="455613" y="1498052"/>
            <a:ext cx="2256884" cy="601599"/>
          </a:xfrm>
          <a:prstGeom prst="rect">
            <a:avLst/>
          </a:prstGeom>
          <a:solidFill>
            <a:srgbClr val="8F5DA2">
              <a:lumMod val="20000"/>
              <a:lumOff val="80000"/>
            </a:srgbClr>
          </a:solidFill>
          <a:ln w="127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lang="en-US" kern="0" dirty="0">
                <a:solidFill>
                  <a:srgbClr val="000000"/>
                </a:solidFill>
                <a:latin typeface="Intel Clear"/>
                <a:sym typeface="Helvetica Neue"/>
              </a:rPr>
              <a:t>Linux</a:t>
            </a:r>
            <a:r>
              <a:rPr lang="en-US"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sym typeface="Helvetica Neue"/>
              </a:rPr>
              <a:t> </a:t>
            </a:r>
            <a:r>
              <a:rPr lang="en-US" kern="0" dirty="0">
                <a:solidFill>
                  <a:srgbClr val="000000"/>
                </a:solidFill>
                <a:latin typeface="Intel Clear"/>
                <a:sym typeface="Helvetica Neue"/>
              </a:rPr>
              <a:t>app</a:t>
            </a:r>
          </a:p>
        </p:txBody>
      </p:sp>
      <p:sp>
        <p:nvSpPr>
          <p:cNvPr id="37" name="Rectangle 36">
            <a:extLst>
              <a:ext uri="{FF2B5EF4-FFF2-40B4-BE49-F238E27FC236}">
                <a16:creationId xmlns:a16="http://schemas.microsoft.com/office/drawing/2014/main" id="{0FE6A297-85B9-9C66-662F-BADDDC4CD533}"/>
              </a:ext>
            </a:extLst>
          </p:cNvPr>
          <p:cNvSpPr/>
          <p:nvPr/>
        </p:nvSpPr>
        <p:spPr>
          <a:xfrm>
            <a:off x="455613" y="2681013"/>
            <a:ext cx="2256884" cy="376595"/>
          </a:xfrm>
          <a:prstGeom prst="rect">
            <a:avLst/>
          </a:prstGeom>
          <a:solidFill>
            <a:srgbClr val="8BAE46">
              <a:lumMod val="20000"/>
              <a:lumOff val="80000"/>
            </a:srgbClr>
          </a:solidFill>
          <a:ln w="127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Intel Clear"/>
                <a:sym typeface="Helvetica Neue"/>
              </a:rPr>
              <a:t>Linux kernel</a:t>
            </a:r>
          </a:p>
        </p:txBody>
      </p:sp>
      <p:sp>
        <p:nvSpPr>
          <p:cNvPr id="38" name="Rectangle 37">
            <a:extLst>
              <a:ext uri="{FF2B5EF4-FFF2-40B4-BE49-F238E27FC236}">
                <a16:creationId xmlns:a16="http://schemas.microsoft.com/office/drawing/2014/main" id="{C7D18E9F-4B2A-E79C-11C5-EA21AD03FE71}"/>
              </a:ext>
            </a:extLst>
          </p:cNvPr>
          <p:cNvSpPr/>
          <p:nvPr/>
        </p:nvSpPr>
        <p:spPr>
          <a:xfrm>
            <a:off x="455613" y="3140104"/>
            <a:ext cx="2256884" cy="376595"/>
          </a:xfrm>
          <a:prstGeom prst="rect">
            <a:avLst/>
          </a:prstGeom>
          <a:solidFill>
            <a:srgbClr val="FFFFFF"/>
          </a:solidFill>
          <a:ln w="127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Intel Clear"/>
                <a:sym typeface="Helvetica Neue"/>
              </a:rPr>
              <a:t>x86-64</a:t>
            </a:r>
          </a:p>
        </p:txBody>
      </p:sp>
      <p:sp>
        <p:nvSpPr>
          <p:cNvPr id="39" name="Rectangle 38">
            <a:extLst>
              <a:ext uri="{FF2B5EF4-FFF2-40B4-BE49-F238E27FC236}">
                <a16:creationId xmlns:a16="http://schemas.microsoft.com/office/drawing/2014/main" id="{9A4603F5-86ED-5309-39CE-EEDE4597F24A}"/>
              </a:ext>
            </a:extLst>
          </p:cNvPr>
          <p:cNvSpPr/>
          <p:nvPr/>
        </p:nvSpPr>
        <p:spPr>
          <a:xfrm>
            <a:off x="3743460" y="1498052"/>
            <a:ext cx="2256884" cy="601599"/>
          </a:xfrm>
          <a:prstGeom prst="rect">
            <a:avLst/>
          </a:prstGeom>
          <a:solidFill>
            <a:srgbClr val="8F5DA2">
              <a:lumMod val="20000"/>
              <a:lumOff val="80000"/>
            </a:srgbClr>
          </a:solidFill>
          <a:ln w="127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Intel Clear"/>
                <a:sym typeface="Helvetica Neue"/>
              </a:rPr>
              <a:t>Linux app</a:t>
            </a:r>
          </a:p>
        </p:txBody>
      </p:sp>
      <p:sp>
        <p:nvSpPr>
          <p:cNvPr id="40" name="Rectangle 39">
            <a:extLst>
              <a:ext uri="{FF2B5EF4-FFF2-40B4-BE49-F238E27FC236}">
                <a16:creationId xmlns:a16="http://schemas.microsoft.com/office/drawing/2014/main" id="{E96A7ECB-B9C1-028A-0AED-EE61E2AB8E11}"/>
              </a:ext>
            </a:extLst>
          </p:cNvPr>
          <p:cNvSpPr/>
          <p:nvPr/>
        </p:nvSpPr>
        <p:spPr>
          <a:xfrm>
            <a:off x="3743460" y="3503251"/>
            <a:ext cx="2256884" cy="376595"/>
          </a:xfrm>
          <a:prstGeom prst="rect">
            <a:avLst/>
          </a:prstGeom>
          <a:solidFill>
            <a:srgbClr val="8BAE46">
              <a:lumMod val="20000"/>
              <a:lumOff val="80000"/>
            </a:srgbClr>
          </a:solidFill>
          <a:ln w="127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Intel Clear"/>
                <a:sym typeface="Helvetica Neue"/>
              </a:rPr>
              <a:t>Linux kernel</a:t>
            </a:r>
          </a:p>
        </p:txBody>
      </p:sp>
      <p:sp>
        <p:nvSpPr>
          <p:cNvPr id="41" name="Rectangle 40">
            <a:extLst>
              <a:ext uri="{FF2B5EF4-FFF2-40B4-BE49-F238E27FC236}">
                <a16:creationId xmlns:a16="http://schemas.microsoft.com/office/drawing/2014/main" id="{E6A0B01C-1DBF-0D19-F130-FC5D990F979F}"/>
              </a:ext>
            </a:extLst>
          </p:cNvPr>
          <p:cNvSpPr/>
          <p:nvPr/>
        </p:nvSpPr>
        <p:spPr>
          <a:xfrm>
            <a:off x="3743460" y="2814644"/>
            <a:ext cx="2256884" cy="606111"/>
          </a:xfrm>
          <a:prstGeom prst="rect">
            <a:avLst/>
          </a:prstGeom>
          <a:solidFill>
            <a:srgbClr val="004A86">
              <a:lumMod val="20000"/>
              <a:lumOff val="80000"/>
            </a:srgbClr>
          </a:solidFill>
          <a:ln w="127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Intel Clear"/>
                <a:sym typeface="Helvetica Neue"/>
              </a:rPr>
              <a:t>Gramine</a:t>
            </a:r>
          </a:p>
        </p:txBody>
      </p:sp>
      <p:sp>
        <p:nvSpPr>
          <p:cNvPr id="42" name="Rectangle 41">
            <a:extLst>
              <a:ext uri="{FF2B5EF4-FFF2-40B4-BE49-F238E27FC236}">
                <a16:creationId xmlns:a16="http://schemas.microsoft.com/office/drawing/2014/main" id="{0A3B0225-C50F-DF13-BFB1-7B4FC32AEE58}"/>
              </a:ext>
            </a:extLst>
          </p:cNvPr>
          <p:cNvSpPr/>
          <p:nvPr/>
        </p:nvSpPr>
        <p:spPr>
          <a:xfrm>
            <a:off x="3743460" y="3962342"/>
            <a:ext cx="2256884" cy="376595"/>
          </a:xfrm>
          <a:prstGeom prst="rect">
            <a:avLst/>
          </a:prstGeom>
          <a:solidFill>
            <a:srgbClr val="FFFFFF"/>
          </a:solidFill>
          <a:ln w="127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Intel Clear"/>
                <a:sym typeface="Helvetica Neue"/>
              </a:rPr>
              <a:t>Intel SGX</a:t>
            </a:r>
          </a:p>
        </p:txBody>
      </p:sp>
      <p:sp>
        <p:nvSpPr>
          <p:cNvPr id="43" name="Arrow: Right 42">
            <a:extLst>
              <a:ext uri="{FF2B5EF4-FFF2-40B4-BE49-F238E27FC236}">
                <a16:creationId xmlns:a16="http://schemas.microsoft.com/office/drawing/2014/main" id="{9B7ED9EC-EAF8-28BE-F523-87641944DCD8}"/>
              </a:ext>
            </a:extLst>
          </p:cNvPr>
          <p:cNvSpPr/>
          <p:nvPr/>
        </p:nvSpPr>
        <p:spPr>
          <a:xfrm>
            <a:off x="2886882" y="1635546"/>
            <a:ext cx="689962" cy="326611"/>
          </a:xfrm>
          <a:prstGeom prst="rightArrow">
            <a:avLst/>
          </a:prstGeom>
          <a:solidFill>
            <a:srgbClr val="FFFFFF"/>
          </a:solidFill>
          <a:ln w="1905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endParaRPr kumimoji="0" lang="en-US" b="0" i="0" u="none" strike="noStrike" kern="0" cap="none" spc="0" normalizeH="0" baseline="0" noProof="0">
              <a:ln>
                <a:noFill/>
              </a:ln>
              <a:solidFill>
                <a:srgbClr val="000000"/>
              </a:solidFill>
              <a:effectLst/>
              <a:uLnTx/>
              <a:uFillTx/>
              <a:latin typeface="Intel Clear"/>
              <a:sym typeface="Helvetica Neue"/>
            </a:endParaRPr>
          </a:p>
        </p:txBody>
      </p:sp>
      <p:sp>
        <p:nvSpPr>
          <p:cNvPr id="44" name="Rectangle 43">
            <a:extLst>
              <a:ext uri="{FF2B5EF4-FFF2-40B4-BE49-F238E27FC236}">
                <a16:creationId xmlns:a16="http://schemas.microsoft.com/office/drawing/2014/main" id="{DFAC3CF6-E387-26F3-72D2-1D5CA0234760}"/>
              </a:ext>
            </a:extLst>
          </p:cNvPr>
          <p:cNvSpPr/>
          <p:nvPr/>
        </p:nvSpPr>
        <p:spPr>
          <a:xfrm>
            <a:off x="6228417" y="1498052"/>
            <a:ext cx="2256884" cy="601599"/>
          </a:xfrm>
          <a:prstGeom prst="rect">
            <a:avLst/>
          </a:prstGeom>
          <a:solidFill>
            <a:srgbClr val="8F5DA2">
              <a:lumMod val="20000"/>
              <a:lumOff val="80000"/>
            </a:srgbClr>
          </a:solidFill>
          <a:ln w="127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Intel Clear"/>
                <a:sym typeface="Helvetica Neue"/>
              </a:rPr>
              <a:t>Linux app</a:t>
            </a:r>
          </a:p>
        </p:txBody>
      </p:sp>
      <p:sp>
        <p:nvSpPr>
          <p:cNvPr id="45" name="Rectangle 44">
            <a:extLst>
              <a:ext uri="{FF2B5EF4-FFF2-40B4-BE49-F238E27FC236}">
                <a16:creationId xmlns:a16="http://schemas.microsoft.com/office/drawing/2014/main" id="{C313C415-03DD-9D98-3ECB-BAF6889C2E8E}"/>
              </a:ext>
            </a:extLst>
          </p:cNvPr>
          <p:cNvSpPr/>
          <p:nvPr/>
        </p:nvSpPr>
        <p:spPr>
          <a:xfrm>
            <a:off x="6228417" y="3503251"/>
            <a:ext cx="2256884" cy="376595"/>
          </a:xfrm>
          <a:prstGeom prst="rect">
            <a:avLst/>
          </a:prstGeom>
          <a:solidFill>
            <a:srgbClr val="8BAE46">
              <a:lumMod val="20000"/>
              <a:lumOff val="80000"/>
            </a:srgbClr>
          </a:solidFill>
          <a:ln w="127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Intel Clear"/>
                <a:sym typeface="Helvetica Neue"/>
              </a:rPr>
              <a:t>Windows kernel</a:t>
            </a:r>
          </a:p>
        </p:txBody>
      </p:sp>
      <p:sp>
        <p:nvSpPr>
          <p:cNvPr id="46" name="Rectangle 45">
            <a:extLst>
              <a:ext uri="{FF2B5EF4-FFF2-40B4-BE49-F238E27FC236}">
                <a16:creationId xmlns:a16="http://schemas.microsoft.com/office/drawing/2014/main" id="{BB4F9D0D-029B-7228-64C5-7F617F5D41B1}"/>
              </a:ext>
            </a:extLst>
          </p:cNvPr>
          <p:cNvSpPr/>
          <p:nvPr/>
        </p:nvSpPr>
        <p:spPr>
          <a:xfrm>
            <a:off x="6228417" y="2814644"/>
            <a:ext cx="2256884" cy="606111"/>
          </a:xfrm>
          <a:prstGeom prst="rect">
            <a:avLst/>
          </a:prstGeom>
          <a:solidFill>
            <a:srgbClr val="004A86">
              <a:lumMod val="20000"/>
              <a:lumOff val="80000"/>
            </a:srgbClr>
          </a:solidFill>
          <a:ln w="127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Intel Clear"/>
                <a:sym typeface="Helvetica Neue"/>
              </a:rPr>
              <a:t>Gramine</a:t>
            </a:r>
          </a:p>
        </p:txBody>
      </p:sp>
      <p:sp>
        <p:nvSpPr>
          <p:cNvPr id="47" name="Rectangle 46">
            <a:extLst>
              <a:ext uri="{FF2B5EF4-FFF2-40B4-BE49-F238E27FC236}">
                <a16:creationId xmlns:a16="http://schemas.microsoft.com/office/drawing/2014/main" id="{906A2F1C-D84F-3F70-F8C4-CF8D6E5E5930}"/>
              </a:ext>
            </a:extLst>
          </p:cNvPr>
          <p:cNvSpPr/>
          <p:nvPr/>
        </p:nvSpPr>
        <p:spPr>
          <a:xfrm>
            <a:off x="6228417" y="3962342"/>
            <a:ext cx="2256884" cy="376595"/>
          </a:xfrm>
          <a:prstGeom prst="rect">
            <a:avLst/>
          </a:prstGeom>
          <a:solidFill>
            <a:srgbClr val="FFFFFF"/>
          </a:solidFill>
          <a:ln w="127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Intel Clear"/>
                <a:sym typeface="Helvetica Neue"/>
              </a:rPr>
              <a:t>RISC-V Keystone</a:t>
            </a:r>
          </a:p>
        </p:txBody>
      </p:sp>
      <p:sp>
        <p:nvSpPr>
          <p:cNvPr id="48" name="TextBox 47">
            <a:extLst>
              <a:ext uri="{FF2B5EF4-FFF2-40B4-BE49-F238E27FC236}">
                <a16:creationId xmlns:a16="http://schemas.microsoft.com/office/drawing/2014/main" id="{D9B47310-9088-D720-5C57-C1BA60E632A7}"/>
              </a:ext>
            </a:extLst>
          </p:cNvPr>
          <p:cNvSpPr txBox="1"/>
          <p:nvPr/>
        </p:nvSpPr>
        <p:spPr>
          <a:xfrm>
            <a:off x="3770327" y="1192178"/>
            <a:ext cx="2230016" cy="194669"/>
          </a:xfrm>
          <a:prstGeom prst="rect">
            <a:avLst/>
          </a:prstGeom>
          <a:noFill/>
        </p:spPr>
        <p:txBody>
          <a:bodyPr vert="horz" wrap="square" lIns="0" tIns="0" rIns="0" bIns="0" rtlCol="0">
            <a:spAutoFit/>
          </a:bodyP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Intel Clear"/>
                <a:sym typeface="Helvetica Neue"/>
              </a:rPr>
              <a:t>(currently available)</a:t>
            </a:r>
          </a:p>
        </p:txBody>
      </p:sp>
      <p:sp>
        <p:nvSpPr>
          <p:cNvPr id="49" name="TextBox 48">
            <a:extLst>
              <a:ext uri="{FF2B5EF4-FFF2-40B4-BE49-F238E27FC236}">
                <a16:creationId xmlns:a16="http://schemas.microsoft.com/office/drawing/2014/main" id="{910640C8-745A-ED23-D925-0CC7079EF385}"/>
              </a:ext>
            </a:extLst>
          </p:cNvPr>
          <p:cNvSpPr txBox="1"/>
          <p:nvPr/>
        </p:nvSpPr>
        <p:spPr>
          <a:xfrm>
            <a:off x="6228417" y="1193944"/>
            <a:ext cx="2230016" cy="194669"/>
          </a:xfrm>
          <a:prstGeom prst="rect">
            <a:avLst/>
          </a:prstGeom>
          <a:noFill/>
        </p:spPr>
        <p:txBody>
          <a:bodyPr vert="horz" wrap="square" lIns="0" tIns="0" rIns="0" bIns="0" rtlCol="0">
            <a:spAutoFit/>
          </a:bodyP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Intel Clear"/>
                <a:sym typeface="Helvetica Neue"/>
              </a:rPr>
              <a:t>(hypothetically in future)</a:t>
            </a:r>
          </a:p>
        </p:txBody>
      </p:sp>
      <p:sp>
        <p:nvSpPr>
          <p:cNvPr id="4" name="Content Placeholder 3">
            <a:extLst>
              <a:ext uri="{FF2B5EF4-FFF2-40B4-BE49-F238E27FC236}">
                <a16:creationId xmlns:a16="http://schemas.microsoft.com/office/drawing/2014/main" id="{E6F7ED0F-BB96-D3D2-2370-FBA6C20F5F8F}"/>
              </a:ext>
            </a:extLst>
          </p:cNvPr>
          <p:cNvSpPr>
            <a:spLocks noGrp="1"/>
          </p:cNvSpPr>
          <p:nvPr>
            <p:ph sz="half" idx="13"/>
          </p:nvPr>
        </p:nvSpPr>
        <p:spPr>
          <a:xfrm>
            <a:off x="455612" y="4459853"/>
            <a:ext cx="8393614" cy="502080"/>
          </a:xfrm>
        </p:spPr>
        <p:txBody>
          <a:bodyPr>
            <a:normAutofit fontScale="92500" lnSpcReduction="10000"/>
          </a:bodyPr>
          <a:lstStyle/>
          <a:p>
            <a:pPr lvl="1">
              <a:buFont typeface="Courier New" panose="02070309020205020404" pitchFamily="49" charset="0"/>
              <a:buChar char="o"/>
            </a:pPr>
            <a:r>
              <a:rPr lang="en-US" dirty="0">
                <a:solidFill>
                  <a:srgbClr val="0071C5"/>
                </a:solidFill>
                <a:latin typeface="Intel Clear Light" panose="020B0404020203020204" pitchFamily="34" charset="0"/>
                <a:cs typeface="Calibri" panose="020F0502020204030204" pitchFamily="34" charset="0"/>
              </a:rPr>
              <a:t>With minimal effort, Gramine enables to lift-and-shift applications from one environment to another.</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8255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P spid="42" grpId="0" animBg="1"/>
      <p:bldP spid="43" grpId="0" animBg="1"/>
      <p:bldP spid="44" grpId="0" animBg="1"/>
      <p:bldP spid="45" grpId="0" animBg="1"/>
      <p:bldP spid="46" grpId="0" animBg="1"/>
      <p:bldP spid="47" grpId="0" animBg="1"/>
      <p:bldP spid="48" grpId="0"/>
      <p:bldP spid="49"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solidFill>
                  <a:prstClr val="black">
                    <a:tint val="75000"/>
                  </a:prstClr>
                </a:solidFill>
                <a:latin typeface="Intel Clear" panose="020B0604020203020204" pitchFamily="34" charset="0"/>
                <a:ea typeface="Intel Clear" panose="020B0604020203020204" pitchFamily="34" charset="0"/>
                <a:cs typeface="Intel Clear" panose="020B0604020203020204" pitchFamily="34" charset="0"/>
              </a:rPr>
              <a:t>FOSDEM'23</a:t>
            </a:r>
          </a:p>
        </p:txBody>
      </p:sp>
      <p:sp>
        <p:nvSpPr>
          <p:cNvPr id="3" name="Title 2"/>
          <p:cNvSpPr>
            <a:spLocks noGrp="1"/>
          </p:cNvSpPr>
          <p:nvPr>
            <p:ph type="title"/>
          </p:nvPr>
        </p:nvSpPr>
        <p:spPr/>
        <p:txBody>
          <a:bodyPr/>
          <a:lstStyle/>
          <a:p>
            <a:r>
              <a:rPr lang="en-US"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rPr>
              <a:t>Gramine has modular architecture</a:t>
            </a:r>
          </a:p>
        </p:txBody>
      </p:sp>
      <p:sp>
        <p:nvSpPr>
          <p:cNvPr id="61" name="Rectangle 60">
            <a:extLst>
              <a:ext uri="{FF2B5EF4-FFF2-40B4-BE49-F238E27FC236}">
                <a16:creationId xmlns:a16="http://schemas.microsoft.com/office/drawing/2014/main" id="{BB7085AD-F4CE-20C7-33D6-700774EBA1CA}"/>
              </a:ext>
            </a:extLst>
          </p:cNvPr>
          <p:cNvSpPr/>
          <p:nvPr/>
        </p:nvSpPr>
        <p:spPr>
          <a:xfrm>
            <a:off x="2622130" y="1330095"/>
            <a:ext cx="3310675" cy="1990069"/>
          </a:xfrm>
          <a:prstGeom prst="rect">
            <a:avLst/>
          </a:prstGeom>
          <a:solidFill>
            <a:srgbClr val="FFFFFF"/>
          </a:solidFill>
          <a:ln w="127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endParaRPr kumimoji="0" lang="en-US" b="0" i="0" u="none" strike="noStrike" kern="0" cap="none" spc="0" normalizeH="0" baseline="0" noProof="0">
              <a:ln>
                <a:noFill/>
              </a:ln>
              <a:solidFill>
                <a:srgbClr val="000000"/>
              </a:solidFill>
              <a:effectLst/>
              <a:uLnTx/>
              <a:uFillTx/>
              <a:latin typeface="Intel Clear"/>
              <a:sym typeface="Helvetica Neue"/>
            </a:endParaRPr>
          </a:p>
        </p:txBody>
      </p:sp>
      <p:cxnSp>
        <p:nvCxnSpPr>
          <p:cNvPr id="62" name="Straight Connector 61">
            <a:extLst>
              <a:ext uri="{FF2B5EF4-FFF2-40B4-BE49-F238E27FC236}">
                <a16:creationId xmlns:a16="http://schemas.microsoft.com/office/drawing/2014/main" id="{4A89CC1F-8B1F-BAA7-0303-967685EAC8F9}"/>
              </a:ext>
            </a:extLst>
          </p:cNvPr>
          <p:cNvCxnSpPr>
            <a:cxnSpLocks/>
          </p:cNvCxnSpPr>
          <p:nvPr/>
        </p:nvCxnSpPr>
        <p:spPr>
          <a:xfrm flipV="1">
            <a:off x="2264802" y="3961243"/>
            <a:ext cx="3902966" cy="0"/>
          </a:xfrm>
          <a:prstGeom prst="line">
            <a:avLst/>
          </a:prstGeom>
          <a:noFill/>
          <a:ln w="12700" cap="flat" cmpd="sng" algn="ctr">
            <a:solidFill>
              <a:srgbClr val="004A86"/>
            </a:solidFill>
            <a:prstDash val="dash"/>
          </a:ln>
          <a:effectLst/>
        </p:spPr>
      </p:cxnSp>
      <p:sp>
        <p:nvSpPr>
          <p:cNvPr id="63" name="TextBox 62">
            <a:extLst>
              <a:ext uri="{FF2B5EF4-FFF2-40B4-BE49-F238E27FC236}">
                <a16:creationId xmlns:a16="http://schemas.microsoft.com/office/drawing/2014/main" id="{9936A28A-8B26-EA6E-C045-04E54A35A221}"/>
              </a:ext>
            </a:extLst>
          </p:cNvPr>
          <p:cNvSpPr txBox="1"/>
          <p:nvPr/>
        </p:nvSpPr>
        <p:spPr>
          <a:xfrm>
            <a:off x="6328329" y="3836080"/>
            <a:ext cx="1690589" cy="250325"/>
          </a:xfrm>
          <a:prstGeom prst="rect">
            <a:avLst/>
          </a:prstGeom>
          <a:noFill/>
        </p:spPr>
        <p:txBody>
          <a:bodyPr vert="horz" wrap="square" lIns="0" tIns="0" rIns="0" bIns="0" rtlCol="0">
            <a:spAutoFit/>
          </a:bodyPr>
          <a:lstStyle>
            <a:defPPr>
              <a:defRPr lang="en-US"/>
            </a:defPPr>
            <a:lvl1pPr marR="0" lvl="0" indent="0" defTabSz="1219169" fontAlgn="auto" hangingPunct="0">
              <a:lnSpc>
                <a:spcPct val="90000"/>
              </a:lnSpc>
              <a:spcBef>
                <a:spcPts val="2250"/>
              </a:spcBef>
              <a:spcAft>
                <a:spcPts val="0"/>
              </a:spcAft>
              <a:buClrTx/>
              <a:buSzTx/>
              <a:buFontTx/>
              <a:buNone/>
              <a:tabLst/>
              <a:defRPr>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r>
              <a:rPr lang="en-US" dirty="0">
                <a:sym typeface="Helvetica Neue"/>
              </a:rPr>
              <a:t>Syscall interface</a:t>
            </a:r>
          </a:p>
        </p:txBody>
      </p:sp>
      <p:sp>
        <p:nvSpPr>
          <p:cNvPr id="65" name="Rectangle 64">
            <a:extLst>
              <a:ext uri="{FF2B5EF4-FFF2-40B4-BE49-F238E27FC236}">
                <a16:creationId xmlns:a16="http://schemas.microsoft.com/office/drawing/2014/main" id="{60D3AC5F-E222-471D-BCD5-06B40EE90008}"/>
              </a:ext>
            </a:extLst>
          </p:cNvPr>
          <p:cNvSpPr/>
          <p:nvPr/>
        </p:nvSpPr>
        <p:spPr>
          <a:xfrm>
            <a:off x="2622130" y="4050260"/>
            <a:ext cx="2683359" cy="381900"/>
          </a:xfrm>
          <a:prstGeom prst="rect">
            <a:avLst/>
          </a:prstGeom>
          <a:solidFill>
            <a:srgbClr val="8BAE46">
              <a:lumMod val="20000"/>
              <a:lumOff val="80000"/>
            </a:srgbClr>
          </a:solidFill>
          <a:ln w="12700" cap="flat" cmpd="sng" algn="ctr">
            <a:solidFill>
              <a:srgbClr val="000000"/>
            </a:solidFill>
            <a:prstDash val="solid"/>
          </a:ln>
          <a:effectLst/>
        </p:spPr>
        <p:txBody>
          <a:bodyPr rtlCol="0" anchor="ctr"/>
          <a:lstStyle/>
          <a:p>
            <a:pPr marR="0" lvl="0" indent="0" algn="ctr" defTabSz="1219169" fontAlgn="auto" hangingPunct="0">
              <a:lnSpc>
                <a:spcPct val="90000"/>
              </a:lnSpc>
              <a:spcBef>
                <a:spcPts val="2250"/>
              </a:spcBef>
              <a:spcAft>
                <a:spcPts val="0"/>
              </a:spcAft>
              <a:buClrTx/>
              <a:buSzTx/>
              <a:buFontTx/>
              <a:buNone/>
              <a:tabLst/>
              <a:defRPr/>
            </a:pPr>
            <a:r>
              <a:rPr lang="en-US" b="1" kern="0" dirty="0">
                <a:solidFill>
                  <a:srgbClr val="000000"/>
                </a:solidFill>
                <a:latin typeface="Intel Clear Light" panose="020B0404020203020204" pitchFamily="34" charset="0"/>
                <a:ea typeface="Intel Clear Light" panose="020B0404020203020204" pitchFamily="34" charset="0"/>
                <a:cs typeface="Intel Clear Light" panose="020B0404020203020204" pitchFamily="34" charset="0"/>
                <a:sym typeface="Helvetica Neue"/>
              </a:rPr>
              <a:t>Host OS</a:t>
            </a:r>
          </a:p>
        </p:txBody>
      </p:sp>
      <p:sp>
        <p:nvSpPr>
          <p:cNvPr id="66" name="Rectangle 65">
            <a:extLst>
              <a:ext uri="{FF2B5EF4-FFF2-40B4-BE49-F238E27FC236}">
                <a16:creationId xmlns:a16="http://schemas.microsoft.com/office/drawing/2014/main" id="{36CC6659-0F6F-89DE-B578-A79FCB0C2AD4}"/>
              </a:ext>
            </a:extLst>
          </p:cNvPr>
          <p:cNvSpPr/>
          <p:nvPr/>
        </p:nvSpPr>
        <p:spPr>
          <a:xfrm>
            <a:off x="2888555" y="1447881"/>
            <a:ext cx="2134753" cy="730668"/>
          </a:xfrm>
          <a:prstGeom prst="rect">
            <a:avLst/>
          </a:prstGeom>
          <a:solidFill>
            <a:srgbClr val="8F5DA2">
              <a:lumMod val="20000"/>
              <a:lumOff val="80000"/>
            </a:srgbClr>
          </a:solidFill>
          <a:ln w="12700" cap="flat" cmpd="sng" algn="ctr">
            <a:solidFill>
              <a:srgbClr val="000000"/>
            </a:solidFill>
            <a:prstDash val="solid"/>
          </a:ln>
          <a:effectLst/>
        </p:spPr>
        <p:txBody>
          <a:bodyPr rtlCol="0" anchor="ctr"/>
          <a:lstStyle/>
          <a:p>
            <a:pPr algn="ctr" defTabSz="1219169" hangingPunct="0">
              <a:lnSpc>
                <a:spcPct val="90000"/>
              </a:lnSpc>
              <a:spcBef>
                <a:spcPts val="2250"/>
              </a:spcBef>
            </a:pPr>
            <a:r>
              <a:rPr lang="en-US" b="1" kern="0" dirty="0">
                <a:solidFill>
                  <a:srgbClr val="000000"/>
                </a:solidFill>
                <a:latin typeface="Intel Clear Light" panose="020B0404020203020204" pitchFamily="34" charset="0"/>
                <a:ea typeface="Intel Clear Light" panose="020B0404020203020204" pitchFamily="34" charset="0"/>
                <a:cs typeface="Intel Clear Light" panose="020B0404020203020204" pitchFamily="34" charset="0"/>
                <a:sym typeface="Helvetica Neue"/>
              </a:rPr>
              <a:t>App code &amp; data</a:t>
            </a:r>
          </a:p>
        </p:txBody>
      </p:sp>
      <p:cxnSp>
        <p:nvCxnSpPr>
          <p:cNvPr id="67" name="Straight Arrow Connector 66">
            <a:extLst>
              <a:ext uri="{FF2B5EF4-FFF2-40B4-BE49-F238E27FC236}">
                <a16:creationId xmlns:a16="http://schemas.microsoft.com/office/drawing/2014/main" id="{5275EEAB-C2ED-E01C-75B4-F651AB8F4556}"/>
              </a:ext>
            </a:extLst>
          </p:cNvPr>
          <p:cNvCxnSpPr>
            <a:cxnSpLocks/>
            <a:stCxn id="65" idx="0"/>
          </p:cNvCxnSpPr>
          <p:nvPr/>
        </p:nvCxnSpPr>
        <p:spPr>
          <a:xfrm flipV="1">
            <a:off x="3963809" y="2180659"/>
            <a:ext cx="7779" cy="1869601"/>
          </a:xfrm>
          <a:prstGeom prst="straightConnector1">
            <a:avLst/>
          </a:prstGeom>
          <a:noFill/>
          <a:ln w="38100" cap="flat" cmpd="sng" algn="ctr">
            <a:solidFill>
              <a:srgbClr val="000000">
                <a:shade val="95000"/>
                <a:satMod val="104999"/>
              </a:srgbClr>
            </a:solidFill>
            <a:prstDash val="solid"/>
            <a:headEnd type="arrow" w="med" len="med"/>
            <a:tailEnd type="none" w="med" len="med"/>
          </a:ln>
          <a:effectLst/>
        </p:spPr>
      </p:cxnSp>
      <p:sp>
        <p:nvSpPr>
          <p:cNvPr id="68" name="Rectangle 67">
            <a:extLst>
              <a:ext uri="{FF2B5EF4-FFF2-40B4-BE49-F238E27FC236}">
                <a16:creationId xmlns:a16="http://schemas.microsoft.com/office/drawing/2014/main" id="{F827865E-7C62-8DE3-766C-B5B2111D0A27}"/>
              </a:ext>
            </a:extLst>
          </p:cNvPr>
          <p:cNvSpPr/>
          <p:nvPr/>
        </p:nvSpPr>
        <p:spPr>
          <a:xfrm>
            <a:off x="2904212" y="2377819"/>
            <a:ext cx="2134753" cy="354432"/>
          </a:xfrm>
          <a:prstGeom prst="rect">
            <a:avLst/>
          </a:prstGeom>
          <a:solidFill>
            <a:srgbClr val="004A86">
              <a:lumMod val="20000"/>
              <a:lumOff val="80000"/>
            </a:srgbClr>
          </a:solidFill>
          <a:ln w="12700" cap="flat" cmpd="sng" algn="ctr">
            <a:solidFill>
              <a:srgbClr val="000000"/>
            </a:solidFill>
            <a:prstDash val="solid"/>
          </a:ln>
          <a:effectLst/>
        </p:spPr>
        <p:txBody>
          <a:bodyPr rtlCol="0" anchor="ctr"/>
          <a:lstStyle/>
          <a:p>
            <a:pPr algn="ctr" defTabSz="1219169" hangingPunct="0">
              <a:lnSpc>
                <a:spcPct val="90000"/>
              </a:lnSpc>
              <a:spcBef>
                <a:spcPts val="2250"/>
              </a:spcBef>
            </a:pPr>
            <a:r>
              <a:rPr lang="en-US" b="1" kern="0" dirty="0">
                <a:solidFill>
                  <a:srgbClr val="000000"/>
                </a:solidFill>
                <a:latin typeface="Intel Clear Light" panose="020B0404020203020204" pitchFamily="34" charset="0"/>
                <a:ea typeface="Intel Clear Light" panose="020B0404020203020204" pitchFamily="34" charset="0"/>
                <a:cs typeface="Intel Clear Light" panose="020B0404020203020204" pitchFamily="34" charset="0"/>
                <a:sym typeface="Helvetica Neue"/>
              </a:rPr>
              <a:t>Gramine</a:t>
            </a:r>
          </a:p>
        </p:txBody>
      </p:sp>
      <p:cxnSp>
        <p:nvCxnSpPr>
          <p:cNvPr id="69" name="Straight Connector 68">
            <a:extLst>
              <a:ext uri="{FF2B5EF4-FFF2-40B4-BE49-F238E27FC236}">
                <a16:creationId xmlns:a16="http://schemas.microsoft.com/office/drawing/2014/main" id="{5FF04C7A-22B1-8D4F-F81A-B81781D05DAC}"/>
              </a:ext>
            </a:extLst>
          </p:cNvPr>
          <p:cNvCxnSpPr>
            <a:cxnSpLocks/>
          </p:cNvCxnSpPr>
          <p:nvPr/>
        </p:nvCxnSpPr>
        <p:spPr>
          <a:xfrm>
            <a:off x="2264180" y="2283425"/>
            <a:ext cx="3901800" cy="0"/>
          </a:xfrm>
          <a:prstGeom prst="line">
            <a:avLst/>
          </a:prstGeom>
          <a:noFill/>
          <a:ln w="12700" cap="flat" cmpd="sng" algn="ctr">
            <a:solidFill>
              <a:srgbClr val="004A86"/>
            </a:solidFill>
            <a:prstDash val="dash"/>
          </a:ln>
          <a:effectLst/>
        </p:spPr>
      </p:cxnSp>
      <p:sp>
        <p:nvSpPr>
          <p:cNvPr id="70" name="TextBox 69">
            <a:extLst>
              <a:ext uri="{FF2B5EF4-FFF2-40B4-BE49-F238E27FC236}">
                <a16:creationId xmlns:a16="http://schemas.microsoft.com/office/drawing/2014/main" id="{3E8341EE-F462-B908-5A27-9959637CF0ED}"/>
              </a:ext>
            </a:extLst>
          </p:cNvPr>
          <p:cNvSpPr txBox="1"/>
          <p:nvPr/>
        </p:nvSpPr>
        <p:spPr>
          <a:xfrm>
            <a:off x="6126932" y="2178616"/>
            <a:ext cx="1114302" cy="250325"/>
          </a:xfrm>
          <a:prstGeom prst="rect">
            <a:avLst/>
          </a:prstGeom>
          <a:noFill/>
        </p:spPr>
        <p:txBody>
          <a:bodyPr vert="horz" wrap="square" lIns="0" tIns="0" rIns="0" bIns="0" rtlCol="0">
            <a:spAutoFit/>
          </a:bodyPr>
          <a:lstStyle>
            <a:defPPr>
              <a:defRPr lang="en-US"/>
            </a:defPPr>
            <a:lvl1pPr marR="0" lvl="0" indent="0" algn="r" defTabSz="1219169" fontAlgn="auto" hangingPunct="0">
              <a:lnSpc>
                <a:spcPct val="90000"/>
              </a:lnSpc>
              <a:spcBef>
                <a:spcPts val="2250"/>
              </a:spcBef>
              <a:spcAft>
                <a:spcPts val="0"/>
              </a:spcAft>
              <a:buClrTx/>
              <a:buSzTx/>
              <a:buFontTx/>
              <a:buNone/>
              <a:tabLst/>
              <a:defRPr>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r>
              <a:rPr lang="en-US" dirty="0">
                <a:sym typeface="Helvetica Neue"/>
              </a:rPr>
              <a:t>Linux API</a:t>
            </a:r>
          </a:p>
        </p:txBody>
      </p:sp>
      <p:sp>
        <p:nvSpPr>
          <p:cNvPr id="71" name="Rectangle 70">
            <a:extLst>
              <a:ext uri="{FF2B5EF4-FFF2-40B4-BE49-F238E27FC236}">
                <a16:creationId xmlns:a16="http://schemas.microsoft.com/office/drawing/2014/main" id="{A120F558-4680-BCF6-89FA-6EBA1EECB5FA}"/>
              </a:ext>
            </a:extLst>
          </p:cNvPr>
          <p:cNvSpPr/>
          <p:nvPr/>
        </p:nvSpPr>
        <p:spPr>
          <a:xfrm>
            <a:off x="2904211" y="2917306"/>
            <a:ext cx="2134753" cy="284295"/>
          </a:xfrm>
          <a:prstGeom prst="rect">
            <a:avLst/>
          </a:prstGeom>
          <a:solidFill>
            <a:srgbClr val="00C7FD">
              <a:lumMod val="20000"/>
              <a:lumOff val="80000"/>
            </a:srgbClr>
          </a:solidFill>
          <a:ln w="12700" cap="flat" cmpd="sng" algn="ctr">
            <a:solidFill>
              <a:srgbClr val="000000"/>
            </a:solidFill>
            <a:prstDash val="solid"/>
          </a:ln>
          <a:effectLst/>
        </p:spPr>
        <p:txBody>
          <a:bodyPr rtlCol="0" anchor="ctr"/>
          <a:lstStyle/>
          <a:p>
            <a:pPr marR="0" lvl="0" indent="0" algn="ctr" defTabSz="1219169" fontAlgn="auto" hangingPunct="0">
              <a:lnSpc>
                <a:spcPct val="90000"/>
              </a:lnSpc>
              <a:spcBef>
                <a:spcPts val="2250"/>
              </a:spcBef>
              <a:spcAft>
                <a:spcPts val="0"/>
              </a:spcAft>
              <a:buClrTx/>
              <a:buSzTx/>
              <a:buFontTx/>
              <a:buNone/>
              <a:tabLst/>
              <a:defRPr/>
            </a:pPr>
            <a:r>
              <a:rPr lang="en-US" b="1" kern="0" dirty="0">
                <a:solidFill>
                  <a:srgbClr val="000000"/>
                </a:solidFill>
                <a:latin typeface="Intel Clear Light" panose="020B0404020203020204" pitchFamily="34" charset="0"/>
                <a:ea typeface="Intel Clear Light" panose="020B0404020203020204" pitchFamily="34" charset="0"/>
                <a:cs typeface="Intel Clear Light" panose="020B0404020203020204" pitchFamily="34" charset="0"/>
                <a:sym typeface="Helvetica Neue"/>
              </a:rPr>
              <a:t>Gramine backend</a:t>
            </a:r>
          </a:p>
        </p:txBody>
      </p:sp>
      <p:cxnSp>
        <p:nvCxnSpPr>
          <p:cNvPr id="72" name="Straight Connector 71">
            <a:extLst>
              <a:ext uri="{FF2B5EF4-FFF2-40B4-BE49-F238E27FC236}">
                <a16:creationId xmlns:a16="http://schemas.microsoft.com/office/drawing/2014/main" id="{AADD0665-D410-C6F6-BF2C-EAA655BB6B61}"/>
              </a:ext>
            </a:extLst>
          </p:cNvPr>
          <p:cNvCxnSpPr>
            <a:cxnSpLocks/>
          </p:cNvCxnSpPr>
          <p:nvPr/>
        </p:nvCxnSpPr>
        <p:spPr>
          <a:xfrm>
            <a:off x="2264802" y="2824404"/>
            <a:ext cx="3902966" cy="0"/>
          </a:xfrm>
          <a:prstGeom prst="line">
            <a:avLst/>
          </a:prstGeom>
          <a:noFill/>
          <a:ln w="12700" cap="flat" cmpd="sng" algn="ctr">
            <a:solidFill>
              <a:srgbClr val="004A86"/>
            </a:solidFill>
            <a:prstDash val="dash"/>
          </a:ln>
          <a:effectLst/>
        </p:spPr>
      </p:cxnSp>
      <p:sp>
        <p:nvSpPr>
          <p:cNvPr id="73" name="TextBox 72">
            <a:extLst>
              <a:ext uri="{FF2B5EF4-FFF2-40B4-BE49-F238E27FC236}">
                <a16:creationId xmlns:a16="http://schemas.microsoft.com/office/drawing/2014/main" id="{06029D03-00B9-A847-077E-6D30EE1ED038}"/>
              </a:ext>
            </a:extLst>
          </p:cNvPr>
          <p:cNvSpPr txBox="1"/>
          <p:nvPr/>
        </p:nvSpPr>
        <p:spPr>
          <a:xfrm>
            <a:off x="6290133" y="2675891"/>
            <a:ext cx="1260883" cy="250325"/>
          </a:xfrm>
          <a:prstGeom prst="rect">
            <a:avLst/>
          </a:prstGeom>
          <a:noFill/>
        </p:spPr>
        <p:txBody>
          <a:bodyPr vert="horz" wrap="square" lIns="0" tIns="0" rIns="0" bIns="0" rtlCol="0">
            <a:spAutoFit/>
          </a:bodyPr>
          <a:lstStyle/>
          <a:p>
            <a:pPr marL="0" marR="0" lvl="0" indent="0" defTabSz="1219169" eaLnBrk="1" fontAlgn="auto" latinLnBrk="0" hangingPunct="0">
              <a:lnSpc>
                <a:spcPct val="90000"/>
              </a:lnSpc>
              <a:spcBef>
                <a:spcPts val="2250"/>
              </a:spcBef>
              <a:spcAft>
                <a:spcPts val="0"/>
              </a:spcAft>
              <a:buClrTx/>
              <a:buSzTx/>
              <a:buFontTx/>
              <a:buNone/>
              <a:tabLst/>
              <a:defRPr/>
            </a:pPr>
            <a:r>
              <a:rPr lang="en-US"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sym typeface="Helvetica Neue"/>
              </a:rPr>
              <a:t>Gramine</a:t>
            </a:r>
            <a:r>
              <a:rPr kumimoji="0" lang="en-US" b="0" i="0" u="none" strike="noStrike" kern="0" cap="none" spc="0" normalizeH="0" baseline="0" noProof="0" dirty="0">
                <a:ln>
                  <a:noFill/>
                </a:ln>
                <a:solidFill>
                  <a:srgbClr val="000000"/>
                </a:solidFill>
                <a:effectLst/>
                <a:uLnTx/>
                <a:uFillTx/>
                <a:latin typeface="Intel Clear"/>
                <a:sym typeface="Helvetica Neue"/>
              </a:rPr>
              <a:t> </a:t>
            </a:r>
            <a:r>
              <a:rPr lang="en-US"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sym typeface="Helvetica Neue"/>
              </a:rPr>
              <a:t>API</a:t>
            </a:r>
          </a:p>
        </p:txBody>
      </p:sp>
      <p:sp>
        <p:nvSpPr>
          <p:cNvPr id="74" name="TextBox 73">
            <a:extLst>
              <a:ext uri="{FF2B5EF4-FFF2-40B4-BE49-F238E27FC236}">
                <a16:creationId xmlns:a16="http://schemas.microsoft.com/office/drawing/2014/main" id="{5191441B-04EF-BE21-BFBD-1B8C1E6A777D}"/>
              </a:ext>
            </a:extLst>
          </p:cNvPr>
          <p:cNvSpPr txBox="1"/>
          <p:nvPr/>
        </p:nvSpPr>
        <p:spPr>
          <a:xfrm>
            <a:off x="624643" y="2178549"/>
            <a:ext cx="1485076" cy="250325"/>
          </a:xfrm>
          <a:prstGeom prst="rect">
            <a:avLst/>
          </a:prstGeom>
          <a:noFill/>
        </p:spPr>
        <p:txBody>
          <a:bodyPr vert="horz" wrap="square" lIns="0" tIns="0" rIns="0" bIns="0" rtlCol="0">
            <a:spAutoFit/>
          </a:bodyPr>
          <a:lstStyle/>
          <a:p>
            <a:pPr marL="0" marR="0" lvl="0" indent="0" algn="r" defTabSz="1219169" eaLnBrk="1" fontAlgn="auto" latinLnBrk="0" hangingPunct="0">
              <a:lnSpc>
                <a:spcPct val="90000"/>
              </a:lnSpc>
              <a:spcBef>
                <a:spcPts val="2250"/>
              </a:spcBef>
              <a:spcAft>
                <a:spcPts val="0"/>
              </a:spcAft>
              <a:buClrTx/>
              <a:buSzTx/>
              <a:buFontTx/>
              <a:buNone/>
              <a:tabLst/>
              <a:defRPr/>
            </a:pPr>
            <a:r>
              <a:rPr lang="en-US"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sym typeface="Helvetica Neue"/>
              </a:rPr>
              <a:t>169 syscalls</a:t>
            </a:r>
          </a:p>
        </p:txBody>
      </p:sp>
      <p:sp>
        <p:nvSpPr>
          <p:cNvPr id="75" name="TextBox 74">
            <a:extLst>
              <a:ext uri="{FF2B5EF4-FFF2-40B4-BE49-F238E27FC236}">
                <a16:creationId xmlns:a16="http://schemas.microsoft.com/office/drawing/2014/main" id="{752F593D-F671-BA4A-868E-E73C8AD38F4A}"/>
              </a:ext>
            </a:extLst>
          </p:cNvPr>
          <p:cNvSpPr txBox="1"/>
          <p:nvPr/>
        </p:nvSpPr>
        <p:spPr>
          <a:xfrm>
            <a:off x="757646" y="2694550"/>
            <a:ext cx="1419806" cy="250325"/>
          </a:xfrm>
          <a:prstGeom prst="rect">
            <a:avLst/>
          </a:prstGeom>
          <a:noFill/>
        </p:spPr>
        <p:txBody>
          <a:bodyPr vert="horz" wrap="square" lIns="0" tIns="0" rIns="0" bIns="0" rtlCol="0">
            <a:spAutoFit/>
          </a:bodyPr>
          <a:lstStyle>
            <a:defPPr>
              <a:defRPr lang="en-US"/>
            </a:defPPr>
            <a:lvl1pPr marR="0" lvl="0" indent="0" algn="r" defTabSz="1219169" fontAlgn="auto" hangingPunct="0">
              <a:lnSpc>
                <a:spcPct val="90000"/>
              </a:lnSpc>
              <a:spcBef>
                <a:spcPts val="2250"/>
              </a:spcBef>
              <a:spcAft>
                <a:spcPts val="0"/>
              </a:spcAft>
              <a:buClrTx/>
              <a:buSzTx/>
              <a:buFontTx/>
              <a:buNone/>
              <a:tabLst/>
              <a:defRPr>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r>
              <a:rPr lang="en-US" dirty="0">
                <a:sym typeface="Helvetica Neue"/>
              </a:rPr>
              <a:t>50 functions</a:t>
            </a:r>
          </a:p>
        </p:txBody>
      </p:sp>
      <p:sp>
        <p:nvSpPr>
          <p:cNvPr id="76" name="TextBox 75">
            <a:extLst>
              <a:ext uri="{FF2B5EF4-FFF2-40B4-BE49-F238E27FC236}">
                <a16:creationId xmlns:a16="http://schemas.microsoft.com/office/drawing/2014/main" id="{DF139752-C3F8-5CBA-A4E8-059E159C1BA0}"/>
              </a:ext>
            </a:extLst>
          </p:cNvPr>
          <p:cNvSpPr txBox="1"/>
          <p:nvPr/>
        </p:nvSpPr>
        <p:spPr>
          <a:xfrm>
            <a:off x="2622129" y="1068088"/>
            <a:ext cx="2683360" cy="252412"/>
          </a:xfrm>
          <a:prstGeom prst="rect">
            <a:avLst/>
          </a:prstGeom>
          <a:noFill/>
        </p:spPr>
        <p:txBody>
          <a:bodyPr vert="horz" wrap="square" lIns="0" tIns="0" rIns="0" bIns="0" rtlCol="0">
            <a:spAutoFit/>
          </a:bodyP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b="1" i="0" u="none" strike="noStrike" kern="0" cap="none" spc="0" normalizeH="0" baseline="0" noProof="0" dirty="0">
                <a:ln>
                  <a:noFill/>
                </a:ln>
                <a:solidFill>
                  <a:srgbClr val="000000"/>
                </a:solidFill>
                <a:effectLst/>
                <a:uLnTx/>
                <a:uFillTx/>
                <a:latin typeface="Intel Clear Light" panose="020B0404020203020204" pitchFamily="34" charset="0"/>
                <a:ea typeface="Intel Clear Light" panose="020B0404020203020204" pitchFamily="34" charset="0"/>
                <a:cs typeface="Intel Clear Light" panose="020B0404020203020204" pitchFamily="34" charset="0"/>
                <a:sym typeface="Helvetica Neue"/>
              </a:rPr>
              <a:t>Process</a:t>
            </a:r>
          </a:p>
        </p:txBody>
      </p:sp>
      <p:sp>
        <p:nvSpPr>
          <p:cNvPr id="77" name="TextBox 76">
            <a:extLst>
              <a:ext uri="{FF2B5EF4-FFF2-40B4-BE49-F238E27FC236}">
                <a16:creationId xmlns:a16="http://schemas.microsoft.com/office/drawing/2014/main" id="{A5B376F0-3EAC-BC9A-9803-FBF64DEFD381}"/>
              </a:ext>
            </a:extLst>
          </p:cNvPr>
          <p:cNvSpPr txBox="1"/>
          <p:nvPr/>
        </p:nvSpPr>
        <p:spPr>
          <a:xfrm>
            <a:off x="102655" y="4521176"/>
            <a:ext cx="5917145" cy="250325"/>
          </a:xfrm>
          <a:prstGeom prst="rect">
            <a:avLst/>
          </a:prstGeom>
          <a:noFill/>
        </p:spPr>
        <p:txBody>
          <a:bodyPr vert="horz" wrap="square" lIns="0" tIns="0" rIns="0" bIns="0" rtlCol="0">
            <a:spAutoFit/>
          </a:bodyPr>
          <a:lstStyle>
            <a:defPPr>
              <a:defRPr lang="en-US"/>
            </a:defPPr>
            <a:lvl1pPr marR="0" lvl="0" indent="0" algn="r" defTabSz="1219169" fontAlgn="auto" hangingPunct="0">
              <a:lnSpc>
                <a:spcPct val="90000"/>
              </a:lnSpc>
              <a:spcBef>
                <a:spcPts val="2250"/>
              </a:spcBef>
              <a:spcAft>
                <a:spcPts val="0"/>
              </a:spcAft>
              <a:buClrTx/>
              <a:buSzTx/>
              <a:buFontTx/>
              <a:buNone/>
              <a:tabLst/>
              <a:defRPr>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r>
              <a:rPr lang="en-US" sz="1600" dirty="0">
                <a:solidFill>
                  <a:schemeClr val="tx2"/>
                </a:solidFill>
              </a:rPr>
              <a:t>*</a:t>
            </a:r>
            <a:r>
              <a:rPr lang="en-US" dirty="0"/>
              <a:t> </a:t>
            </a:r>
            <a:r>
              <a:rPr lang="en-US" sz="1600" dirty="0">
                <a:solidFill>
                  <a:schemeClr val="tx2"/>
                </a:solidFill>
              </a:rPr>
              <a:t>as of January 2023; numbers don’t include debugging functions</a:t>
            </a:r>
          </a:p>
        </p:txBody>
      </p:sp>
    </p:spTree>
    <p:extLst>
      <p:ext uri="{BB962C8B-B14F-4D97-AF65-F5344CB8AC3E}">
        <p14:creationId xmlns:p14="http://schemas.microsoft.com/office/powerpoint/2010/main" val="420893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70" grpId="0"/>
      <p:bldP spid="73" grpId="0"/>
      <p:bldP spid="74" grpId="0"/>
      <p:bldP spid="7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solidFill>
                  <a:prstClr val="black">
                    <a:tint val="75000"/>
                  </a:prstClr>
                </a:solidFill>
                <a:latin typeface="Intel Clear" panose="020B0604020203020204" pitchFamily="34" charset="0"/>
                <a:ea typeface="Intel Clear" panose="020B0604020203020204" pitchFamily="34" charset="0"/>
                <a:cs typeface="Intel Clear" panose="020B0604020203020204" pitchFamily="34" charset="0"/>
              </a:rPr>
              <a:t>FOSDEM'23</a:t>
            </a:r>
          </a:p>
        </p:txBody>
      </p:sp>
      <p:sp>
        <p:nvSpPr>
          <p:cNvPr id="3" name="Title 2"/>
          <p:cNvSpPr>
            <a:spLocks noGrp="1"/>
          </p:cNvSpPr>
          <p:nvPr>
            <p:ph type="title"/>
          </p:nvPr>
        </p:nvSpPr>
        <p:spPr/>
        <p:txBody>
          <a:bodyPr/>
          <a:lstStyle/>
          <a:p>
            <a:r>
              <a:rPr lang="en-US"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rPr>
              <a:t>SGX port needs a new, SGX-aware backend</a:t>
            </a:r>
          </a:p>
        </p:txBody>
      </p:sp>
      <p:sp>
        <p:nvSpPr>
          <p:cNvPr id="5" name="Slide Number Placeholder 4">
            <a:extLst>
              <a:ext uri="{FF2B5EF4-FFF2-40B4-BE49-F238E27FC236}">
                <a16:creationId xmlns:a16="http://schemas.microsoft.com/office/drawing/2014/main" id="{1E720132-721F-24C9-999D-6E8B36C8597F}"/>
              </a:ext>
            </a:extLst>
          </p:cNvPr>
          <p:cNvSpPr>
            <a:spLocks noGrp="1"/>
          </p:cNvSpPr>
          <p:nvPr>
            <p:ph type="sldNum" sz="quarter" idx="12"/>
          </p:nvPr>
        </p:nvSpPr>
        <p:spPr/>
        <p:txBody>
          <a:bodyPr/>
          <a:lstStyle/>
          <a:p>
            <a:fld id="{EE2556C5-CE8C-6547-B838-EA80C61A4AF7}" type="slidenum">
              <a:rPr lang="en-US" smtClean="0">
                <a:solidFill>
                  <a:prstClr val="white"/>
                </a:solidFill>
              </a:rPr>
              <a:pPr/>
              <a:t>8</a:t>
            </a:fld>
            <a:endParaRPr lang="en-US" dirty="0">
              <a:solidFill>
                <a:prstClr val="white"/>
              </a:solidFill>
            </a:endParaRPr>
          </a:p>
        </p:txBody>
      </p:sp>
      <p:sp>
        <p:nvSpPr>
          <p:cNvPr id="8" name="Rectangle 7">
            <a:extLst>
              <a:ext uri="{FF2B5EF4-FFF2-40B4-BE49-F238E27FC236}">
                <a16:creationId xmlns:a16="http://schemas.microsoft.com/office/drawing/2014/main" id="{408D78BA-9D3F-E7A4-8782-A86FB4A14764}"/>
              </a:ext>
            </a:extLst>
          </p:cNvPr>
          <p:cNvSpPr/>
          <p:nvPr/>
        </p:nvSpPr>
        <p:spPr>
          <a:xfrm>
            <a:off x="2622130" y="1330095"/>
            <a:ext cx="3310675" cy="2505985"/>
          </a:xfrm>
          <a:prstGeom prst="rect">
            <a:avLst/>
          </a:prstGeom>
          <a:solidFill>
            <a:srgbClr val="FFFFFF"/>
          </a:solidFill>
          <a:ln w="127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endParaRPr kumimoji="0" lang="en-US" b="0" i="0" u="none" strike="noStrike" kern="0" cap="none" spc="0" normalizeH="0" baseline="0" noProof="0">
              <a:ln>
                <a:noFill/>
              </a:ln>
              <a:solidFill>
                <a:srgbClr val="000000"/>
              </a:solidFill>
              <a:effectLst/>
              <a:uLnTx/>
              <a:uFillTx/>
              <a:latin typeface="Intel Clear"/>
              <a:sym typeface="Helvetica Neue"/>
            </a:endParaRPr>
          </a:p>
        </p:txBody>
      </p:sp>
      <p:cxnSp>
        <p:nvCxnSpPr>
          <p:cNvPr id="9" name="Straight Connector 8">
            <a:extLst>
              <a:ext uri="{FF2B5EF4-FFF2-40B4-BE49-F238E27FC236}">
                <a16:creationId xmlns:a16="http://schemas.microsoft.com/office/drawing/2014/main" id="{69E924C6-178C-485D-CC34-6B293DFA02A2}"/>
              </a:ext>
            </a:extLst>
          </p:cNvPr>
          <p:cNvCxnSpPr>
            <a:cxnSpLocks/>
          </p:cNvCxnSpPr>
          <p:nvPr/>
        </p:nvCxnSpPr>
        <p:spPr>
          <a:xfrm flipV="1">
            <a:off x="2264802" y="3961243"/>
            <a:ext cx="3902966" cy="0"/>
          </a:xfrm>
          <a:prstGeom prst="line">
            <a:avLst/>
          </a:prstGeom>
          <a:noFill/>
          <a:ln w="12700" cap="flat" cmpd="sng" algn="ctr">
            <a:solidFill>
              <a:srgbClr val="004A86"/>
            </a:solidFill>
            <a:prstDash val="dash"/>
          </a:ln>
          <a:effectLst/>
        </p:spPr>
      </p:cxnSp>
      <p:sp>
        <p:nvSpPr>
          <p:cNvPr id="10" name="TextBox 9">
            <a:extLst>
              <a:ext uri="{FF2B5EF4-FFF2-40B4-BE49-F238E27FC236}">
                <a16:creationId xmlns:a16="http://schemas.microsoft.com/office/drawing/2014/main" id="{5955AB2E-D302-8D7B-F85A-0AD86C503A3B}"/>
              </a:ext>
            </a:extLst>
          </p:cNvPr>
          <p:cNvSpPr txBox="1"/>
          <p:nvPr/>
        </p:nvSpPr>
        <p:spPr>
          <a:xfrm>
            <a:off x="6328329" y="3836080"/>
            <a:ext cx="1690589" cy="250325"/>
          </a:xfrm>
          <a:prstGeom prst="rect">
            <a:avLst/>
          </a:prstGeom>
          <a:noFill/>
        </p:spPr>
        <p:txBody>
          <a:bodyPr vert="horz" wrap="square" lIns="0" tIns="0" rIns="0" bIns="0" rtlCol="0">
            <a:spAutoFit/>
          </a:bodyPr>
          <a:lstStyle>
            <a:defPPr>
              <a:defRPr lang="en-US"/>
            </a:defPPr>
            <a:lvl1pPr marR="0" lvl="0" indent="0" defTabSz="1219169" fontAlgn="auto" hangingPunct="0">
              <a:lnSpc>
                <a:spcPct val="90000"/>
              </a:lnSpc>
              <a:spcBef>
                <a:spcPts val="2250"/>
              </a:spcBef>
              <a:spcAft>
                <a:spcPts val="0"/>
              </a:spcAft>
              <a:buClrTx/>
              <a:buSzTx/>
              <a:buFontTx/>
              <a:buNone/>
              <a:tabLst/>
              <a:defRPr>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r>
              <a:rPr lang="en-US" dirty="0">
                <a:sym typeface="Helvetica Neue"/>
              </a:rPr>
              <a:t>Syscall interface</a:t>
            </a:r>
          </a:p>
        </p:txBody>
      </p:sp>
      <p:sp>
        <p:nvSpPr>
          <p:cNvPr id="11" name="Rectangle 10">
            <a:extLst>
              <a:ext uri="{FF2B5EF4-FFF2-40B4-BE49-F238E27FC236}">
                <a16:creationId xmlns:a16="http://schemas.microsoft.com/office/drawing/2014/main" id="{BD02A2CD-0EBE-5DFA-4AC8-02FF3B7A482B}"/>
              </a:ext>
            </a:extLst>
          </p:cNvPr>
          <p:cNvSpPr/>
          <p:nvPr/>
        </p:nvSpPr>
        <p:spPr>
          <a:xfrm>
            <a:off x="2622130" y="4050260"/>
            <a:ext cx="2683359" cy="381900"/>
          </a:xfrm>
          <a:prstGeom prst="rect">
            <a:avLst/>
          </a:prstGeom>
          <a:solidFill>
            <a:srgbClr val="8BAE46">
              <a:lumMod val="20000"/>
              <a:lumOff val="80000"/>
            </a:srgbClr>
          </a:solidFill>
          <a:ln w="12700" cap="flat" cmpd="sng" algn="ctr">
            <a:solidFill>
              <a:srgbClr val="000000"/>
            </a:solidFill>
            <a:prstDash val="solid"/>
          </a:ln>
          <a:effectLst/>
        </p:spPr>
        <p:txBody>
          <a:bodyPr rtlCol="0" anchor="ctr"/>
          <a:lstStyle/>
          <a:p>
            <a:pPr marR="0" lvl="0" indent="0" algn="ctr" defTabSz="1219169" fontAlgn="auto" hangingPunct="0">
              <a:lnSpc>
                <a:spcPct val="90000"/>
              </a:lnSpc>
              <a:spcBef>
                <a:spcPts val="2250"/>
              </a:spcBef>
              <a:spcAft>
                <a:spcPts val="0"/>
              </a:spcAft>
              <a:buClrTx/>
              <a:buSzTx/>
              <a:buFontTx/>
              <a:buNone/>
              <a:tabLst/>
              <a:defRPr/>
            </a:pPr>
            <a:r>
              <a:rPr lang="en-US" b="1" kern="0" dirty="0">
                <a:solidFill>
                  <a:srgbClr val="000000"/>
                </a:solidFill>
                <a:latin typeface="Intel Clear Light" panose="020B0404020203020204" pitchFamily="34" charset="0"/>
                <a:ea typeface="Intel Clear Light" panose="020B0404020203020204" pitchFamily="34" charset="0"/>
                <a:cs typeface="Intel Clear Light" panose="020B0404020203020204" pitchFamily="34" charset="0"/>
                <a:sym typeface="Helvetica Neue"/>
              </a:rPr>
              <a:t>Host OS</a:t>
            </a:r>
          </a:p>
        </p:txBody>
      </p:sp>
      <p:sp>
        <p:nvSpPr>
          <p:cNvPr id="12" name="Rectangle 11">
            <a:extLst>
              <a:ext uri="{FF2B5EF4-FFF2-40B4-BE49-F238E27FC236}">
                <a16:creationId xmlns:a16="http://schemas.microsoft.com/office/drawing/2014/main" id="{E2376353-4485-413E-0838-802EFDFCD90A}"/>
              </a:ext>
            </a:extLst>
          </p:cNvPr>
          <p:cNvSpPr/>
          <p:nvPr/>
        </p:nvSpPr>
        <p:spPr>
          <a:xfrm>
            <a:off x="2888555" y="1447881"/>
            <a:ext cx="2134753" cy="730668"/>
          </a:xfrm>
          <a:prstGeom prst="rect">
            <a:avLst/>
          </a:prstGeom>
          <a:solidFill>
            <a:srgbClr val="8F5DA2">
              <a:lumMod val="20000"/>
              <a:lumOff val="80000"/>
            </a:srgbClr>
          </a:solidFill>
          <a:ln w="12700" cap="flat" cmpd="sng" algn="ctr">
            <a:solidFill>
              <a:srgbClr val="000000"/>
            </a:solidFill>
            <a:prstDash val="solid"/>
          </a:ln>
          <a:effectLst/>
        </p:spPr>
        <p:txBody>
          <a:bodyPr rtlCol="0" anchor="ctr"/>
          <a:lstStyle/>
          <a:p>
            <a:pPr algn="ctr" defTabSz="1219169" hangingPunct="0">
              <a:lnSpc>
                <a:spcPct val="90000"/>
              </a:lnSpc>
              <a:spcBef>
                <a:spcPts val="2250"/>
              </a:spcBef>
            </a:pPr>
            <a:r>
              <a:rPr lang="en-US" b="1" kern="0" dirty="0">
                <a:solidFill>
                  <a:srgbClr val="000000"/>
                </a:solidFill>
                <a:latin typeface="Intel Clear Light" panose="020B0404020203020204" pitchFamily="34" charset="0"/>
                <a:ea typeface="Intel Clear Light" panose="020B0404020203020204" pitchFamily="34" charset="0"/>
                <a:cs typeface="Intel Clear Light" panose="020B0404020203020204" pitchFamily="34" charset="0"/>
                <a:sym typeface="Helvetica Neue"/>
              </a:rPr>
              <a:t>App code &amp; data</a:t>
            </a:r>
          </a:p>
        </p:txBody>
      </p:sp>
      <p:cxnSp>
        <p:nvCxnSpPr>
          <p:cNvPr id="13" name="Straight Arrow Connector 12">
            <a:extLst>
              <a:ext uri="{FF2B5EF4-FFF2-40B4-BE49-F238E27FC236}">
                <a16:creationId xmlns:a16="http://schemas.microsoft.com/office/drawing/2014/main" id="{D8486B17-9398-E4D7-97BD-55C90E25EA3C}"/>
              </a:ext>
            </a:extLst>
          </p:cNvPr>
          <p:cNvCxnSpPr>
            <a:cxnSpLocks/>
            <a:stCxn id="11" idx="0"/>
          </p:cNvCxnSpPr>
          <p:nvPr/>
        </p:nvCxnSpPr>
        <p:spPr>
          <a:xfrm flipV="1">
            <a:off x="3963809" y="2180659"/>
            <a:ext cx="7779" cy="1869601"/>
          </a:xfrm>
          <a:prstGeom prst="straightConnector1">
            <a:avLst/>
          </a:prstGeom>
          <a:noFill/>
          <a:ln w="38100" cap="flat" cmpd="sng" algn="ctr">
            <a:solidFill>
              <a:srgbClr val="000000">
                <a:shade val="95000"/>
                <a:satMod val="104999"/>
              </a:srgbClr>
            </a:solidFill>
            <a:prstDash val="solid"/>
            <a:headEnd type="arrow" w="med" len="med"/>
            <a:tailEnd type="none" w="med" len="med"/>
          </a:ln>
          <a:effectLst/>
        </p:spPr>
      </p:cxnSp>
      <p:sp>
        <p:nvSpPr>
          <p:cNvPr id="14" name="Rectangle 13">
            <a:extLst>
              <a:ext uri="{FF2B5EF4-FFF2-40B4-BE49-F238E27FC236}">
                <a16:creationId xmlns:a16="http://schemas.microsoft.com/office/drawing/2014/main" id="{F9D04BE5-2FE9-87FD-9025-4331B04650F3}"/>
              </a:ext>
            </a:extLst>
          </p:cNvPr>
          <p:cNvSpPr/>
          <p:nvPr/>
        </p:nvSpPr>
        <p:spPr>
          <a:xfrm>
            <a:off x="2904212" y="2377819"/>
            <a:ext cx="2134753" cy="354432"/>
          </a:xfrm>
          <a:prstGeom prst="rect">
            <a:avLst/>
          </a:prstGeom>
          <a:solidFill>
            <a:srgbClr val="004A86">
              <a:lumMod val="20000"/>
              <a:lumOff val="80000"/>
            </a:srgbClr>
          </a:solidFill>
          <a:ln w="12700" cap="flat" cmpd="sng" algn="ctr">
            <a:solidFill>
              <a:srgbClr val="000000"/>
            </a:solidFill>
            <a:prstDash val="solid"/>
          </a:ln>
          <a:effectLst/>
        </p:spPr>
        <p:txBody>
          <a:bodyPr rtlCol="0" anchor="ctr"/>
          <a:lstStyle/>
          <a:p>
            <a:pPr algn="ctr" defTabSz="1219169" hangingPunct="0">
              <a:lnSpc>
                <a:spcPct val="90000"/>
              </a:lnSpc>
              <a:spcBef>
                <a:spcPts val="2250"/>
              </a:spcBef>
            </a:pPr>
            <a:r>
              <a:rPr lang="en-US" b="1" kern="0" dirty="0">
                <a:solidFill>
                  <a:srgbClr val="000000"/>
                </a:solidFill>
                <a:latin typeface="Intel Clear Light" panose="020B0404020203020204" pitchFamily="34" charset="0"/>
                <a:ea typeface="Intel Clear Light" panose="020B0404020203020204" pitchFamily="34" charset="0"/>
                <a:cs typeface="Intel Clear Light" panose="020B0404020203020204" pitchFamily="34" charset="0"/>
                <a:sym typeface="Helvetica Neue"/>
              </a:rPr>
              <a:t>Gramine</a:t>
            </a:r>
          </a:p>
        </p:txBody>
      </p:sp>
      <p:cxnSp>
        <p:nvCxnSpPr>
          <p:cNvPr id="15" name="Straight Connector 14">
            <a:extLst>
              <a:ext uri="{FF2B5EF4-FFF2-40B4-BE49-F238E27FC236}">
                <a16:creationId xmlns:a16="http://schemas.microsoft.com/office/drawing/2014/main" id="{44E0AF81-FF6A-9A62-9EF7-865584251508}"/>
              </a:ext>
            </a:extLst>
          </p:cNvPr>
          <p:cNvCxnSpPr>
            <a:cxnSpLocks/>
          </p:cNvCxnSpPr>
          <p:nvPr/>
        </p:nvCxnSpPr>
        <p:spPr>
          <a:xfrm>
            <a:off x="2264180" y="2283425"/>
            <a:ext cx="3901800" cy="0"/>
          </a:xfrm>
          <a:prstGeom prst="line">
            <a:avLst/>
          </a:prstGeom>
          <a:noFill/>
          <a:ln w="12700" cap="flat" cmpd="sng" algn="ctr">
            <a:solidFill>
              <a:srgbClr val="004A86"/>
            </a:solidFill>
            <a:prstDash val="dash"/>
          </a:ln>
          <a:effectLst/>
        </p:spPr>
      </p:cxnSp>
      <p:sp>
        <p:nvSpPr>
          <p:cNvPr id="16" name="TextBox 15">
            <a:extLst>
              <a:ext uri="{FF2B5EF4-FFF2-40B4-BE49-F238E27FC236}">
                <a16:creationId xmlns:a16="http://schemas.microsoft.com/office/drawing/2014/main" id="{5DA867EE-E248-44BB-DA0B-8B14E4EC0BB0}"/>
              </a:ext>
            </a:extLst>
          </p:cNvPr>
          <p:cNvSpPr txBox="1"/>
          <p:nvPr/>
        </p:nvSpPr>
        <p:spPr>
          <a:xfrm>
            <a:off x="6126932" y="2178616"/>
            <a:ext cx="1114302" cy="250325"/>
          </a:xfrm>
          <a:prstGeom prst="rect">
            <a:avLst/>
          </a:prstGeom>
          <a:noFill/>
        </p:spPr>
        <p:txBody>
          <a:bodyPr vert="horz" wrap="square" lIns="0" tIns="0" rIns="0" bIns="0" rtlCol="0">
            <a:spAutoFit/>
          </a:bodyPr>
          <a:lstStyle>
            <a:defPPr>
              <a:defRPr lang="en-US"/>
            </a:defPPr>
            <a:lvl1pPr marR="0" lvl="0" indent="0" algn="r" defTabSz="1219169" fontAlgn="auto" hangingPunct="0">
              <a:lnSpc>
                <a:spcPct val="90000"/>
              </a:lnSpc>
              <a:spcBef>
                <a:spcPts val="2250"/>
              </a:spcBef>
              <a:spcAft>
                <a:spcPts val="0"/>
              </a:spcAft>
              <a:buClrTx/>
              <a:buSzTx/>
              <a:buFontTx/>
              <a:buNone/>
              <a:tabLst/>
              <a:defRPr>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r>
              <a:rPr lang="en-US" dirty="0">
                <a:sym typeface="Helvetica Neue"/>
              </a:rPr>
              <a:t>Linux API</a:t>
            </a:r>
          </a:p>
        </p:txBody>
      </p:sp>
      <p:sp>
        <p:nvSpPr>
          <p:cNvPr id="17" name="Rectangle 16">
            <a:extLst>
              <a:ext uri="{FF2B5EF4-FFF2-40B4-BE49-F238E27FC236}">
                <a16:creationId xmlns:a16="http://schemas.microsoft.com/office/drawing/2014/main" id="{75196BBD-6C2C-1510-FD5A-F7D2051DC91F}"/>
              </a:ext>
            </a:extLst>
          </p:cNvPr>
          <p:cNvSpPr/>
          <p:nvPr/>
        </p:nvSpPr>
        <p:spPr>
          <a:xfrm>
            <a:off x="2904211" y="2917306"/>
            <a:ext cx="2134753" cy="284295"/>
          </a:xfrm>
          <a:prstGeom prst="rect">
            <a:avLst/>
          </a:prstGeom>
          <a:solidFill>
            <a:srgbClr val="00C7FD">
              <a:lumMod val="20000"/>
              <a:lumOff val="80000"/>
            </a:srgbClr>
          </a:solidFill>
          <a:ln w="12700" cap="flat" cmpd="sng" algn="ctr">
            <a:solidFill>
              <a:srgbClr val="000000"/>
            </a:solidFill>
            <a:prstDash val="solid"/>
          </a:ln>
          <a:effectLst/>
        </p:spPr>
        <p:txBody>
          <a:bodyPr rtlCol="0" anchor="ctr"/>
          <a:lstStyle/>
          <a:p>
            <a:pPr marR="0" lvl="0" indent="0" algn="ctr" defTabSz="1219169" fontAlgn="auto" hangingPunct="0">
              <a:lnSpc>
                <a:spcPct val="90000"/>
              </a:lnSpc>
              <a:spcBef>
                <a:spcPts val="2250"/>
              </a:spcBef>
              <a:spcAft>
                <a:spcPts val="0"/>
              </a:spcAft>
              <a:buClrTx/>
              <a:buSzTx/>
              <a:buFontTx/>
              <a:buNone/>
              <a:tabLst/>
              <a:defRPr/>
            </a:pPr>
            <a:r>
              <a:rPr lang="en-US" b="1" kern="0" dirty="0">
                <a:solidFill>
                  <a:srgbClr val="000000"/>
                </a:solidFill>
                <a:latin typeface="Intel Clear Light" panose="020B0404020203020204" pitchFamily="34" charset="0"/>
                <a:ea typeface="Intel Clear Light" panose="020B0404020203020204" pitchFamily="34" charset="0"/>
                <a:cs typeface="Intel Clear Light" panose="020B0404020203020204" pitchFamily="34" charset="0"/>
                <a:sym typeface="Helvetica Neue"/>
              </a:rPr>
              <a:t>Trusted backend</a:t>
            </a:r>
          </a:p>
        </p:txBody>
      </p:sp>
      <p:cxnSp>
        <p:nvCxnSpPr>
          <p:cNvPr id="18" name="Straight Connector 17">
            <a:extLst>
              <a:ext uri="{FF2B5EF4-FFF2-40B4-BE49-F238E27FC236}">
                <a16:creationId xmlns:a16="http://schemas.microsoft.com/office/drawing/2014/main" id="{C8F8DE56-274D-74C8-AD39-BEB24C09A13C}"/>
              </a:ext>
            </a:extLst>
          </p:cNvPr>
          <p:cNvCxnSpPr>
            <a:cxnSpLocks/>
          </p:cNvCxnSpPr>
          <p:nvPr/>
        </p:nvCxnSpPr>
        <p:spPr>
          <a:xfrm>
            <a:off x="2264802" y="2824404"/>
            <a:ext cx="3902966" cy="0"/>
          </a:xfrm>
          <a:prstGeom prst="line">
            <a:avLst/>
          </a:prstGeom>
          <a:noFill/>
          <a:ln w="12700" cap="flat" cmpd="sng" algn="ctr">
            <a:solidFill>
              <a:srgbClr val="004A86"/>
            </a:solidFill>
            <a:prstDash val="dash"/>
          </a:ln>
          <a:effectLst/>
        </p:spPr>
      </p:cxnSp>
      <p:sp>
        <p:nvSpPr>
          <p:cNvPr id="19" name="TextBox 18">
            <a:extLst>
              <a:ext uri="{FF2B5EF4-FFF2-40B4-BE49-F238E27FC236}">
                <a16:creationId xmlns:a16="http://schemas.microsoft.com/office/drawing/2014/main" id="{38E14E3C-3D04-CE15-9239-2FA2170C263A}"/>
              </a:ext>
            </a:extLst>
          </p:cNvPr>
          <p:cNvSpPr txBox="1"/>
          <p:nvPr/>
        </p:nvSpPr>
        <p:spPr>
          <a:xfrm>
            <a:off x="6290133" y="2675891"/>
            <a:ext cx="1260883" cy="250325"/>
          </a:xfrm>
          <a:prstGeom prst="rect">
            <a:avLst/>
          </a:prstGeom>
          <a:noFill/>
        </p:spPr>
        <p:txBody>
          <a:bodyPr vert="horz" wrap="square" lIns="0" tIns="0" rIns="0" bIns="0" rtlCol="0">
            <a:spAutoFit/>
          </a:bodyPr>
          <a:lstStyle/>
          <a:p>
            <a:pPr marL="0" marR="0" lvl="0" indent="0" defTabSz="1219169" eaLnBrk="1" fontAlgn="auto" latinLnBrk="0" hangingPunct="0">
              <a:lnSpc>
                <a:spcPct val="90000"/>
              </a:lnSpc>
              <a:spcBef>
                <a:spcPts val="2250"/>
              </a:spcBef>
              <a:spcAft>
                <a:spcPts val="0"/>
              </a:spcAft>
              <a:buClrTx/>
              <a:buSzTx/>
              <a:buFontTx/>
              <a:buNone/>
              <a:tabLst/>
              <a:defRPr/>
            </a:pPr>
            <a:r>
              <a:rPr lang="en-US"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sym typeface="Helvetica Neue"/>
              </a:rPr>
              <a:t>Gramine</a:t>
            </a:r>
            <a:r>
              <a:rPr kumimoji="0" lang="en-US" b="0" i="0" u="none" strike="noStrike" kern="0" cap="none" spc="0" normalizeH="0" baseline="0" noProof="0" dirty="0">
                <a:ln>
                  <a:noFill/>
                </a:ln>
                <a:solidFill>
                  <a:srgbClr val="000000"/>
                </a:solidFill>
                <a:effectLst/>
                <a:uLnTx/>
                <a:uFillTx/>
                <a:latin typeface="Intel Clear"/>
                <a:sym typeface="Helvetica Neue"/>
              </a:rPr>
              <a:t> </a:t>
            </a:r>
            <a:r>
              <a:rPr lang="en-US"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sym typeface="Helvetica Neue"/>
              </a:rPr>
              <a:t>API</a:t>
            </a:r>
          </a:p>
        </p:txBody>
      </p:sp>
      <p:sp>
        <p:nvSpPr>
          <p:cNvPr id="20" name="TextBox 19">
            <a:extLst>
              <a:ext uri="{FF2B5EF4-FFF2-40B4-BE49-F238E27FC236}">
                <a16:creationId xmlns:a16="http://schemas.microsoft.com/office/drawing/2014/main" id="{228B63DF-405C-7769-7146-593F9056C96F}"/>
              </a:ext>
            </a:extLst>
          </p:cNvPr>
          <p:cNvSpPr txBox="1"/>
          <p:nvPr/>
        </p:nvSpPr>
        <p:spPr>
          <a:xfrm>
            <a:off x="624643" y="2178549"/>
            <a:ext cx="1485076" cy="250325"/>
          </a:xfrm>
          <a:prstGeom prst="rect">
            <a:avLst/>
          </a:prstGeom>
          <a:noFill/>
        </p:spPr>
        <p:txBody>
          <a:bodyPr vert="horz" wrap="square" lIns="0" tIns="0" rIns="0" bIns="0" rtlCol="0">
            <a:spAutoFit/>
          </a:bodyPr>
          <a:lstStyle/>
          <a:p>
            <a:pPr marL="0" marR="0" lvl="0" indent="0" algn="r" defTabSz="1219169" eaLnBrk="1" fontAlgn="auto" latinLnBrk="0" hangingPunct="0">
              <a:lnSpc>
                <a:spcPct val="90000"/>
              </a:lnSpc>
              <a:spcBef>
                <a:spcPts val="2250"/>
              </a:spcBef>
              <a:spcAft>
                <a:spcPts val="0"/>
              </a:spcAft>
              <a:buClrTx/>
              <a:buSzTx/>
              <a:buFontTx/>
              <a:buNone/>
              <a:tabLst/>
              <a:defRPr/>
            </a:pPr>
            <a:r>
              <a:rPr lang="en-US"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sym typeface="Helvetica Neue"/>
              </a:rPr>
              <a:t>169 syscalls</a:t>
            </a:r>
          </a:p>
        </p:txBody>
      </p:sp>
      <p:sp>
        <p:nvSpPr>
          <p:cNvPr id="21" name="TextBox 20">
            <a:extLst>
              <a:ext uri="{FF2B5EF4-FFF2-40B4-BE49-F238E27FC236}">
                <a16:creationId xmlns:a16="http://schemas.microsoft.com/office/drawing/2014/main" id="{7C0F6229-EEEE-9DDD-BD66-2B1F648E452F}"/>
              </a:ext>
            </a:extLst>
          </p:cNvPr>
          <p:cNvSpPr txBox="1"/>
          <p:nvPr/>
        </p:nvSpPr>
        <p:spPr>
          <a:xfrm>
            <a:off x="757646" y="2694550"/>
            <a:ext cx="1419806" cy="250325"/>
          </a:xfrm>
          <a:prstGeom prst="rect">
            <a:avLst/>
          </a:prstGeom>
          <a:noFill/>
        </p:spPr>
        <p:txBody>
          <a:bodyPr vert="horz" wrap="square" lIns="0" tIns="0" rIns="0" bIns="0" rtlCol="0">
            <a:spAutoFit/>
          </a:bodyPr>
          <a:lstStyle>
            <a:defPPr>
              <a:defRPr lang="en-US"/>
            </a:defPPr>
            <a:lvl1pPr marR="0" lvl="0" indent="0" algn="r" defTabSz="1219169" fontAlgn="auto" hangingPunct="0">
              <a:lnSpc>
                <a:spcPct val="90000"/>
              </a:lnSpc>
              <a:spcBef>
                <a:spcPts val="2250"/>
              </a:spcBef>
              <a:spcAft>
                <a:spcPts val="0"/>
              </a:spcAft>
              <a:buClrTx/>
              <a:buSzTx/>
              <a:buFontTx/>
              <a:buNone/>
              <a:tabLst/>
              <a:defRPr>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r>
              <a:rPr lang="en-US" dirty="0">
                <a:sym typeface="Helvetica Neue"/>
              </a:rPr>
              <a:t>50 functions</a:t>
            </a:r>
          </a:p>
        </p:txBody>
      </p:sp>
      <p:sp>
        <p:nvSpPr>
          <p:cNvPr id="22" name="TextBox 21">
            <a:extLst>
              <a:ext uri="{FF2B5EF4-FFF2-40B4-BE49-F238E27FC236}">
                <a16:creationId xmlns:a16="http://schemas.microsoft.com/office/drawing/2014/main" id="{E2DBA46A-251F-03E5-0F52-D9849DC23E30}"/>
              </a:ext>
            </a:extLst>
          </p:cNvPr>
          <p:cNvSpPr txBox="1"/>
          <p:nvPr/>
        </p:nvSpPr>
        <p:spPr>
          <a:xfrm>
            <a:off x="2622129" y="1068088"/>
            <a:ext cx="2683360" cy="252412"/>
          </a:xfrm>
          <a:prstGeom prst="rect">
            <a:avLst/>
          </a:prstGeom>
          <a:noFill/>
        </p:spPr>
        <p:txBody>
          <a:bodyPr vert="horz" wrap="square" lIns="0" tIns="0" rIns="0" bIns="0" rtlCol="0">
            <a:spAutoFit/>
          </a:bodyP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b="1" i="0" u="none" strike="noStrike" kern="0" cap="none" spc="0" normalizeH="0" baseline="0" noProof="0" dirty="0">
                <a:ln>
                  <a:noFill/>
                </a:ln>
                <a:solidFill>
                  <a:srgbClr val="000000"/>
                </a:solidFill>
                <a:effectLst/>
                <a:uLnTx/>
                <a:uFillTx/>
                <a:latin typeface="Intel Clear Light" panose="020B0404020203020204" pitchFamily="34" charset="0"/>
                <a:ea typeface="Intel Clear Light" panose="020B0404020203020204" pitchFamily="34" charset="0"/>
                <a:cs typeface="Intel Clear Light" panose="020B0404020203020204" pitchFamily="34" charset="0"/>
                <a:sym typeface="Helvetica Neue"/>
              </a:rPr>
              <a:t>Process</a:t>
            </a:r>
          </a:p>
        </p:txBody>
      </p:sp>
      <p:sp>
        <p:nvSpPr>
          <p:cNvPr id="23" name="Rectangle 22">
            <a:extLst>
              <a:ext uri="{FF2B5EF4-FFF2-40B4-BE49-F238E27FC236}">
                <a16:creationId xmlns:a16="http://schemas.microsoft.com/office/drawing/2014/main" id="{F3B01A6C-4CE1-9266-4BA0-2DF209C7D1FB}"/>
              </a:ext>
            </a:extLst>
          </p:cNvPr>
          <p:cNvSpPr/>
          <p:nvPr/>
        </p:nvSpPr>
        <p:spPr>
          <a:xfrm>
            <a:off x="2904211" y="3401601"/>
            <a:ext cx="2134753" cy="284295"/>
          </a:xfrm>
          <a:prstGeom prst="rect">
            <a:avLst/>
          </a:prstGeom>
          <a:solidFill>
            <a:srgbClr val="00C7FD">
              <a:lumMod val="20000"/>
              <a:lumOff val="80000"/>
            </a:srgbClr>
          </a:solidFill>
          <a:ln w="12700" cap="flat" cmpd="sng" algn="ctr">
            <a:solidFill>
              <a:srgbClr val="000000"/>
            </a:solidFill>
            <a:prstDash val="solid"/>
          </a:ln>
          <a:effectLst/>
        </p:spPr>
        <p:txBody>
          <a:bodyPr rtlCol="0" anchor="ctr"/>
          <a:lstStyle/>
          <a:p>
            <a:pPr marR="0" lvl="0" indent="0" algn="ctr" defTabSz="1219169" fontAlgn="auto" hangingPunct="0">
              <a:lnSpc>
                <a:spcPct val="90000"/>
              </a:lnSpc>
              <a:spcBef>
                <a:spcPts val="2250"/>
              </a:spcBef>
              <a:spcAft>
                <a:spcPts val="0"/>
              </a:spcAft>
              <a:buClrTx/>
              <a:buSzTx/>
              <a:buFontTx/>
              <a:buNone/>
              <a:tabLst/>
              <a:defRPr/>
            </a:pPr>
            <a:r>
              <a:rPr lang="en-US" b="1" kern="0" dirty="0">
                <a:solidFill>
                  <a:srgbClr val="000000"/>
                </a:solidFill>
                <a:latin typeface="Intel Clear Light" panose="020B0404020203020204" pitchFamily="34" charset="0"/>
                <a:ea typeface="Intel Clear Light" panose="020B0404020203020204" pitchFamily="34" charset="0"/>
                <a:cs typeface="Intel Clear Light" panose="020B0404020203020204" pitchFamily="34" charset="0"/>
                <a:sym typeface="Helvetica Neue"/>
              </a:rPr>
              <a:t>Untrusted backend</a:t>
            </a:r>
          </a:p>
        </p:txBody>
      </p:sp>
      <p:sp>
        <p:nvSpPr>
          <p:cNvPr id="24" name="Rectangle 23">
            <a:extLst>
              <a:ext uri="{FF2B5EF4-FFF2-40B4-BE49-F238E27FC236}">
                <a16:creationId xmlns:a16="http://schemas.microsoft.com/office/drawing/2014/main" id="{1B8BFE72-8958-1473-1EFA-6EFCDE97C3F6}"/>
              </a:ext>
            </a:extLst>
          </p:cNvPr>
          <p:cNvSpPr/>
          <p:nvPr/>
        </p:nvSpPr>
        <p:spPr>
          <a:xfrm>
            <a:off x="2735591" y="1390922"/>
            <a:ext cx="2914518" cy="1885515"/>
          </a:xfrm>
          <a:prstGeom prst="rect">
            <a:avLst/>
          </a:prstGeom>
          <a:noFill/>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25" name="Picture 24">
            <a:extLst>
              <a:ext uri="{FF2B5EF4-FFF2-40B4-BE49-F238E27FC236}">
                <a16:creationId xmlns:a16="http://schemas.microsoft.com/office/drawing/2014/main" id="{830C219F-268C-57A6-AF64-BC1AC9A4A554}"/>
              </a:ext>
            </a:extLst>
          </p:cNvPr>
          <p:cNvPicPr>
            <a:picLocks noChangeAspect="1"/>
          </p:cNvPicPr>
          <p:nvPr/>
        </p:nvPicPr>
        <p:blipFill rotWithShape="1">
          <a:blip r:embed="rId2">
            <a:clrChange>
              <a:clrFrom>
                <a:srgbClr val="FFFFFF"/>
              </a:clrFrom>
              <a:clrTo>
                <a:srgbClr val="FFFFFF">
                  <a:alpha val="0"/>
                </a:srgbClr>
              </a:clrTo>
            </a:clrChange>
          </a:blip>
          <a:srcRect r="19298" b="11423"/>
          <a:stretch/>
        </p:blipFill>
        <p:spPr>
          <a:xfrm>
            <a:off x="5158620" y="1264197"/>
            <a:ext cx="618731" cy="584736"/>
          </a:xfrm>
          <a:prstGeom prst="rect">
            <a:avLst/>
          </a:prstGeom>
          <a:noFill/>
        </p:spPr>
      </p:pic>
      <p:sp>
        <p:nvSpPr>
          <p:cNvPr id="26" name="TextBox 25">
            <a:extLst>
              <a:ext uri="{FF2B5EF4-FFF2-40B4-BE49-F238E27FC236}">
                <a16:creationId xmlns:a16="http://schemas.microsoft.com/office/drawing/2014/main" id="{A3A52D6E-12CE-38A9-60DB-AA4030FEC7DF}"/>
              </a:ext>
            </a:extLst>
          </p:cNvPr>
          <p:cNvSpPr txBox="1"/>
          <p:nvPr/>
        </p:nvSpPr>
        <p:spPr>
          <a:xfrm>
            <a:off x="102655" y="4531875"/>
            <a:ext cx="5917145" cy="250325"/>
          </a:xfrm>
          <a:prstGeom prst="rect">
            <a:avLst/>
          </a:prstGeom>
          <a:noFill/>
        </p:spPr>
        <p:txBody>
          <a:bodyPr vert="horz" wrap="square" lIns="0" tIns="0" rIns="0" bIns="0" rtlCol="0">
            <a:spAutoFit/>
          </a:bodyPr>
          <a:lstStyle>
            <a:defPPr>
              <a:defRPr lang="en-US"/>
            </a:defPPr>
            <a:lvl1pPr marR="0" lvl="0" indent="0" algn="r" defTabSz="1219169" fontAlgn="auto" hangingPunct="0">
              <a:lnSpc>
                <a:spcPct val="90000"/>
              </a:lnSpc>
              <a:spcBef>
                <a:spcPts val="2250"/>
              </a:spcBef>
              <a:spcAft>
                <a:spcPts val="0"/>
              </a:spcAft>
              <a:buClrTx/>
              <a:buSzTx/>
              <a:buFontTx/>
              <a:buNone/>
              <a:tabLst/>
              <a:defRPr>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r>
              <a:rPr lang="en-US" sz="1600" dirty="0">
                <a:solidFill>
                  <a:schemeClr val="tx2"/>
                </a:solidFill>
              </a:rPr>
              <a:t>*</a:t>
            </a:r>
            <a:r>
              <a:rPr lang="en-US" dirty="0"/>
              <a:t> </a:t>
            </a:r>
            <a:r>
              <a:rPr lang="en-US" sz="1600" dirty="0">
                <a:solidFill>
                  <a:schemeClr val="tx2"/>
                </a:solidFill>
              </a:rPr>
              <a:t>as of January 2023; numbers don’t include debugging functions</a:t>
            </a:r>
          </a:p>
        </p:txBody>
      </p:sp>
      <p:cxnSp>
        <p:nvCxnSpPr>
          <p:cNvPr id="27" name="Straight Connector 26">
            <a:extLst>
              <a:ext uri="{FF2B5EF4-FFF2-40B4-BE49-F238E27FC236}">
                <a16:creationId xmlns:a16="http://schemas.microsoft.com/office/drawing/2014/main" id="{7B61A91F-47B2-CAF3-2EF4-A93FDCA9D6B8}"/>
              </a:ext>
            </a:extLst>
          </p:cNvPr>
          <p:cNvCxnSpPr>
            <a:cxnSpLocks/>
          </p:cNvCxnSpPr>
          <p:nvPr/>
        </p:nvCxnSpPr>
        <p:spPr>
          <a:xfrm>
            <a:off x="2260458" y="3277248"/>
            <a:ext cx="3902966" cy="0"/>
          </a:xfrm>
          <a:prstGeom prst="line">
            <a:avLst/>
          </a:prstGeom>
          <a:noFill/>
          <a:ln w="12700" cap="flat" cmpd="sng" algn="ctr">
            <a:solidFill>
              <a:srgbClr val="004A86"/>
            </a:solidFill>
            <a:prstDash val="dash"/>
          </a:ln>
          <a:effectLst/>
        </p:spPr>
      </p:cxnSp>
      <p:sp>
        <p:nvSpPr>
          <p:cNvPr id="28" name="TextBox 27">
            <a:extLst>
              <a:ext uri="{FF2B5EF4-FFF2-40B4-BE49-F238E27FC236}">
                <a16:creationId xmlns:a16="http://schemas.microsoft.com/office/drawing/2014/main" id="{B6AC106A-FAF9-98E0-CB7F-90F52907A2D1}"/>
              </a:ext>
            </a:extLst>
          </p:cNvPr>
          <p:cNvSpPr txBox="1"/>
          <p:nvPr/>
        </p:nvSpPr>
        <p:spPr>
          <a:xfrm>
            <a:off x="6285789" y="3128735"/>
            <a:ext cx="2289977" cy="250325"/>
          </a:xfrm>
          <a:prstGeom prst="rect">
            <a:avLst/>
          </a:prstGeom>
          <a:noFill/>
        </p:spPr>
        <p:txBody>
          <a:bodyPr vert="horz" wrap="square" lIns="0" tIns="0" rIns="0" bIns="0" rtlCol="0">
            <a:spAutoFit/>
          </a:bodyPr>
          <a:lstStyle/>
          <a:p>
            <a:pPr marL="0" marR="0" lvl="0" indent="0" defTabSz="1219169" eaLnBrk="1" fontAlgn="auto" latinLnBrk="0" hangingPunct="0">
              <a:lnSpc>
                <a:spcPct val="90000"/>
              </a:lnSpc>
              <a:spcBef>
                <a:spcPts val="2250"/>
              </a:spcBef>
              <a:spcAft>
                <a:spcPts val="0"/>
              </a:spcAft>
              <a:buClrTx/>
              <a:buSzTx/>
              <a:buFontTx/>
              <a:buNone/>
              <a:tabLst/>
              <a:defRPr/>
            </a:pPr>
            <a:r>
              <a:rPr lang="en-US" dirty="0">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sym typeface="Helvetica Neue"/>
              </a:rPr>
              <a:t>SGX OCALL interface</a:t>
            </a:r>
          </a:p>
        </p:txBody>
      </p:sp>
      <p:sp>
        <p:nvSpPr>
          <p:cNvPr id="29" name="TextBox 28">
            <a:extLst>
              <a:ext uri="{FF2B5EF4-FFF2-40B4-BE49-F238E27FC236}">
                <a16:creationId xmlns:a16="http://schemas.microsoft.com/office/drawing/2014/main" id="{9A2D6ABA-FE2D-D59F-4EE2-CDB1C61FB2BA}"/>
              </a:ext>
            </a:extLst>
          </p:cNvPr>
          <p:cNvSpPr txBox="1"/>
          <p:nvPr/>
        </p:nvSpPr>
        <p:spPr>
          <a:xfrm>
            <a:off x="596502" y="3157634"/>
            <a:ext cx="1419806" cy="250325"/>
          </a:xfrm>
          <a:prstGeom prst="rect">
            <a:avLst/>
          </a:prstGeom>
          <a:noFill/>
        </p:spPr>
        <p:txBody>
          <a:bodyPr vert="horz" wrap="square" lIns="0" tIns="0" rIns="0" bIns="0" rtlCol="0">
            <a:spAutoFit/>
          </a:bodyPr>
          <a:lstStyle>
            <a:defPPr>
              <a:defRPr lang="en-US"/>
            </a:defPPr>
            <a:lvl1pPr marR="0" lvl="0" indent="0" algn="r" defTabSz="1219169" fontAlgn="auto" hangingPunct="0">
              <a:lnSpc>
                <a:spcPct val="90000"/>
              </a:lnSpc>
              <a:spcBef>
                <a:spcPts val="2250"/>
              </a:spcBef>
              <a:spcAft>
                <a:spcPts val="0"/>
              </a:spcAft>
              <a:buClrTx/>
              <a:buSzTx/>
              <a:buFontTx/>
              <a:buNone/>
              <a:tabLst/>
              <a:defRPr>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r>
              <a:rPr lang="en-US" dirty="0">
                <a:sym typeface="Helvetica Neue"/>
              </a:rPr>
              <a:t>42 OCALLs</a:t>
            </a:r>
          </a:p>
        </p:txBody>
      </p:sp>
    </p:spTree>
    <p:extLst>
      <p:ext uri="{BB962C8B-B14F-4D97-AF65-F5344CB8AC3E}">
        <p14:creationId xmlns:p14="http://schemas.microsoft.com/office/powerpoint/2010/main" val="126854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solidFill>
                  <a:prstClr val="black">
                    <a:tint val="75000"/>
                  </a:prstClr>
                </a:solidFill>
                <a:latin typeface="Intel Clear" panose="020B0604020203020204" pitchFamily="34" charset="0"/>
                <a:ea typeface="Intel Clear" panose="020B0604020203020204" pitchFamily="34" charset="0"/>
                <a:cs typeface="Intel Clear" panose="020B0604020203020204" pitchFamily="34" charset="0"/>
              </a:rPr>
              <a:t>FOSDEM'23</a:t>
            </a:r>
          </a:p>
        </p:txBody>
      </p:sp>
      <p:sp>
        <p:nvSpPr>
          <p:cNvPr id="3" name="Title 2"/>
          <p:cNvSpPr>
            <a:spLocks noGrp="1"/>
          </p:cNvSpPr>
          <p:nvPr>
            <p:ph type="title"/>
          </p:nvPr>
        </p:nvSpPr>
        <p:spPr/>
        <p:txBody>
          <a:bodyPr/>
          <a:lstStyle/>
          <a:p>
            <a:r>
              <a:rPr lang="en-US" dirty="0">
                <a:solidFill>
                  <a:schemeClr val="tx2"/>
                </a:solidFill>
                <a:latin typeface="Intel Clear Light" panose="020B0404020203020204" pitchFamily="34" charset="0"/>
                <a:ea typeface="Intel Clear Light" panose="020B0404020203020204" pitchFamily="34" charset="0"/>
                <a:cs typeface="Intel Clear Light" panose="020B0404020203020204" pitchFamily="34" charset="0"/>
              </a:rPr>
              <a:t>Gramine codebase is small</a:t>
            </a:r>
          </a:p>
        </p:txBody>
      </p:sp>
      <p:sp>
        <p:nvSpPr>
          <p:cNvPr id="5" name="Slide Number Placeholder 4">
            <a:extLst>
              <a:ext uri="{FF2B5EF4-FFF2-40B4-BE49-F238E27FC236}">
                <a16:creationId xmlns:a16="http://schemas.microsoft.com/office/drawing/2014/main" id="{1E720132-721F-24C9-999D-6E8B36C8597F}"/>
              </a:ext>
            </a:extLst>
          </p:cNvPr>
          <p:cNvSpPr>
            <a:spLocks noGrp="1"/>
          </p:cNvSpPr>
          <p:nvPr>
            <p:ph type="sldNum" sz="quarter" idx="12"/>
          </p:nvPr>
        </p:nvSpPr>
        <p:spPr/>
        <p:txBody>
          <a:bodyPr/>
          <a:lstStyle/>
          <a:p>
            <a:fld id="{EE2556C5-CE8C-6547-B838-EA80C61A4AF7}" type="slidenum">
              <a:rPr lang="en-US" smtClean="0">
                <a:solidFill>
                  <a:prstClr val="white"/>
                </a:solidFill>
              </a:rPr>
              <a:pPr/>
              <a:t>9</a:t>
            </a:fld>
            <a:endParaRPr lang="en-US" dirty="0">
              <a:solidFill>
                <a:prstClr val="white"/>
              </a:solidFill>
            </a:endParaRPr>
          </a:p>
        </p:txBody>
      </p:sp>
      <p:sp>
        <p:nvSpPr>
          <p:cNvPr id="30" name="Rectangle 29">
            <a:extLst>
              <a:ext uri="{FF2B5EF4-FFF2-40B4-BE49-F238E27FC236}">
                <a16:creationId xmlns:a16="http://schemas.microsoft.com/office/drawing/2014/main" id="{7C2D0A41-8676-8202-8F09-9E0B4384D244}"/>
              </a:ext>
            </a:extLst>
          </p:cNvPr>
          <p:cNvSpPr/>
          <p:nvPr/>
        </p:nvSpPr>
        <p:spPr>
          <a:xfrm>
            <a:off x="4587704" y="2016340"/>
            <a:ext cx="2808304" cy="1546912"/>
          </a:xfrm>
          <a:prstGeom prst="rect">
            <a:avLst/>
          </a:prstGeom>
          <a:solidFill>
            <a:srgbClr val="FFFFFF">
              <a:lumMod val="75000"/>
            </a:srgbClr>
          </a:solidFill>
          <a:ln w="25400" cap="flat" cmpd="sng" algn="ctr">
            <a:solidFill>
              <a:srgbClr val="000000"/>
            </a:solidFill>
            <a:prstDash val="sysDash"/>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endParaRPr kumimoji="0" lang="en-US" b="0" i="0" u="none" strike="noStrike" kern="0" cap="none" spc="0" normalizeH="0" baseline="0" noProof="0">
              <a:ln>
                <a:noFill/>
              </a:ln>
              <a:solidFill>
                <a:srgbClr val="000000"/>
              </a:solidFill>
              <a:effectLst/>
              <a:uLnTx/>
              <a:uFillTx/>
              <a:latin typeface="Intel Clear"/>
              <a:sym typeface="Helvetica Neue"/>
            </a:endParaRPr>
          </a:p>
        </p:txBody>
      </p:sp>
      <p:sp>
        <p:nvSpPr>
          <p:cNvPr id="31" name="Rectangle 30">
            <a:extLst>
              <a:ext uri="{FF2B5EF4-FFF2-40B4-BE49-F238E27FC236}">
                <a16:creationId xmlns:a16="http://schemas.microsoft.com/office/drawing/2014/main" id="{C39707F6-878D-110C-19FC-6D03B925CFD7}"/>
              </a:ext>
            </a:extLst>
          </p:cNvPr>
          <p:cNvSpPr/>
          <p:nvPr/>
        </p:nvSpPr>
        <p:spPr>
          <a:xfrm>
            <a:off x="1870652" y="2061162"/>
            <a:ext cx="2551551" cy="1090223"/>
          </a:xfrm>
          <a:prstGeom prst="rect">
            <a:avLst/>
          </a:prstGeom>
          <a:solidFill>
            <a:srgbClr val="FFFFFF">
              <a:lumMod val="75000"/>
            </a:srgbClr>
          </a:solidFill>
          <a:ln w="25400" cap="flat" cmpd="sng" algn="ctr">
            <a:solidFill>
              <a:srgbClr val="000000"/>
            </a:solidFill>
            <a:prstDash val="sysDash"/>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endParaRPr kumimoji="0" lang="en-US" b="0" i="0" u="none" strike="noStrike" kern="0" cap="none" spc="0" normalizeH="0" baseline="0" noProof="0">
              <a:ln>
                <a:noFill/>
              </a:ln>
              <a:solidFill>
                <a:srgbClr val="000000"/>
              </a:solidFill>
              <a:effectLst/>
              <a:uLnTx/>
              <a:uFillTx/>
              <a:latin typeface="Intel Clear"/>
              <a:sym typeface="Helvetica Neue"/>
            </a:endParaRPr>
          </a:p>
        </p:txBody>
      </p:sp>
      <p:sp>
        <p:nvSpPr>
          <p:cNvPr id="32" name="Callout: Bent Line 31">
            <a:extLst>
              <a:ext uri="{FF2B5EF4-FFF2-40B4-BE49-F238E27FC236}">
                <a16:creationId xmlns:a16="http://schemas.microsoft.com/office/drawing/2014/main" id="{73E6EB6A-9630-E746-9892-8BA5279CCCA9}"/>
              </a:ext>
            </a:extLst>
          </p:cNvPr>
          <p:cNvSpPr/>
          <p:nvPr/>
        </p:nvSpPr>
        <p:spPr>
          <a:xfrm>
            <a:off x="4636359" y="2060996"/>
            <a:ext cx="2674872" cy="1090389"/>
          </a:xfrm>
          <a:prstGeom prst="borderCallout2">
            <a:avLst>
              <a:gd name="adj1" fmla="val 2713"/>
              <a:gd name="adj2" fmla="val 102176"/>
              <a:gd name="adj3" fmla="val 709"/>
              <a:gd name="adj4" fmla="val 106700"/>
              <a:gd name="adj5" fmla="val -67912"/>
              <a:gd name="adj6" fmla="val 127211"/>
            </a:avLst>
          </a:prstGeom>
          <a:solidFill>
            <a:srgbClr val="0068B5"/>
          </a:solidFill>
          <a:ln w="28575" cap="flat" cmpd="sng" algn="ctr">
            <a:solidFill>
              <a:srgbClr val="0068B5"/>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endParaRPr kumimoji="0" lang="en-US" b="0" i="0" u="none" strike="noStrike" kern="0" cap="none" spc="0" normalizeH="0" baseline="0" noProof="0">
              <a:ln>
                <a:noFill/>
              </a:ln>
              <a:solidFill>
                <a:srgbClr val="000000"/>
              </a:solidFill>
              <a:effectLst/>
              <a:uLnTx/>
              <a:uFillTx/>
              <a:latin typeface="Intel Clear"/>
              <a:sym typeface="Helvetica Neue"/>
            </a:endParaRPr>
          </a:p>
        </p:txBody>
      </p:sp>
      <p:sp>
        <p:nvSpPr>
          <p:cNvPr id="33" name="TextBox 32">
            <a:extLst>
              <a:ext uri="{FF2B5EF4-FFF2-40B4-BE49-F238E27FC236}">
                <a16:creationId xmlns:a16="http://schemas.microsoft.com/office/drawing/2014/main" id="{94782F45-C9BE-6988-6177-A034F3B406E5}"/>
              </a:ext>
            </a:extLst>
          </p:cNvPr>
          <p:cNvSpPr txBox="1"/>
          <p:nvPr/>
        </p:nvSpPr>
        <p:spPr>
          <a:xfrm>
            <a:off x="6339438" y="1049614"/>
            <a:ext cx="2421399" cy="249841"/>
          </a:xfrm>
          <a:prstGeom prst="rect">
            <a:avLst/>
          </a:prstGeom>
          <a:noFill/>
        </p:spPr>
        <p:txBody>
          <a:bodyPr vert="horz" wrap="square" lIns="0" tIns="0" rIns="0" bIns="0" rtlCol="0">
            <a:spAutoFit/>
          </a:bodyPr>
          <a:lstStyle>
            <a:defPPr>
              <a:defRPr lang="en-US"/>
            </a:defPPr>
            <a:lvl1pPr marR="0" lvl="0" indent="0" defTabSz="1219169" fontAlgn="auto" hangingPunct="0">
              <a:lnSpc>
                <a:spcPct val="90000"/>
              </a:lnSpc>
              <a:spcBef>
                <a:spcPts val="2250"/>
              </a:spcBef>
              <a:spcAft>
                <a:spcPts val="0"/>
              </a:spcAft>
              <a:buClrTx/>
              <a:buSzTx/>
              <a:buFontTx/>
              <a:buNone/>
              <a:tabLst/>
              <a:defRPr>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pPr algn="r"/>
            <a:r>
              <a:rPr lang="en-US" b="1" dirty="0">
                <a:sym typeface="Helvetica Neue"/>
              </a:rPr>
              <a:t>Gramine TCB</a:t>
            </a:r>
          </a:p>
        </p:txBody>
      </p:sp>
      <p:sp>
        <p:nvSpPr>
          <p:cNvPr id="34" name="Rectangle 33">
            <a:extLst>
              <a:ext uri="{FF2B5EF4-FFF2-40B4-BE49-F238E27FC236}">
                <a16:creationId xmlns:a16="http://schemas.microsoft.com/office/drawing/2014/main" id="{AC5D40F8-D3AA-1159-2D43-8E05854CFB4F}"/>
              </a:ext>
            </a:extLst>
          </p:cNvPr>
          <p:cNvSpPr/>
          <p:nvPr/>
        </p:nvSpPr>
        <p:spPr>
          <a:xfrm>
            <a:off x="1922978" y="1434210"/>
            <a:ext cx="2450572" cy="590356"/>
          </a:xfrm>
          <a:prstGeom prst="rect">
            <a:avLst/>
          </a:prstGeom>
          <a:solidFill>
            <a:srgbClr val="8F5DA2">
              <a:lumMod val="20000"/>
              <a:lumOff val="80000"/>
            </a:srgbClr>
          </a:solidFill>
          <a:ln w="254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Intel Clear"/>
                <a:sym typeface="Helvetica Neue"/>
              </a:rPr>
              <a:t>Redis</a:t>
            </a:r>
          </a:p>
        </p:txBody>
      </p:sp>
      <p:sp>
        <p:nvSpPr>
          <p:cNvPr id="35" name="Rectangle 34">
            <a:extLst>
              <a:ext uri="{FF2B5EF4-FFF2-40B4-BE49-F238E27FC236}">
                <a16:creationId xmlns:a16="http://schemas.microsoft.com/office/drawing/2014/main" id="{ED2F1402-8448-042C-69D4-A7ED0352A2C7}"/>
              </a:ext>
            </a:extLst>
          </p:cNvPr>
          <p:cNvSpPr/>
          <p:nvPr/>
        </p:nvSpPr>
        <p:spPr>
          <a:xfrm>
            <a:off x="1922978" y="3208268"/>
            <a:ext cx="2450572" cy="369557"/>
          </a:xfrm>
          <a:prstGeom prst="rect">
            <a:avLst/>
          </a:prstGeom>
          <a:solidFill>
            <a:srgbClr val="8BAE46">
              <a:lumMod val="20000"/>
              <a:lumOff val="80000"/>
            </a:srgbClr>
          </a:solidFill>
          <a:ln w="254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Intel Clear"/>
                <a:sym typeface="Helvetica Neue"/>
              </a:rPr>
              <a:t>Linux kernel</a:t>
            </a:r>
          </a:p>
        </p:txBody>
      </p:sp>
      <p:sp>
        <p:nvSpPr>
          <p:cNvPr id="36" name="Rectangle 35">
            <a:extLst>
              <a:ext uri="{FF2B5EF4-FFF2-40B4-BE49-F238E27FC236}">
                <a16:creationId xmlns:a16="http://schemas.microsoft.com/office/drawing/2014/main" id="{B9344F49-D38B-FDA0-C8CD-E77C022BB547}"/>
              </a:ext>
            </a:extLst>
          </p:cNvPr>
          <p:cNvSpPr/>
          <p:nvPr/>
        </p:nvSpPr>
        <p:spPr>
          <a:xfrm>
            <a:off x="1922978" y="2109947"/>
            <a:ext cx="2450572" cy="594784"/>
          </a:xfrm>
          <a:prstGeom prst="rect">
            <a:avLst/>
          </a:prstGeom>
          <a:solidFill>
            <a:srgbClr val="004A86">
              <a:lumMod val="20000"/>
              <a:lumOff val="80000"/>
            </a:srgbClr>
          </a:solidFill>
          <a:ln w="254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Intel Clear"/>
                <a:sym typeface="Helvetica Neue"/>
              </a:rPr>
              <a:t>Gramine</a:t>
            </a:r>
          </a:p>
        </p:txBody>
      </p:sp>
      <p:sp>
        <p:nvSpPr>
          <p:cNvPr id="37" name="Rectangle 36">
            <a:extLst>
              <a:ext uri="{FF2B5EF4-FFF2-40B4-BE49-F238E27FC236}">
                <a16:creationId xmlns:a16="http://schemas.microsoft.com/office/drawing/2014/main" id="{9A647A5D-30B4-A899-C03C-92CFAE5B635E}"/>
              </a:ext>
            </a:extLst>
          </p:cNvPr>
          <p:cNvSpPr/>
          <p:nvPr/>
        </p:nvSpPr>
        <p:spPr>
          <a:xfrm>
            <a:off x="1922978" y="3658779"/>
            <a:ext cx="2450572" cy="369557"/>
          </a:xfrm>
          <a:prstGeom prst="rect">
            <a:avLst/>
          </a:prstGeom>
          <a:solidFill>
            <a:srgbClr val="FFFFFF"/>
          </a:solidFill>
          <a:ln w="254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Intel Clear"/>
                <a:sym typeface="Helvetica Neue"/>
              </a:rPr>
              <a:t>x86-64</a:t>
            </a:r>
          </a:p>
        </p:txBody>
      </p:sp>
      <p:sp>
        <p:nvSpPr>
          <p:cNvPr id="38" name="Rectangle 37">
            <a:extLst>
              <a:ext uri="{FF2B5EF4-FFF2-40B4-BE49-F238E27FC236}">
                <a16:creationId xmlns:a16="http://schemas.microsoft.com/office/drawing/2014/main" id="{DDBDD796-D421-C1D6-D743-BED03D6154C9}"/>
              </a:ext>
            </a:extLst>
          </p:cNvPr>
          <p:cNvSpPr/>
          <p:nvPr/>
        </p:nvSpPr>
        <p:spPr>
          <a:xfrm>
            <a:off x="4730862" y="1434210"/>
            <a:ext cx="2450572" cy="590356"/>
          </a:xfrm>
          <a:prstGeom prst="rect">
            <a:avLst/>
          </a:prstGeom>
          <a:solidFill>
            <a:srgbClr val="8F5DA2">
              <a:lumMod val="20000"/>
              <a:lumOff val="80000"/>
            </a:srgbClr>
          </a:solidFill>
          <a:ln w="254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Intel Clear"/>
                <a:sym typeface="Helvetica Neue"/>
              </a:rPr>
              <a:t>Redis</a:t>
            </a:r>
          </a:p>
        </p:txBody>
      </p:sp>
      <p:sp>
        <p:nvSpPr>
          <p:cNvPr id="39" name="Rectangle 38">
            <a:extLst>
              <a:ext uri="{FF2B5EF4-FFF2-40B4-BE49-F238E27FC236}">
                <a16:creationId xmlns:a16="http://schemas.microsoft.com/office/drawing/2014/main" id="{B4428FE9-FF0A-5022-238E-F7DE7F3C31E4}"/>
              </a:ext>
            </a:extLst>
          </p:cNvPr>
          <p:cNvSpPr/>
          <p:nvPr/>
        </p:nvSpPr>
        <p:spPr>
          <a:xfrm>
            <a:off x="4730862" y="3601709"/>
            <a:ext cx="2450572" cy="369557"/>
          </a:xfrm>
          <a:prstGeom prst="rect">
            <a:avLst/>
          </a:prstGeom>
          <a:solidFill>
            <a:srgbClr val="8BAE46">
              <a:lumMod val="20000"/>
              <a:lumOff val="80000"/>
            </a:srgbClr>
          </a:solidFill>
          <a:ln w="254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Intel Clear"/>
                <a:sym typeface="Helvetica Neue"/>
              </a:rPr>
              <a:t>Linux kernel</a:t>
            </a:r>
          </a:p>
        </p:txBody>
      </p:sp>
      <p:sp>
        <p:nvSpPr>
          <p:cNvPr id="40" name="Rectangle 39">
            <a:extLst>
              <a:ext uri="{FF2B5EF4-FFF2-40B4-BE49-F238E27FC236}">
                <a16:creationId xmlns:a16="http://schemas.microsoft.com/office/drawing/2014/main" id="{2D84AB2B-8C50-20CB-4E89-DA8E94A1880F}"/>
              </a:ext>
            </a:extLst>
          </p:cNvPr>
          <p:cNvSpPr/>
          <p:nvPr/>
        </p:nvSpPr>
        <p:spPr>
          <a:xfrm>
            <a:off x="4730862" y="2109947"/>
            <a:ext cx="2450572" cy="594784"/>
          </a:xfrm>
          <a:prstGeom prst="rect">
            <a:avLst/>
          </a:prstGeom>
          <a:solidFill>
            <a:srgbClr val="004A86">
              <a:lumMod val="20000"/>
              <a:lumOff val="80000"/>
            </a:srgbClr>
          </a:solidFill>
          <a:ln w="254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Intel Clear"/>
                <a:sym typeface="Helvetica Neue"/>
              </a:rPr>
              <a:t>Gramine</a:t>
            </a:r>
          </a:p>
        </p:txBody>
      </p:sp>
      <p:sp>
        <p:nvSpPr>
          <p:cNvPr id="41" name="Rectangle 40">
            <a:extLst>
              <a:ext uri="{FF2B5EF4-FFF2-40B4-BE49-F238E27FC236}">
                <a16:creationId xmlns:a16="http://schemas.microsoft.com/office/drawing/2014/main" id="{86C87B93-41DE-1416-7326-05688BFC00BB}"/>
              </a:ext>
            </a:extLst>
          </p:cNvPr>
          <p:cNvSpPr/>
          <p:nvPr/>
        </p:nvSpPr>
        <p:spPr>
          <a:xfrm>
            <a:off x="4730862" y="4052220"/>
            <a:ext cx="2450572" cy="369557"/>
          </a:xfrm>
          <a:prstGeom prst="rect">
            <a:avLst/>
          </a:prstGeom>
          <a:solidFill>
            <a:srgbClr val="FFFFFF"/>
          </a:solidFill>
          <a:ln w="254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Intel Clear"/>
                <a:sym typeface="Helvetica Neue"/>
              </a:rPr>
              <a:t>Intel SGX</a:t>
            </a:r>
          </a:p>
        </p:txBody>
      </p:sp>
      <p:sp>
        <p:nvSpPr>
          <p:cNvPr id="42" name="Rectangle 41">
            <a:extLst>
              <a:ext uri="{FF2B5EF4-FFF2-40B4-BE49-F238E27FC236}">
                <a16:creationId xmlns:a16="http://schemas.microsoft.com/office/drawing/2014/main" id="{E5D9BA07-A0F9-91F0-3500-8933CD0F72CA}"/>
              </a:ext>
            </a:extLst>
          </p:cNvPr>
          <p:cNvSpPr/>
          <p:nvPr/>
        </p:nvSpPr>
        <p:spPr>
          <a:xfrm>
            <a:off x="1922977" y="2746395"/>
            <a:ext cx="2450571" cy="337202"/>
          </a:xfrm>
          <a:prstGeom prst="rect">
            <a:avLst/>
          </a:prstGeom>
          <a:solidFill>
            <a:srgbClr val="00C7FD">
              <a:lumMod val="20000"/>
              <a:lumOff val="80000"/>
            </a:srgbClr>
          </a:solidFill>
          <a:ln w="254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Intel Clear"/>
                <a:sym typeface="Helvetica Neue"/>
              </a:rPr>
              <a:t>Backend</a:t>
            </a:r>
          </a:p>
        </p:txBody>
      </p:sp>
      <p:sp>
        <p:nvSpPr>
          <p:cNvPr id="43" name="Rectangle 42">
            <a:extLst>
              <a:ext uri="{FF2B5EF4-FFF2-40B4-BE49-F238E27FC236}">
                <a16:creationId xmlns:a16="http://schemas.microsoft.com/office/drawing/2014/main" id="{4A551408-BCBD-C930-0F77-A21C1F9D20A7}"/>
              </a:ext>
            </a:extLst>
          </p:cNvPr>
          <p:cNvSpPr/>
          <p:nvPr/>
        </p:nvSpPr>
        <p:spPr>
          <a:xfrm>
            <a:off x="4730863" y="2746395"/>
            <a:ext cx="2450571" cy="337202"/>
          </a:xfrm>
          <a:prstGeom prst="rect">
            <a:avLst/>
          </a:prstGeom>
          <a:solidFill>
            <a:srgbClr val="00C7FD">
              <a:lumMod val="20000"/>
              <a:lumOff val="80000"/>
            </a:srgbClr>
          </a:solidFill>
          <a:ln w="254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Intel Clear"/>
                <a:sym typeface="Helvetica Neue"/>
              </a:rPr>
              <a:t>SGX trusted backend</a:t>
            </a:r>
          </a:p>
        </p:txBody>
      </p:sp>
      <p:sp>
        <p:nvSpPr>
          <p:cNvPr id="44" name="Rectangle 43">
            <a:extLst>
              <a:ext uri="{FF2B5EF4-FFF2-40B4-BE49-F238E27FC236}">
                <a16:creationId xmlns:a16="http://schemas.microsoft.com/office/drawing/2014/main" id="{A8974D23-6656-7127-FAE3-C631AE3C4AAD}"/>
              </a:ext>
            </a:extLst>
          </p:cNvPr>
          <p:cNvSpPr/>
          <p:nvPr/>
        </p:nvSpPr>
        <p:spPr>
          <a:xfrm>
            <a:off x="4730863" y="3195909"/>
            <a:ext cx="2450571" cy="337202"/>
          </a:xfrm>
          <a:prstGeom prst="rect">
            <a:avLst/>
          </a:prstGeom>
          <a:solidFill>
            <a:srgbClr val="00C7FD">
              <a:lumMod val="40000"/>
              <a:lumOff val="60000"/>
            </a:srgbClr>
          </a:solidFill>
          <a:ln w="25400" cap="flat" cmpd="sng" algn="ctr">
            <a:solidFill>
              <a:srgbClr val="000000"/>
            </a:solidFill>
            <a:prstDash val="solid"/>
          </a:ln>
          <a:effectLst/>
        </p:spPr>
        <p:txBody>
          <a:bodyPr rtlCol="0" anchor="ctr"/>
          <a:lstStyle/>
          <a:p>
            <a:pPr marL="0" marR="0" lvl="0" indent="0" algn="ctr" defTabSz="1219169" eaLnBrk="1" fontAlgn="auto" latinLnBrk="0" hangingPunct="0">
              <a:lnSpc>
                <a:spcPct val="90000"/>
              </a:lnSpc>
              <a:spcBef>
                <a:spcPts val="225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Intel Clear"/>
                <a:sym typeface="Helvetica Neue"/>
              </a:rPr>
              <a:t>SGX untrusted backend</a:t>
            </a:r>
          </a:p>
        </p:txBody>
      </p:sp>
      <p:sp>
        <p:nvSpPr>
          <p:cNvPr id="45" name="TextBox 44">
            <a:extLst>
              <a:ext uri="{FF2B5EF4-FFF2-40B4-BE49-F238E27FC236}">
                <a16:creationId xmlns:a16="http://schemas.microsoft.com/office/drawing/2014/main" id="{C8DAEB64-C34C-1670-4B8B-004644708E86}"/>
              </a:ext>
            </a:extLst>
          </p:cNvPr>
          <p:cNvSpPr txBox="1"/>
          <p:nvPr/>
        </p:nvSpPr>
        <p:spPr>
          <a:xfrm>
            <a:off x="107115" y="1604467"/>
            <a:ext cx="1567706" cy="249841"/>
          </a:xfrm>
          <a:prstGeom prst="rect">
            <a:avLst/>
          </a:prstGeom>
          <a:noFill/>
        </p:spPr>
        <p:txBody>
          <a:bodyPr vert="horz" wrap="square" lIns="0" tIns="0" rIns="0" bIns="0" rtlCol="0">
            <a:spAutoFit/>
          </a:bodyPr>
          <a:lstStyle>
            <a:defPPr>
              <a:defRPr lang="en-US"/>
            </a:defPPr>
            <a:lvl1pPr marR="0" lvl="0" indent="0" algn="r" defTabSz="1219169" fontAlgn="auto" hangingPunct="0">
              <a:lnSpc>
                <a:spcPct val="90000"/>
              </a:lnSpc>
              <a:spcBef>
                <a:spcPts val="2250"/>
              </a:spcBef>
              <a:spcAft>
                <a:spcPts val="0"/>
              </a:spcAft>
              <a:buClrTx/>
              <a:buSzTx/>
              <a:buFontTx/>
              <a:buNone/>
              <a:tabLst/>
              <a:defRPr>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r>
              <a:rPr lang="en-US" dirty="0">
                <a:sym typeface="Helvetica Neue"/>
              </a:rPr>
              <a:t>144K LOC</a:t>
            </a:r>
          </a:p>
        </p:txBody>
      </p:sp>
      <p:sp>
        <p:nvSpPr>
          <p:cNvPr id="46" name="TextBox 45">
            <a:extLst>
              <a:ext uri="{FF2B5EF4-FFF2-40B4-BE49-F238E27FC236}">
                <a16:creationId xmlns:a16="http://schemas.microsoft.com/office/drawing/2014/main" id="{31A05C88-E53F-9C3C-FF89-DA38C62A4F7E}"/>
              </a:ext>
            </a:extLst>
          </p:cNvPr>
          <p:cNvSpPr txBox="1"/>
          <p:nvPr/>
        </p:nvSpPr>
        <p:spPr>
          <a:xfrm>
            <a:off x="95929" y="2799846"/>
            <a:ext cx="1567706" cy="249841"/>
          </a:xfrm>
          <a:prstGeom prst="rect">
            <a:avLst/>
          </a:prstGeom>
          <a:noFill/>
        </p:spPr>
        <p:txBody>
          <a:bodyPr vert="horz" wrap="square" lIns="0" tIns="0" rIns="0" bIns="0" rtlCol="0">
            <a:spAutoFit/>
          </a:bodyPr>
          <a:lstStyle>
            <a:defPPr>
              <a:defRPr lang="en-US"/>
            </a:defPPr>
            <a:lvl1pPr marR="0" lvl="0" indent="0" algn="r" defTabSz="1219169" fontAlgn="auto" hangingPunct="0">
              <a:lnSpc>
                <a:spcPct val="90000"/>
              </a:lnSpc>
              <a:spcBef>
                <a:spcPts val="2250"/>
              </a:spcBef>
              <a:spcAft>
                <a:spcPts val="0"/>
              </a:spcAft>
              <a:buClrTx/>
              <a:buSzTx/>
              <a:buFontTx/>
              <a:buNone/>
              <a:tabLst/>
              <a:defRPr>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r>
              <a:rPr lang="en-US" dirty="0">
                <a:sym typeface="Helvetica Neue"/>
              </a:rPr>
              <a:t>15K LOC</a:t>
            </a:r>
          </a:p>
        </p:txBody>
      </p:sp>
      <p:sp>
        <p:nvSpPr>
          <p:cNvPr id="47" name="TextBox 46">
            <a:extLst>
              <a:ext uri="{FF2B5EF4-FFF2-40B4-BE49-F238E27FC236}">
                <a16:creationId xmlns:a16="http://schemas.microsoft.com/office/drawing/2014/main" id="{E66294E5-2EBE-77B8-6163-D9737D353C8F}"/>
              </a:ext>
            </a:extLst>
          </p:cNvPr>
          <p:cNvSpPr txBox="1"/>
          <p:nvPr/>
        </p:nvSpPr>
        <p:spPr>
          <a:xfrm>
            <a:off x="7480365" y="2799846"/>
            <a:ext cx="1567706" cy="249841"/>
          </a:xfrm>
          <a:prstGeom prst="rect">
            <a:avLst/>
          </a:prstGeom>
          <a:noFill/>
        </p:spPr>
        <p:txBody>
          <a:bodyPr vert="horz" wrap="square" lIns="0" tIns="0" rIns="0" bIns="0" rtlCol="0">
            <a:spAutoFit/>
          </a:bodyPr>
          <a:lstStyle>
            <a:defPPr>
              <a:defRPr lang="en-US"/>
            </a:defPPr>
            <a:lvl1pPr marR="0" lvl="0" indent="0" defTabSz="1219169" fontAlgn="auto" hangingPunct="0">
              <a:lnSpc>
                <a:spcPct val="90000"/>
              </a:lnSpc>
              <a:spcBef>
                <a:spcPts val="2250"/>
              </a:spcBef>
              <a:spcAft>
                <a:spcPts val="0"/>
              </a:spcAft>
              <a:buClrTx/>
              <a:buSzTx/>
              <a:buFontTx/>
              <a:buNone/>
              <a:tabLst/>
              <a:defRPr>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r>
              <a:rPr lang="en-US" dirty="0">
                <a:sym typeface="Helvetica Neue"/>
              </a:rPr>
              <a:t>15K LOC</a:t>
            </a:r>
          </a:p>
        </p:txBody>
      </p:sp>
      <p:sp>
        <p:nvSpPr>
          <p:cNvPr id="48" name="TextBox 47">
            <a:extLst>
              <a:ext uri="{FF2B5EF4-FFF2-40B4-BE49-F238E27FC236}">
                <a16:creationId xmlns:a16="http://schemas.microsoft.com/office/drawing/2014/main" id="{02BA9F32-BD9C-4FF8-C59E-E7E73FA6A7CE}"/>
              </a:ext>
            </a:extLst>
          </p:cNvPr>
          <p:cNvSpPr txBox="1"/>
          <p:nvPr/>
        </p:nvSpPr>
        <p:spPr>
          <a:xfrm>
            <a:off x="7610162" y="3225447"/>
            <a:ext cx="1280472" cy="249841"/>
          </a:xfrm>
          <a:prstGeom prst="rect">
            <a:avLst/>
          </a:prstGeom>
          <a:noFill/>
        </p:spPr>
        <p:txBody>
          <a:bodyPr vert="horz" wrap="square" lIns="0" tIns="0" rIns="0" bIns="0" rtlCol="0">
            <a:spAutoFit/>
          </a:bodyPr>
          <a:lstStyle>
            <a:defPPr>
              <a:defRPr lang="en-US"/>
            </a:defPPr>
            <a:lvl1pPr marR="0" lvl="0" indent="0" defTabSz="1219169" fontAlgn="auto" hangingPunct="0">
              <a:lnSpc>
                <a:spcPct val="90000"/>
              </a:lnSpc>
              <a:spcBef>
                <a:spcPts val="2250"/>
              </a:spcBef>
              <a:spcAft>
                <a:spcPts val="0"/>
              </a:spcAft>
              <a:buClrTx/>
              <a:buSzTx/>
              <a:buFontTx/>
              <a:buNone/>
              <a:tabLst/>
              <a:defRPr>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r>
              <a:rPr lang="en-US" dirty="0">
                <a:sym typeface="Helvetica Neue"/>
              </a:rPr>
              <a:t>4K LOC</a:t>
            </a:r>
          </a:p>
        </p:txBody>
      </p:sp>
      <p:sp>
        <p:nvSpPr>
          <p:cNvPr id="49" name="TextBox 48">
            <a:extLst>
              <a:ext uri="{FF2B5EF4-FFF2-40B4-BE49-F238E27FC236}">
                <a16:creationId xmlns:a16="http://schemas.microsoft.com/office/drawing/2014/main" id="{C9675548-9B93-BD78-32B2-981FD1AAF47C}"/>
              </a:ext>
            </a:extLst>
          </p:cNvPr>
          <p:cNvSpPr txBox="1"/>
          <p:nvPr/>
        </p:nvSpPr>
        <p:spPr>
          <a:xfrm>
            <a:off x="7480365" y="2305810"/>
            <a:ext cx="1567706" cy="249841"/>
          </a:xfrm>
          <a:prstGeom prst="rect">
            <a:avLst/>
          </a:prstGeom>
          <a:noFill/>
        </p:spPr>
        <p:txBody>
          <a:bodyPr vert="horz" wrap="square" lIns="0" tIns="0" rIns="0" bIns="0" rtlCol="0">
            <a:spAutoFit/>
          </a:bodyPr>
          <a:lstStyle>
            <a:defPPr>
              <a:defRPr lang="en-US"/>
            </a:defPPr>
            <a:lvl1pPr marR="0" lvl="0" indent="0" algn="r" defTabSz="1219169" fontAlgn="auto" hangingPunct="0">
              <a:lnSpc>
                <a:spcPct val="90000"/>
              </a:lnSpc>
              <a:spcBef>
                <a:spcPts val="2250"/>
              </a:spcBef>
              <a:spcAft>
                <a:spcPts val="0"/>
              </a:spcAft>
              <a:buClrTx/>
              <a:buSzTx/>
              <a:buFontTx/>
              <a:buNone/>
              <a:tabLst/>
              <a:defRPr>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pPr algn="l"/>
            <a:r>
              <a:rPr lang="en-US" dirty="0">
                <a:sym typeface="Helvetica Neue"/>
              </a:rPr>
              <a:t>27K LOC</a:t>
            </a:r>
          </a:p>
        </p:txBody>
      </p:sp>
      <p:sp>
        <p:nvSpPr>
          <p:cNvPr id="51" name="TextBox 50">
            <a:extLst>
              <a:ext uri="{FF2B5EF4-FFF2-40B4-BE49-F238E27FC236}">
                <a16:creationId xmlns:a16="http://schemas.microsoft.com/office/drawing/2014/main" id="{0605D477-1A4F-3942-9E9A-7F6860A741E2}"/>
              </a:ext>
            </a:extLst>
          </p:cNvPr>
          <p:cNvSpPr txBox="1"/>
          <p:nvPr/>
        </p:nvSpPr>
        <p:spPr>
          <a:xfrm>
            <a:off x="95929" y="2318873"/>
            <a:ext cx="1567706" cy="249841"/>
          </a:xfrm>
          <a:prstGeom prst="rect">
            <a:avLst/>
          </a:prstGeom>
          <a:noFill/>
        </p:spPr>
        <p:txBody>
          <a:bodyPr vert="horz" wrap="square" lIns="0" tIns="0" rIns="0" bIns="0" rtlCol="0">
            <a:spAutoFit/>
          </a:bodyPr>
          <a:lstStyle>
            <a:defPPr>
              <a:defRPr lang="en-US"/>
            </a:defPPr>
            <a:lvl1pPr marR="0" lvl="0" indent="0" algn="r" defTabSz="1219169" fontAlgn="auto" hangingPunct="0">
              <a:lnSpc>
                <a:spcPct val="90000"/>
              </a:lnSpc>
              <a:spcBef>
                <a:spcPts val="2250"/>
              </a:spcBef>
              <a:spcAft>
                <a:spcPts val="0"/>
              </a:spcAft>
              <a:buClrTx/>
              <a:buSzTx/>
              <a:buFontTx/>
              <a:buNone/>
              <a:tabLst/>
              <a:defRPr>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r>
              <a:rPr lang="en-US" dirty="0">
                <a:sym typeface="Helvetica Neue"/>
              </a:rPr>
              <a:t>27K LOC</a:t>
            </a:r>
          </a:p>
        </p:txBody>
      </p:sp>
      <p:sp>
        <p:nvSpPr>
          <p:cNvPr id="52" name="TextBox 51">
            <a:extLst>
              <a:ext uri="{FF2B5EF4-FFF2-40B4-BE49-F238E27FC236}">
                <a16:creationId xmlns:a16="http://schemas.microsoft.com/office/drawing/2014/main" id="{93F26E31-F949-8C7A-E90D-E6E6BCDE424A}"/>
              </a:ext>
            </a:extLst>
          </p:cNvPr>
          <p:cNvSpPr txBox="1"/>
          <p:nvPr/>
        </p:nvSpPr>
        <p:spPr>
          <a:xfrm>
            <a:off x="176039" y="3238291"/>
            <a:ext cx="1694614" cy="499624"/>
          </a:xfrm>
          <a:prstGeom prst="rect">
            <a:avLst/>
          </a:prstGeom>
          <a:noFill/>
        </p:spPr>
        <p:txBody>
          <a:bodyPr vert="horz" wrap="square" lIns="0" tIns="0" rIns="0" bIns="0" rtlCol="0">
            <a:spAutoFit/>
          </a:bodyPr>
          <a:lstStyle>
            <a:defPPr>
              <a:defRPr lang="en-US"/>
            </a:defPPr>
            <a:lvl1pPr marR="0" lvl="0" indent="0" algn="r" defTabSz="1219169" fontAlgn="auto" hangingPunct="0">
              <a:lnSpc>
                <a:spcPct val="90000"/>
              </a:lnSpc>
              <a:spcBef>
                <a:spcPts val="2250"/>
              </a:spcBef>
              <a:spcAft>
                <a:spcPts val="0"/>
              </a:spcAft>
              <a:buClrTx/>
              <a:buSzTx/>
              <a:buFontTx/>
              <a:buNone/>
              <a:tabLst/>
              <a:defRPr>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pPr algn="l">
              <a:spcBef>
                <a:spcPts val="0"/>
              </a:spcBef>
            </a:pPr>
            <a:r>
              <a:rPr lang="en-US" dirty="0"/>
              <a:t>270K(tinyconfig)</a:t>
            </a:r>
          </a:p>
          <a:p>
            <a:pPr algn="l">
              <a:spcBef>
                <a:spcPts val="0"/>
              </a:spcBef>
            </a:pPr>
            <a:r>
              <a:rPr lang="en-US" dirty="0"/>
              <a:t>LOC</a:t>
            </a:r>
          </a:p>
        </p:txBody>
      </p:sp>
      <p:sp>
        <p:nvSpPr>
          <p:cNvPr id="4" name="TextBox 3">
            <a:extLst>
              <a:ext uri="{FF2B5EF4-FFF2-40B4-BE49-F238E27FC236}">
                <a16:creationId xmlns:a16="http://schemas.microsoft.com/office/drawing/2014/main" id="{229664BE-54D0-87DC-8426-B22407C9C0DC}"/>
              </a:ext>
            </a:extLst>
          </p:cNvPr>
          <p:cNvSpPr txBox="1"/>
          <p:nvPr/>
        </p:nvSpPr>
        <p:spPr>
          <a:xfrm>
            <a:off x="102655" y="4580003"/>
            <a:ext cx="7856234" cy="249299"/>
          </a:xfrm>
          <a:prstGeom prst="rect">
            <a:avLst/>
          </a:prstGeom>
          <a:noFill/>
        </p:spPr>
        <p:txBody>
          <a:bodyPr vert="horz" wrap="square" lIns="0" tIns="0" rIns="0" bIns="0" rtlCol="0">
            <a:spAutoFit/>
          </a:bodyPr>
          <a:lstStyle>
            <a:defPPr>
              <a:defRPr lang="en-US"/>
            </a:defPPr>
            <a:lvl1pPr marR="0" lvl="0" indent="0" algn="r" defTabSz="1219169" fontAlgn="auto" hangingPunct="0">
              <a:lnSpc>
                <a:spcPct val="90000"/>
              </a:lnSpc>
              <a:spcBef>
                <a:spcPts val="2250"/>
              </a:spcBef>
              <a:spcAft>
                <a:spcPts val="0"/>
              </a:spcAft>
              <a:buClrTx/>
              <a:buSzTx/>
              <a:buFontTx/>
              <a:buNone/>
              <a:tabLst/>
              <a:defRPr>
                <a:solidFill>
                  <a:srgbClr val="0071C5"/>
                </a:solidFill>
                <a:latin typeface="Intel Clear Light" panose="020B0404020203020204" pitchFamily="34" charset="0"/>
                <a:ea typeface="Intel Clear Light" panose="020B0404020203020204" pitchFamily="34" charset="0"/>
                <a:cs typeface="Intel Clear Light" panose="020B0404020203020204" pitchFamily="34" charset="0"/>
              </a:defRPr>
            </a:lvl1pPr>
          </a:lstStyle>
          <a:p>
            <a:r>
              <a:rPr lang="en-US" sz="1600" dirty="0">
                <a:solidFill>
                  <a:schemeClr val="tx2"/>
                </a:solidFill>
              </a:rPr>
              <a:t>*</a:t>
            </a:r>
            <a:r>
              <a:rPr lang="en-US" dirty="0"/>
              <a:t> </a:t>
            </a:r>
            <a:r>
              <a:rPr lang="en-US" sz="1600" dirty="0">
                <a:solidFill>
                  <a:schemeClr val="tx2"/>
                </a:solidFill>
              </a:rPr>
              <a:t>as of January 2023; doesn’t include third-party dependencies (</a:t>
            </a:r>
            <a:r>
              <a:rPr lang="en-US" sz="1600" dirty="0" err="1">
                <a:solidFill>
                  <a:schemeClr val="tx2"/>
                </a:solidFill>
              </a:rPr>
              <a:t>mbedTLS</a:t>
            </a:r>
            <a:r>
              <a:rPr lang="en-US" sz="1600" dirty="0">
                <a:solidFill>
                  <a:schemeClr val="tx2"/>
                </a:solidFill>
              </a:rPr>
              <a:t>, TOML, </a:t>
            </a:r>
            <a:r>
              <a:rPr lang="en-US" sz="1600" dirty="0" err="1">
                <a:solidFill>
                  <a:schemeClr val="tx2"/>
                </a:solidFill>
              </a:rPr>
              <a:t>UTHash</a:t>
            </a:r>
            <a:r>
              <a:rPr lang="en-US" sz="1600" dirty="0">
                <a:solidFill>
                  <a:schemeClr val="tx2"/>
                </a:solidFill>
              </a:rPr>
              <a:t>)</a:t>
            </a:r>
          </a:p>
        </p:txBody>
      </p:sp>
    </p:spTree>
    <p:extLst>
      <p:ext uri="{BB962C8B-B14F-4D97-AF65-F5344CB8AC3E}">
        <p14:creationId xmlns:p14="http://schemas.microsoft.com/office/powerpoint/2010/main" val="268475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animBg="1"/>
      <p:bldP spid="33" grpId="0"/>
      <p:bldP spid="38" grpId="0" animBg="1"/>
      <p:bldP spid="39" grpId="0" animBg="1"/>
      <p:bldP spid="40" grpId="0" animBg="1"/>
      <p:bldP spid="41" grpId="0" animBg="1"/>
      <p:bldP spid="43" grpId="0" animBg="1"/>
      <p:bldP spid="44" grpId="0" animBg="1"/>
      <p:bldP spid="45" grpId="0"/>
      <p:bldP spid="46" grpId="0"/>
      <p:bldP spid="47" grpId="0"/>
      <p:bldP spid="48" grpId="0"/>
      <p:bldP spid="49" grpId="0"/>
      <p:bldP spid="51" grpId="0"/>
      <p:bldP spid="52" grpId="0"/>
    </p:bldLst>
  </p:timing>
</p:sld>
</file>

<file path=ppt/theme/theme1.xml><?xml version="1.0" encoding="utf-8"?>
<a:theme xmlns:a="http://schemas.openxmlformats.org/drawingml/2006/main" name="1_intel_PPT_LgtTmplt_WideScrn_ARIAL_020514">
  <a:themeElements>
    <a:clrScheme name="Intel Clear Jan 2014">
      <a:dk1>
        <a:sysClr val="windowText" lastClr="000000"/>
      </a:dk1>
      <a:lt1>
        <a:sysClr val="window" lastClr="FFFFFF"/>
      </a:lt1>
      <a:dk2>
        <a:srgbClr val="004280"/>
      </a:dk2>
      <a:lt2>
        <a:srgbClr val="B1BABF"/>
      </a:lt2>
      <a:accent1>
        <a:srgbClr val="0071C5"/>
      </a:accent1>
      <a:accent2>
        <a:srgbClr val="00AEEF"/>
      </a:accent2>
      <a:accent3>
        <a:srgbClr val="8DC8E8"/>
      </a:accent3>
      <a:accent4>
        <a:srgbClr val="FFDA00"/>
      </a:accent4>
      <a:accent5>
        <a:srgbClr val="FDB813"/>
      </a:accent5>
      <a:accent6>
        <a:srgbClr val="A6CE39"/>
      </a:accent6>
      <a:hlink>
        <a:srgbClr val="00AEEF"/>
      </a:hlink>
      <a:folHlink>
        <a:srgbClr val="0071C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1000" dirty="0" smtClean="0">
            <a:solidFill>
              <a:schemeClr val="tx2"/>
            </a:solidFill>
            <a:cs typeface="Neo Sans Inte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E659793FD1B5439C548E73AFC64DC6" ma:contentTypeVersion="12" ma:contentTypeDescription="Create a new document." ma:contentTypeScope="" ma:versionID="024ff57ed9f5f182c50b55933c513c82">
  <xsd:schema xmlns:xsd="http://www.w3.org/2001/XMLSchema" xmlns:xs="http://www.w3.org/2001/XMLSchema" xmlns:p="http://schemas.microsoft.com/office/2006/metadata/properties" xmlns:ns3="93546ad9-e1db-434d-a1ea-b88c962ffdd6" xmlns:ns4="124b8a8d-c55b-4d0a-8164-c4c80f21746e" targetNamespace="http://schemas.microsoft.com/office/2006/metadata/properties" ma:root="true" ma:fieldsID="43af90257b9cec1d57d6bdc03a4ba1e5" ns3:_="" ns4:_="">
    <xsd:import namespace="93546ad9-e1db-434d-a1ea-b88c962ffdd6"/>
    <xsd:import namespace="124b8a8d-c55b-4d0a-8164-c4c80f21746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546ad9-e1db-434d-a1ea-b88c962ffdd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24b8a8d-c55b-4d0a-8164-c4c80f21746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2CF782-C002-419B-BF6A-F3D0A2EF8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546ad9-e1db-434d-a1ea-b88c962ffdd6"/>
    <ds:schemaRef ds:uri="124b8a8d-c55b-4d0a-8164-c4c80f2174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5EC7B1-F865-473A-980C-45C514945D96}">
  <ds:schemaRefs>
    <ds:schemaRef ds:uri="http://purl.org/dc/terms/"/>
    <ds:schemaRef ds:uri="93546ad9-e1db-434d-a1ea-b88c962ffdd6"/>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124b8a8d-c55b-4d0a-8164-c4c80f21746e"/>
    <ds:schemaRef ds:uri="http://www.w3.org/XML/1998/namespace"/>
  </ds:schemaRefs>
</ds:datastoreItem>
</file>

<file path=customXml/itemProps3.xml><?xml version="1.0" encoding="utf-8"?>
<ds:datastoreItem xmlns:ds="http://schemas.openxmlformats.org/officeDocument/2006/customXml" ds:itemID="{AC118BB5-39FA-4527-AEEE-D84B4AE140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66221</TotalTime>
  <Words>1289</Words>
  <Application>Microsoft Office PowerPoint</Application>
  <PresentationFormat>On-screen Show (16:9)</PresentationFormat>
  <Paragraphs>251</Paragraphs>
  <Slides>19</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Calibri</vt:lpstr>
      <vt:lpstr>Courier New</vt:lpstr>
      <vt:lpstr>Helvetica Neue Medium</vt:lpstr>
      <vt:lpstr>Intel Clear</vt:lpstr>
      <vt:lpstr>Intel Clear Light</vt:lpstr>
      <vt:lpstr>Lucida Grande</vt:lpstr>
      <vt:lpstr>NeoSansIntel</vt:lpstr>
      <vt:lpstr>NeoSansIntelMedium</vt:lpstr>
      <vt:lpstr>Wingdings</vt:lpstr>
      <vt:lpstr>1_intel_PPT_LgtTmplt_WideScrn_ARIAL_020514</vt:lpstr>
      <vt:lpstr>Gramine Library OS: Overview, current state and future plans</vt:lpstr>
      <vt:lpstr>Legal Disclaimers</vt:lpstr>
      <vt:lpstr>Meet the team</vt:lpstr>
      <vt:lpstr>Gramine Project</vt:lpstr>
      <vt:lpstr>Gramine examples of applications </vt:lpstr>
      <vt:lpstr>Gramine runs unmodified applications</vt:lpstr>
      <vt:lpstr>Gramine has modular architecture</vt:lpstr>
      <vt:lpstr>SGX port needs a new, SGX-aware backend</vt:lpstr>
      <vt:lpstr>Gramine codebase is small</vt:lpstr>
      <vt:lpstr>Enhancements since last FOSDEM talk</vt:lpstr>
      <vt:lpstr>Why EDMM?</vt:lpstr>
      <vt:lpstr>SGX2 instructions for EDMM</vt:lpstr>
      <vt:lpstr>EDMM Overview</vt:lpstr>
      <vt:lpstr>PowerPoint Presentation</vt:lpstr>
      <vt:lpstr>Naïve EDMM Page deallocation</vt:lpstr>
      <vt:lpstr>Enable EDMM in Gramine</vt:lpstr>
      <vt:lpstr>Ongoing work and future plans</vt:lpstr>
      <vt:lpstr>Resources and Contact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EDMM Heap Design</dc:title>
  <dc:creator>Dhanraj, Vijay</dc:creator>
  <cp:lastModifiedBy>Vijay Dhanraj</cp:lastModifiedBy>
  <cp:revision>13</cp:revision>
  <cp:lastPrinted>2021-10-19T20:27:06Z</cp:lastPrinted>
  <dcterms:created xsi:type="dcterms:W3CDTF">2021-02-22T18:11:11Z</dcterms:created>
  <dcterms:modified xsi:type="dcterms:W3CDTF">2023-02-02T04:00:28Z</dcterms:modified>
</cp:coreProperties>
</file>