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</p:sldIdLst>
  <p:sldSz cy="5143500" cx="9144000"/>
  <p:notesSz cx="6858000" cy="9144000"/>
  <p:embeddedFontLst>
    <p:embeddedFont>
      <p:font typeface="Roboto"/>
      <p:regular r:id="rId68"/>
      <p:bold r:id="rId69"/>
      <p:italic r:id="rId70"/>
      <p:boldItalic r:id="rId71"/>
    </p:embeddedFont>
    <p:embeddedFont>
      <p:font typeface="Palanquin Dark"/>
      <p:regular r:id="rId72"/>
      <p:bold r:id="rId73"/>
    </p:embeddedFont>
    <p:embeddedFont>
      <p:font typeface="Fira Sans Extra Condensed Medium"/>
      <p:regular r:id="rId74"/>
      <p:bold r:id="rId75"/>
      <p:italic r:id="rId76"/>
      <p:boldItalic r:id="rId77"/>
    </p:embeddedFont>
    <p:embeddedFont>
      <p:font typeface="Roboto Condensed"/>
      <p:regular r:id="rId78"/>
      <p:bold r:id="rId79"/>
      <p:italic r:id="rId80"/>
      <p:boldItalic r:id="rId81"/>
    </p:embeddedFont>
    <p:embeddedFont>
      <p:font typeface="Squada One"/>
      <p:regular r:id="rId82"/>
    </p:embeddedFont>
    <p:embeddedFont>
      <p:font typeface="Roboto Condensed Light"/>
      <p:regular r:id="rId83"/>
      <p:bold r:id="rId84"/>
      <p:italic r:id="rId85"/>
      <p:boldItalic r:id="rId86"/>
    </p:embeddedFont>
    <p:embeddedFont>
      <p:font typeface="Orbitron"/>
      <p:regular r:id="rId87"/>
      <p:bold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font" Target="fonts/RobotoCondensedLight-bold.fntdata"/><Relationship Id="rId83" Type="http://schemas.openxmlformats.org/officeDocument/2006/relationships/font" Target="fonts/RobotoCondensedLight-regular.fntdata"/><Relationship Id="rId42" Type="http://schemas.openxmlformats.org/officeDocument/2006/relationships/slide" Target="slides/slide38.xml"/><Relationship Id="rId86" Type="http://schemas.openxmlformats.org/officeDocument/2006/relationships/font" Target="fonts/RobotoCondensedLight-boldItalic.fntdata"/><Relationship Id="rId41" Type="http://schemas.openxmlformats.org/officeDocument/2006/relationships/slide" Target="slides/slide37.xml"/><Relationship Id="rId85" Type="http://schemas.openxmlformats.org/officeDocument/2006/relationships/font" Target="fonts/RobotoCondensedLight-italic.fntdata"/><Relationship Id="rId44" Type="http://schemas.openxmlformats.org/officeDocument/2006/relationships/slide" Target="slides/slide40.xml"/><Relationship Id="rId88" Type="http://schemas.openxmlformats.org/officeDocument/2006/relationships/font" Target="fonts/Orbitron-bold.fntdata"/><Relationship Id="rId43" Type="http://schemas.openxmlformats.org/officeDocument/2006/relationships/slide" Target="slides/slide39.xml"/><Relationship Id="rId87" Type="http://schemas.openxmlformats.org/officeDocument/2006/relationships/font" Target="fonts/Orbitron-regular.fntdata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font" Target="fonts/RobotoCondensed-italic.fntdata"/><Relationship Id="rId82" Type="http://schemas.openxmlformats.org/officeDocument/2006/relationships/font" Target="fonts/SquadaOne-regular.fntdata"/><Relationship Id="rId81" Type="http://schemas.openxmlformats.org/officeDocument/2006/relationships/font" Target="fonts/RobotoCondense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PalanquinDark-bold.fntdata"/><Relationship Id="rId72" Type="http://schemas.openxmlformats.org/officeDocument/2006/relationships/font" Target="fonts/PalanquinDark-regular.fntdata"/><Relationship Id="rId31" Type="http://schemas.openxmlformats.org/officeDocument/2006/relationships/slide" Target="slides/slide27.xml"/><Relationship Id="rId75" Type="http://schemas.openxmlformats.org/officeDocument/2006/relationships/font" Target="fonts/FiraSansExtraCondensedMedium-bold.fntdata"/><Relationship Id="rId30" Type="http://schemas.openxmlformats.org/officeDocument/2006/relationships/slide" Target="slides/slide26.xml"/><Relationship Id="rId74" Type="http://schemas.openxmlformats.org/officeDocument/2006/relationships/font" Target="fonts/FiraSansExtraCondensedMedium-regular.fntdata"/><Relationship Id="rId33" Type="http://schemas.openxmlformats.org/officeDocument/2006/relationships/slide" Target="slides/slide29.xml"/><Relationship Id="rId77" Type="http://schemas.openxmlformats.org/officeDocument/2006/relationships/font" Target="fonts/FiraSansExtraCondensedMedium-boldItalic.fntdata"/><Relationship Id="rId32" Type="http://schemas.openxmlformats.org/officeDocument/2006/relationships/slide" Target="slides/slide28.xml"/><Relationship Id="rId76" Type="http://schemas.openxmlformats.org/officeDocument/2006/relationships/font" Target="fonts/FiraSansExtraCondensedMedium-italic.fntdata"/><Relationship Id="rId35" Type="http://schemas.openxmlformats.org/officeDocument/2006/relationships/slide" Target="slides/slide31.xml"/><Relationship Id="rId79" Type="http://schemas.openxmlformats.org/officeDocument/2006/relationships/font" Target="fonts/RobotoCondensed-bold.fntdata"/><Relationship Id="rId34" Type="http://schemas.openxmlformats.org/officeDocument/2006/relationships/slide" Target="slides/slide30.xml"/><Relationship Id="rId78" Type="http://schemas.openxmlformats.org/officeDocument/2006/relationships/font" Target="fonts/RobotoCondensed-regular.fntdata"/><Relationship Id="rId71" Type="http://schemas.openxmlformats.org/officeDocument/2006/relationships/font" Target="fonts/Roboto-boldItalic.fntdata"/><Relationship Id="rId70" Type="http://schemas.openxmlformats.org/officeDocument/2006/relationships/font" Target="fonts/Roboto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font" Target="fonts/Roboto-regular.fntdata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Roboto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eef12fba1d_6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eef12fba1d_6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054d93d69c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054d93d69c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054d93d69c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054d93d69c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054d93d69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2054d93d69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054d93d69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054d93d69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054d93d69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054d93d69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054d93d6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054d93d6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054d93d69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054d93d69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054d93d69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054d93d69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054d93d69c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2054d93d69c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054d93d69c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054d93d69c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eef12fba1d_6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eef12fba1d_6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054d93d69c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054d93d69c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054d93d69c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054d93d69c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054d93d69c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054d93d69c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05232da9c7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05232da9c7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054d93d69c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054d93d69c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05232da9c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05232da9c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054d93d69c_1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054d93d69c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054d93d69c_1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054d93d69c_1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054d93d69c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054d93d69c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054d93d69c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054d93d69c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04feaecd1e_0_2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04feaecd1e_0_2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054d93d69c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054d93d69c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054d93d69c_1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2054d93d69c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054d93d69c_1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054d93d69c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054d93d69c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054d93d69c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054d93d69c_1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054d93d69c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054d93d69c_1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054d93d69c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2054d93d69c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2054d93d69c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054d93d69c_1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054d93d69c_1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054d93d69c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054d93d69c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057762f86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2057762f86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054d93d69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054d93d69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05528c9f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05528c9f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05528c9f8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205528c9f8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05554744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205554744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057cc24c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057cc24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05554744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05554744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2057762f86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2057762f86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2057762f8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2057762f8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057762f86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057762f86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05528c9f8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205528c9f8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05528c9f8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05528c9f8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054d93d69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054d93d69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057762f86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2057762f86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2057cc24c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2057cc24c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2057762f86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2057762f86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057762f86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2057762f86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057762f86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2057762f86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2057762f86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2057762f86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2057762f86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2057762f86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2057762f86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2057762f86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2057762f86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2057762f86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2057762f86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2057762f86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054d93d69c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054d93d69c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057762f86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2057762f86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2057762f86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2057762f86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205528c9f8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205528c9f8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2054d93d69c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2054d93d69c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04feaecd1e_0_2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04feaecd1e_0_2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05232da9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05232da9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054d93d69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054d93d69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freepik.es/foto-gratis/macho-angulo-casco-realidad-virtual_7133530.htm" TargetMode="External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 flipH="1">
            <a:off x="1375550" y="3092475"/>
            <a:ext cx="6393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" y="-399756"/>
            <a:ext cx="9144000" cy="436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457200" y="2932650"/>
            <a:ext cx="8229600" cy="5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57275" y="3192525"/>
            <a:ext cx="82296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hasCustomPrompt="1" type="title"/>
          </p:nvPr>
        </p:nvSpPr>
        <p:spPr>
          <a:xfrm>
            <a:off x="539999" y="1400065"/>
            <a:ext cx="8064000" cy="17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537375" y="3235240"/>
            <a:ext cx="8066700" cy="3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-34698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41479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04897" y="-69508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3773854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6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ctrTitle"/>
          </p:nvPr>
        </p:nvSpPr>
        <p:spPr>
          <a:xfrm>
            <a:off x="1690457" y="20524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2051807" y="2538657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3"/>
          <p:cNvSpPr txBox="1"/>
          <p:nvPr>
            <p:ph idx="2" type="ctrTitle"/>
          </p:nvPr>
        </p:nvSpPr>
        <p:spPr>
          <a:xfrm>
            <a:off x="1690457" y="3599531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4" name="Google Shape;84;p13"/>
          <p:cNvSpPr txBox="1"/>
          <p:nvPr>
            <p:ph idx="3" type="subTitle"/>
          </p:nvPr>
        </p:nvSpPr>
        <p:spPr>
          <a:xfrm>
            <a:off x="2051807" y="4048600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3"/>
          <p:cNvSpPr txBox="1"/>
          <p:nvPr>
            <p:ph idx="4" type="ctrTitle"/>
          </p:nvPr>
        </p:nvSpPr>
        <p:spPr>
          <a:xfrm>
            <a:off x="4824357" y="20524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5" type="subTitle"/>
          </p:nvPr>
        </p:nvSpPr>
        <p:spPr>
          <a:xfrm>
            <a:off x="5185707" y="2538657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3"/>
          <p:cNvSpPr txBox="1"/>
          <p:nvPr>
            <p:ph idx="6" type="ctrTitle"/>
          </p:nvPr>
        </p:nvSpPr>
        <p:spPr>
          <a:xfrm>
            <a:off x="4824357" y="3599531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p13"/>
          <p:cNvSpPr txBox="1"/>
          <p:nvPr>
            <p:ph idx="7" type="subTitle"/>
          </p:nvPr>
        </p:nvSpPr>
        <p:spPr>
          <a:xfrm>
            <a:off x="5185707" y="4048600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8" type="ctrTitle"/>
          </p:nvPr>
        </p:nvSpPr>
        <p:spPr>
          <a:xfrm>
            <a:off x="1122278" y="401450"/>
            <a:ext cx="6899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3"/>
          <p:cNvSpPr txBox="1"/>
          <p:nvPr>
            <p:ph hasCustomPrompt="1" idx="9" type="title"/>
          </p:nvPr>
        </p:nvSpPr>
        <p:spPr>
          <a:xfrm>
            <a:off x="2128157" y="155563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hasCustomPrompt="1" idx="13" type="title"/>
          </p:nvPr>
        </p:nvSpPr>
        <p:spPr>
          <a:xfrm>
            <a:off x="2128157" y="3074022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hasCustomPrompt="1" idx="14" type="title"/>
          </p:nvPr>
        </p:nvSpPr>
        <p:spPr>
          <a:xfrm>
            <a:off x="5262057" y="155563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hasCustomPrompt="1" idx="15" type="title"/>
          </p:nvPr>
        </p:nvSpPr>
        <p:spPr>
          <a:xfrm>
            <a:off x="5262057" y="3074022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CUSTOM_36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657228" y="1778585"/>
            <a:ext cx="1959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657228" y="2252441"/>
            <a:ext cx="19593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4"/>
          <p:cNvSpPr txBox="1"/>
          <p:nvPr>
            <p:ph idx="2" type="ctrTitle"/>
          </p:nvPr>
        </p:nvSpPr>
        <p:spPr>
          <a:xfrm>
            <a:off x="693636" y="3580934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8" name="Google Shape;98;p14"/>
          <p:cNvSpPr txBox="1"/>
          <p:nvPr>
            <p:ph idx="3" type="subTitle"/>
          </p:nvPr>
        </p:nvSpPr>
        <p:spPr>
          <a:xfrm>
            <a:off x="693636" y="4036206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4"/>
          <p:cNvSpPr txBox="1"/>
          <p:nvPr>
            <p:ph idx="4" type="ctrTitle"/>
          </p:nvPr>
        </p:nvSpPr>
        <p:spPr>
          <a:xfrm>
            <a:off x="3207532" y="1784778"/>
            <a:ext cx="1799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" name="Google Shape;100;p14"/>
          <p:cNvSpPr txBox="1"/>
          <p:nvPr>
            <p:ph idx="5" type="subTitle"/>
          </p:nvPr>
        </p:nvSpPr>
        <p:spPr>
          <a:xfrm>
            <a:off x="3188332" y="2252437"/>
            <a:ext cx="1838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4"/>
          <p:cNvSpPr txBox="1"/>
          <p:nvPr>
            <p:ph idx="6" type="ctrTitle"/>
          </p:nvPr>
        </p:nvSpPr>
        <p:spPr>
          <a:xfrm>
            <a:off x="3233530" y="3580934"/>
            <a:ext cx="1753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4"/>
          <p:cNvSpPr txBox="1"/>
          <p:nvPr>
            <p:ph idx="7" type="subTitle"/>
          </p:nvPr>
        </p:nvSpPr>
        <p:spPr>
          <a:xfrm>
            <a:off x="3157180" y="4036206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4"/>
          <p:cNvSpPr txBox="1"/>
          <p:nvPr>
            <p:ph idx="8" type="ctrTitle"/>
          </p:nvPr>
        </p:nvSpPr>
        <p:spPr>
          <a:xfrm>
            <a:off x="579450" y="401450"/>
            <a:ext cx="4593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" name="Google Shape;104;p14"/>
          <p:cNvSpPr txBox="1"/>
          <p:nvPr>
            <p:ph hasCustomPrompt="1" idx="9" type="title"/>
          </p:nvPr>
        </p:nvSpPr>
        <p:spPr>
          <a:xfrm>
            <a:off x="683628" y="1358010"/>
            <a:ext cx="1906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/>
          <p:nvPr>
            <p:ph hasCustomPrompt="1" idx="13" type="title"/>
          </p:nvPr>
        </p:nvSpPr>
        <p:spPr>
          <a:xfrm>
            <a:off x="693636" y="3141768"/>
            <a:ext cx="1906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4"/>
          <p:cNvSpPr txBox="1"/>
          <p:nvPr>
            <p:ph hasCustomPrompt="1" idx="14" type="title"/>
          </p:nvPr>
        </p:nvSpPr>
        <p:spPr>
          <a:xfrm>
            <a:off x="3180682" y="1370400"/>
            <a:ext cx="1853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/>
          <p:nvPr>
            <p:ph hasCustomPrompt="1" idx="15" type="title"/>
          </p:nvPr>
        </p:nvSpPr>
        <p:spPr>
          <a:xfrm>
            <a:off x="3233530" y="3141774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195283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76" y="-48298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3042082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581586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579457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3045130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8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2722955" y="3329200"/>
            <a:ext cx="3698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/>
        </p:txBody>
      </p:sp>
      <p:sp>
        <p:nvSpPr>
          <p:cNvPr id="116" name="Google Shape;116;p15"/>
          <p:cNvSpPr txBox="1"/>
          <p:nvPr>
            <p:ph type="ctrTitle"/>
          </p:nvPr>
        </p:nvSpPr>
        <p:spPr>
          <a:xfrm>
            <a:off x="1710150" y="1328125"/>
            <a:ext cx="5723700" cy="18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17" name="Google Shape;1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79774" y="-405667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88976" y="2112358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3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4511650" y="3131900"/>
            <a:ext cx="37179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/>
        </p:txBody>
      </p:sp>
      <p:sp>
        <p:nvSpPr>
          <p:cNvPr id="121" name="Google Shape;121;p16"/>
          <p:cNvSpPr txBox="1"/>
          <p:nvPr>
            <p:ph type="ctrTitle"/>
          </p:nvPr>
        </p:nvSpPr>
        <p:spPr>
          <a:xfrm>
            <a:off x="4511650" y="1054625"/>
            <a:ext cx="3717900" cy="18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25110" y="-501568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213857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0" name="Google Shape;130;p17"/>
          <p:cNvSpPr txBox="1"/>
          <p:nvPr>
            <p:ph hasCustomPrompt="1" idx="2" type="title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2422500" y="2893425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" type="subTitle"/>
          </p:nvPr>
        </p:nvSpPr>
        <p:spPr>
          <a:xfrm>
            <a:off x="3143300" y="1928850"/>
            <a:ext cx="28575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18"/>
          <p:cNvSpPr txBox="1"/>
          <p:nvPr>
            <p:ph type="ctrTitle"/>
          </p:nvPr>
        </p:nvSpPr>
        <p:spPr>
          <a:xfrm flipH="1">
            <a:off x="2876000" y="709650"/>
            <a:ext cx="33921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35" name="Google Shape;13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8" y="286698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286865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421663" y="364835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1663" y="-58075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type="ctrTitle"/>
          </p:nvPr>
        </p:nvSpPr>
        <p:spPr>
          <a:xfrm flipH="1">
            <a:off x="2359650" y="1400650"/>
            <a:ext cx="44247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2378700" y="2530005"/>
            <a:ext cx="43866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9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1398700" y="2910300"/>
            <a:ext cx="34860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4" name="Google Shape;144;p20"/>
          <p:cNvSpPr txBox="1"/>
          <p:nvPr>
            <p:ph type="ctrTitle"/>
          </p:nvPr>
        </p:nvSpPr>
        <p:spPr>
          <a:xfrm flipH="1">
            <a:off x="1372450" y="1886100"/>
            <a:ext cx="3486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45" name="Google Shape;14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172547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297175" y="2900355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0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ctrTitle"/>
          </p:nvPr>
        </p:nvSpPr>
        <p:spPr>
          <a:xfrm>
            <a:off x="5225420" y="1852550"/>
            <a:ext cx="296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21"/>
          <p:cNvSpPr txBox="1"/>
          <p:nvPr>
            <p:ph idx="1" type="subTitle"/>
          </p:nvPr>
        </p:nvSpPr>
        <p:spPr>
          <a:xfrm>
            <a:off x="5242550" y="2648825"/>
            <a:ext cx="2930700" cy="12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149" name="Google Shape;14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12650" y="3448750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4838200" y="1496605"/>
            <a:ext cx="32427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22"/>
          <p:cNvSpPr txBox="1"/>
          <p:nvPr>
            <p:ph idx="2" type="subTitle"/>
          </p:nvPr>
        </p:nvSpPr>
        <p:spPr>
          <a:xfrm>
            <a:off x="4838200" y="3792973"/>
            <a:ext cx="32427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3" name="Google Shape;153;p22"/>
          <p:cNvSpPr txBox="1"/>
          <p:nvPr>
            <p:ph type="ctrTitle"/>
          </p:nvPr>
        </p:nvSpPr>
        <p:spPr>
          <a:xfrm flipH="1">
            <a:off x="457275" y="1931475"/>
            <a:ext cx="2875200" cy="12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4" name="Google Shape;154;p22"/>
          <p:cNvSpPr txBox="1"/>
          <p:nvPr>
            <p:ph idx="3" type="ctrTitle"/>
          </p:nvPr>
        </p:nvSpPr>
        <p:spPr>
          <a:xfrm>
            <a:off x="4838200" y="1336535"/>
            <a:ext cx="3242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5" name="Google Shape;155;p22"/>
          <p:cNvSpPr txBox="1"/>
          <p:nvPr>
            <p:ph idx="4" type="ctrTitle"/>
          </p:nvPr>
        </p:nvSpPr>
        <p:spPr>
          <a:xfrm>
            <a:off x="4838200" y="3626911"/>
            <a:ext cx="3242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6" name="Google Shape;15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675" y="-5334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4675" y="354977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4226350" y="2752750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4226350" y="441872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 text 5">
  <p:cSld name="CUSTOM_4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1" type="subTitle"/>
          </p:nvPr>
        </p:nvSpPr>
        <p:spPr>
          <a:xfrm>
            <a:off x="4390050" y="2938200"/>
            <a:ext cx="34050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2" name="Google Shape;162;p23"/>
          <p:cNvSpPr txBox="1"/>
          <p:nvPr>
            <p:ph type="ctrTitle"/>
          </p:nvPr>
        </p:nvSpPr>
        <p:spPr>
          <a:xfrm flipH="1">
            <a:off x="4114500" y="2004895"/>
            <a:ext cx="39561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63" name="Google Shape;16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823501" y="-1143550"/>
            <a:ext cx="4655626" cy="42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11459" y="2523800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3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7" name="Google Shape;167;p24"/>
          <p:cNvSpPr txBox="1"/>
          <p:nvPr>
            <p:ph idx="2" type="ctrTitle"/>
          </p:nvPr>
        </p:nvSpPr>
        <p:spPr>
          <a:xfrm>
            <a:off x="2750155" y="1492066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24"/>
          <p:cNvSpPr txBox="1"/>
          <p:nvPr>
            <p:ph idx="1" type="subTitle"/>
          </p:nvPr>
        </p:nvSpPr>
        <p:spPr>
          <a:xfrm>
            <a:off x="2750119" y="2192634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9" name="Google Shape;169;p24"/>
          <p:cNvSpPr txBox="1"/>
          <p:nvPr>
            <p:ph idx="3" type="ctrTitle"/>
          </p:nvPr>
        </p:nvSpPr>
        <p:spPr>
          <a:xfrm>
            <a:off x="4800201" y="1497325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0" name="Google Shape;170;p24"/>
          <p:cNvSpPr txBox="1"/>
          <p:nvPr>
            <p:ph idx="4" type="subTitle"/>
          </p:nvPr>
        </p:nvSpPr>
        <p:spPr>
          <a:xfrm>
            <a:off x="4800165" y="2192634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1" name="Google Shape;171;p24"/>
          <p:cNvSpPr txBox="1"/>
          <p:nvPr>
            <p:ph idx="5" type="ctrTitle"/>
          </p:nvPr>
        </p:nvSpPr>
        <p:spPr>
          <a:xfrm>
            <a:off x="3794948" y="3219050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2" name="Google Shape;172;p24"/>
          <p:cNvSpPr txBox="1"/>
          <p:nvPr>
            <p:ph idx="6" type="subTitle"/>
          </p:nvPr>
        </p:nvSpPr>
        <p:spPr>
          <a:xfrm>
            <a:off x="3753025" y="3910976"/>
            <a:ext cx="16539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173" name="Google Shape;1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 rot="5400000">
            <a:off x="2534502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 rot="5400000">
            <a:off x="3566117" y="2781995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 rot="5400000">
            <a:off x="4584549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262630" y="2659235"/>
            <a:ext cx="2928524" cy="26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3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25"/>
          <p:cNvSpPr txBox="1"/>
          <p:nvPr>
            <p:ph idx="2" type="ctrTitle"/>
          </p:nvPr>
        </p:nvSpPr>
        <p:spPr>
          <a:xfrm>
            <a:off x="3716190" y="2062575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1" name="Google Shape;181;p25"/>
          <p:cNvSpPr txBox="1"/>
          <p:nvPr>
            <p:ph idx="1" type="subTitle"/>
          </p:nvPr>
        </p:nvSpPr>
        <p:spPr>
          <a:xfrm>
            <a:off x="3716190" y="2765019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5"/>
          <p:cNvSpPr txBox="1"/>
          <p:nvPr>
            <p:ph idx="3" type="ctrTitle"/>
          </p:nvPr>
        </p:nvSpPr>
        <p:spPr>
          <a:xfrm>
            <a:off x="5910940" y="2066326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3" name="Google Shape;183;p25"/>
          <p:cNvSpPr txBox="1"/>
          <p:nvPr>
            <p:ph idx="4" type="subTitle"/>
          </p:nvPr>
        </p:nvSpPr>
        <p:spPr>
          <a:xfrm>
            <a:off x="5910940" y="2866007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idx="5" type="ctrTitle"/>
          </p:nvPr>
        </p:nvSpPr>
        <p:spPr>
          <a:xfrm>
            <a:off x="1521440" y="2062585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5" name="Google Shape;185;p25"/>
          <p:cNvSpPr txBox="1"/>
          <p:nvPr>
            <p:ph idx="6" type="subTitle"/>
          </p:nvPr>
        </p:nvSpPr>
        <p:spPr>
          <a:xfrm>
            <a:off x="1479590" y="2765029"/>
            <a:ext cx="16539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6" name="Google Shape;18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138825" y="3806025"/>
            <a:ext cx="2957125" cy="266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56536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584314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345894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364839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12641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145370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37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7" name="Google Shape;197;p26"/>
          <p:cNvSpPr txBox="1"/>
          <p:nvPr>
            <p:ph idx="2" type="ctrTitle"/>
          </p:nvPr>
        </p:nvSpPr>
        <p:spPr>
          <a:xfrm>
            <a:off x="3675800" y="1638900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8" name="Google Shape;198;p26"/>
          <p:cNvSpPr txBox="1"/>
          <p:nvPr>
            <p:ph idx="1" type="subTitle"/>
          </p:nvPr>
        </p:nvSpPr>
        <p:spPr>
          <a:xfrm>
            <a:off x="3675813" y="2100350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p26"/>
          <p:cNvSpPr txBox="1"/>
          <p:nvPr>
            <p:ph idx="3" type="ctrTitle"/>
          </p:nvPr>
        </p:nvSpPr>
        <p:spPr>
          <a:xfrm>
            <a:off x="5921301" y="1628801"/>
            <a:ext cx="1818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0" name="Google Shape;200;p26"/>
          <p:cNvSpPr txBox="1"/>
          <p:nvPr>
            <p:ph idx="4" type="subTitle"/>
          </p:nvPr>
        </p:nvSpPr>
        <p:spPr>
          <a:xfrm>
            <a:off x="5898455" y="2074101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1" name="Google Shape;201;p26"/>
          <p:cNvSpPr txBox="1"/>
          <p:nvPr>
            <p:ph idx="5" type="ctrTitle"/>
          </p:nvPr>
        </p:nvSpPr>
        <p:spPr>
          <a:xfrm>
            <a:off x="1413972" y="1638900"/>
            <a:ext cx="188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2" name="Google Shape;202;p26"/>
          <p:cNvSpPr txBox="1"/>
          <p:nvPr>
            <p:ph idx="6" type="subTitle"/>
          </p:nvPr>
        </p:nvSpPr>
        <p:spPr>
          <a:xfrm>
            <a:off x="1416400" y="2100350"/>
            <a:ext cx="1883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203" name="Google Shape;20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>
            <p:ph idx="7" type="ctrTitle"/>
          </p:nvPr>
        </p:nvSpPr>
        <p:spPr>
          <a:xfrm>
            <a:off x="5920295" y="3212913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6" name="Google Shape;206;p26"/>
          <p:cNvSpPr txBox="1"/>
          <p:nvPr>
            <p:ph idx="8" type="subTitle"/>
          </p:nvPr>
        </p:nvSpPr>
        <p:spPr>
          <a:xfrm>
            <a:off x="5920252" y="3658212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7" name="Google Shape;207;p26"/>
          <p:cNvSpPr txBox="1"/>
          <p:nvPr>
            <p:ph idx="9" type="ctrTitle"/>
          </p:nvPr>
        </p:nvSpPr>
        <p:spPr>
          <a:xfrm>
            <a:off x="1413969" y="3212913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8" name="Google Shape;208;p26"/>
          <p:cNvSpPr txBox="1"/>
          <p:nvPr>
            <p:ph idx="13" type="subTitle"/>
          </p:nvPr>
        </p:nvSpPr>
        <p:spPr>
          <a:xfrm>
            <a:off x="1413926" y="3658212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9" name="Google Shape;209;p26"/>
          <p:cNvSpPr txBox="1"/>
          <p:nvPr>
            <p:ph idx="14" type="ctrTitle"/>
          </p:nvPr>
        </p:nvSpPr>
        <p:spPr>
          <a:xfrm>
            <a:off x="3675843" y="3212913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0" name="Google Shape;210;p26"/>
          <p:cNvSpPr txBox="1"/>
          <p:nvPr>
            <p:ph idx="15" type="subTitle"/>
          </p:nvPr>
        </p:nvSpPr>
        <p:spPr>
          <a:xfrm>
            <a:off x="3675800" y="3658212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1" name="Google Shape;211;p26"/>
          <p:cNvSpPr/>
          <p:nvPr/>
        </p:nvSpPr>
        <p:spPr>
          <a:xfrm>
            <a:off x="1366875" y="17058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36077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36077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58486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58486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1366875" y="32637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40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ctrTitle"/>
          </p:nvPr>
        </p:nvSpPr>
        <p:spPr>
          <a:xfrm>
            <a:off x="1242600" y="1830975"/>
            <a:ext cx="6658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3106675" y="2632418"/>
            <a:ext cx="2930700" cy="12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220" name="Google Shape;220;p27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1" name="Google Shape;2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" y="-96213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2668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ctrTitle"/>
          </p:nvPr>
        </p:nvSpPr>
        <p:spPr>
          <a:xfrm>
            <a:off x="1250675" y="1851425"/>
            <a:ext cx="6658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3114750" y="2640476"/>
            <a:ext cx="29307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226" name="Google Shape;226;p28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7" name="Google Shape;22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0" y="21349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5" y="-200131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1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ctrTitle"/>
          </p:nvPr>
        </p:nvSpPr>
        <p:spPr>
          <a:xfrm>
            <a:off x="1250675" y="2994425"/>
            <a:ext cx="6658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1" name="Google Shape;231;p29"/>
          <p:cNvSpPr txBox="1"/>
          <p:nvPr>
            <p:ph idx="1" type="subTitle"/>
          </p:nvPr>
        </p:nvSpPr>
        <p:spPr>
          <a:xfrm>
            <a:off x="3114750" y="3631076"/>
            <a:ext cx="29307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232" name="Google Shape;23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6" y="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0" y="0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4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457200" y="453668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6" name="Google Shape;23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>
            <p:ph idx="1" type="subTitle"/>
          </p:nvPr>
        </p:nvSpPr>
        <p:spPr>
          <a:xfrm>
            <a:off x="1638300" y="3524733"/>
            <a:ext cx="1381200" cy="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0"/>
          <p:cNvSpPr txBox="1"/>
          <p:nvPr>
            <p:ph idx="2" type="subTitle"/>
          </p:nvPr>
        </p:nvSpPr>
        <p:spPr>
          <a:xfrm>
            <a:off x="3104700" y="3514233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0"/>
          <p:cNvSpPr txBox="1"/>
          <p:nvPr>
            <p:ph idx="3" type="subTitle"/>
          </p:nvPr>
        </p:nvSpPr>
        <p:spPr>
          <a:xfrm>
            <a:off x="4571100" y="3511408"/>
            <a:ext cx="13812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0"/>
          <p:cNvSpPr txBox="1"/>
          <p:nvPr>
            <p:ph idx="4" type="subTitle"/>
          </p:nvPr>
        </p:nvSpPr>
        <p:spPr>
          <a:xfrm>
            <a:off x="6023400" y="3529870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0"/>
          <p:cNvSpPr txBox="1"/>
          <p:nvPr>
            <p:ph idx="5" type="subTitle"/>
          </p:nvPr>
        </p:nvSpPr>
        <p:spPr>
          <a:xfrm>
            <a:off x="1638300" y="3196233"/>
            <a:ext cx="1397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42" name="Google Shape;242;p30"/>
          <p:cNvSpPr txBox="1"/>
          <p:nvPr>
            <p:ph idx="6" type="subTitle"/>
          </p:nvPr>
        </p:nvSpPr>
        <p:spPr>
          <a:xfrm>
            <a:off x="3104700" y="3196233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43" name="Google Shape;243;p30"/>
          <p:cNvSpPr txBox="1"/>
          <p:nvPr>
            <p:ph idx="7" type="subTitle"/>
          </p:nvPr>
        </p:nvSpPr>
        <p:spPr>
          <a:xfrm>
            <a:off x="4571999" y="3196233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44" name="Google Shape;244;p30"/>
          <p:cNvSpPr txBox="1"/>
          <p:nvPr>
            <p:ph idx="8" type="subTitle"/>
          </p:nvPr>
        </p:nvSpPr>
        <p:spPr>
          <a:xfrm>
            <a:off x="6037498" y="3196233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80849" y="-92389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51655" y="39881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255350" y="1454625"/>
            <a:ext cx="6633300" cy="3243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45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247" name="Google Shape;24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>
            <p:ph idx="1" type="subTitle"/>
          </p:nvPr>
        </p:nvSpPr>
        <p:spPr>
          <a:xfrm>
            <a:off x="540000" y="3527280"/>
            <a:ext cx="1381200" cy="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1"/>
          <p:cNvSpPr txBox="1"/>
          <p:nvPr>
            <p:ph idx="2" type="subTitle"/>
          </p:nvPr>
        </p:nvSpPr>
        <p:spPr>
          <a:xfrm>
            <a:off x="2741438" y="2077288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3" type="subTitle"/>
          </p:nvPr>
        </p:nvSpPr>
        <p:spPr>
          <a:xfrm>
            <a:off x="5033512" y="3516526"/>
            <a:ext cx="13812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1"/>
          <p:cNvSpPr txBox="1"/>
          <p:nvPr>
            <p:ph idx="4" type="subTitle"/>
          </p:nvPr>
        </p:nvSpPr>
        <p:spPr>
          <a:xfrm>
            <a:off x="7214825" y="2077856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1"/>
          <p:cNvSpPr txBox="1"/>
          <p:nvPr>
            <p:ph idx="5" type="subTitle"/>
          </p:nvPr>
        </p:nvSpPr>
        <p:spPr>
          <a:xfrm>
            <a:off x="532050" y="3198780"/>
            <a:ext cx="1397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54" name="Google Shape;254;p31"/>
          <p:cNvSpPr txBox="1"/>
          <p:nvPr>
            <p:ph idx="6" type="subTitle"/>
          </p:nvPr>
        </p:nvSpPr>
        <p:spPr>
          <a:xfrm>
            <a:off x="2749388" y="1759288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55" name="Google Shape;255;p31"/>
          <p:cNvSpPr txBox="1"/>
          <p:nvPr>
            <p:ph idx="7" type="subTitle"/>
          </p:nvPr>
        </p:nvSpPr>
        <p:spPr>
          <a:xfrm>
            <a:off x="5033512" y="3201351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56" name="Google Shape;256;p31"/>
          <p:cNvSpPr txBox="1"/>
          <p:nvPr>
            <p:ph idx="8" type="subTitle"/>
          </p:nvPr>
        </p:nvSpPr>
        <p:spPr>
          <a:xfrm>
            <a:off x="7222775" y="1765255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57" name="Google Shape;257;p31"/>
          <p:cNvSpPr/>
          <p:nvPr/>
        </p:nvSpPr>
        <p:spPr>
          <a:xfrm>
            <a:off x="2774288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5058412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7247675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564900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46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263" name="Google Shape;26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>
            <p:ph idx="1" type="subTitle"/>
          </p:nvPr>
        </p:nvSpPr>
        <p:spPr>
          <a:xfrm>
            <a:off x="871700" y="2932300"/>
            <a:ext cx="1365600" cy="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2"/>
          <p:cNvSpPr txBox="1"/>
          <p:nvPr>
            <p:ph idx="2" type="subTitle"/>
          </p:nvPr>
        </p:nvSpPr>
        <p:spPr>
          <a:xfrm>
            <a:off x="2957400" y="2914675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2"/>
          <p:cNvSpPr txBox="1"/>
          <p:nvPr>
            <p:ph idx="3" type="subTitle"/>
          </p:nvPr>
        </p:nvSpPr>
        <p:spPr>
          <a:xfrm>
            <a:off x="5026550" y="2911563"/>
            <a:ext cx="13812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2"/>
          <p:cNvSpPr txBox="1"/>
          <p:nvPr>
            <p:ph idx="4" type="subTitle"/>
          </p:nvPr>
        </p:nvSpPr>
        <p:spPr>
          <a:xfrm>
            <a:off x="7080700" y="2906381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2"/>
          <p:cNvSpPr txBox="1"/>
          <p:nvPr>
            <p:ph idx="5" type="subTitle"/>
          </p:nvPr>
        </p:nvSpPr>
        <p:spPr>
          <a:xfrm>
            <a:off x="871700" y="2603800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0" name="Google Shape;270;p32"/>
          <p:cNvSpPr txBox="1"/>
          <p:nvPr>
            <p:ph idx="6" type="subTitle"/>
          </p:nvPr>
        </p:nvSpPr>
        <p:spPr>
          <a:xfrm>
            <a:off x="2957400" y="2596675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1" name="Google Shape;271;p32"/>
          <p:cNvSpPr txBox="1"/>
          <p:nvPr>
            <p:ph idx="7" type="subTitle"/>
          </p:nvPr>
        </p:nvSpPr>
        <p:spPr>
          <a:xfrm>
            <a:off x="5027449" y="2596388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2" name="Google Shape;272;p32"/>
          <p:cNvSpPr txBox="1"/>
          <p:nvPr>
            <p:ph idx="8" type="subTitle"/>
          </p:nvPr>
        </p:nvSpPr>
        <p:spPr>
          <a:xfrm>
            <a:off x="7094798" y="2593780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3" name="Google Shape;273;p32"/>
          <p:cNvSpPr/>
          <p:nvPr/>
        </p:nvSpPr>
        <p:spPr>
          <a:xfrm>
            <a:off x="4824854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676400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2762097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6885386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457200" y="1669026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2548551" y="1671756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4618345" y="1663035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6684933" y="1667766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47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5" name="Google Shape;285;p33"/>
          <p:cNvSpPr txBox="1"/>
          <p:nvPr>
            <p:ph idx="1" type="subTitle"/>
          </p:nvPr>
        </p:nvSpPr>
        <p:spPr>
          <a:xfrm>
            <a:off x="905500" y="2764675"/>
            <a:ext cx="14385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3"/>
          <p:cNvSpPr txBox="1"/>
          <p:nvPr>
            <p:ph idx="2" type="subTitle"/>
          </p:nvPr>
        </p:nvSpPr>
        <p:spPr>
          <a:xfrm>
            <a:off x="2896725" y="2761596"/>
            <a:ext cx="1397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33"/>
          <p:cNvSpPr txBox="1"/>
          <p:nvPr>
            <p:ph idx="3" type="subTitle"/>
          </p:nvPr>
        </p:nvSpPr>
        <p:spPr>
          <a:xfrm>
            <a:off x="4879150" y="2761049"/>
            <a:ext cx="1381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3"/>
          <p:cNvSpPr txBox="1"/>
          <p:nvPr>
            <p:ph idx="4" type="subTitle"/>
          </p:nvPr>
        </p:nvSpPr>
        <p:spPr>
          <a:xfrm>
            <a:off x="6833675" y="2760900"/>
            <a:ext cx="1397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3"/>
          <p:cNvSpPr txBox="1"/>
          <p:nvPr>
            <p:ph idx="5" type="subTitle"/>
          </p:nvPr>
        </p:nvSpPr>
        <p:spPr>
          <a:xfrm>
            <a:off x="926600" y="2449250"/>
            <a:ext cx="1438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0" name="Google Shape;290;p33"/>
          <p:cNvSpPr txBox="1"/>
          <p:nvPr>
            <p:ph idx="6" type="subTitle"/>
          </p:nvPr>
        </p:nvSpPr>
        <p:spPr>
          <a:xfrm>
            <a:off x="2896724" y="2443588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1" name="Google Shape;291;p33"/>
          <p:cNvSpPr txBox="1"/>
          <p:nvPr>
            <p:ph idx="7" type="subTitle"/>
          </p:nvPr>
        </p:nvSpPr>
        <p:spPr>
          <a:xfrm>
            <a:off x="4880055" y="2445872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2" name="Google Shape;292;p33"/>
          <p:cNvSpPr txBox="1"/>
          <p:nvPr>
            <p:ph idx="8" type="subTitle"/>
          </p:nvPr>
        </p:nvSpPr>
        <p:spPr>
          <a:xfrm>
            <a:off x="6847773" y="2448299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48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ctrTitle"/>
          </p:nvPr>
        </p:nvSpPr>
        <p:spPr>
          <a:xfrm flipH="1">
            <a:off x="540000" y="448619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295" name="Google Shape;29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/>
          <p:nvPr>
            <p:ph idx="1" type="subTitle"/>
          </p:nvPr>
        </p:nvSpPr>
        <p:spPr>
          <a:xfrm>
            <a:off x="1526019" y="2570265"/>
            <a:ext cx="1812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4"/>
          <p:cNvSpPr txBox="1"/>
          <p:nvPr>
            <p:ph idx="2" type="subTitle"/>
          </p:nvPr>
        </p:nvSpPr>
        <p:spPr>
          <a:xfrm>
            <a:off x="3635401" y="2570272"/>
            <a:ext cx="1873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4"/>
          <p:cNvSpPr txBox="1"/>
          <p:nvPr>
            <p:ph idx="3" type="subTitle"/>
          </p:nvPr>
        </p:nvSpPr>
        <p:spPr>
          <a:xfrm>
            <a:off x="5797968" y="2559605"/>
            <a:ext cx="1850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4"/>
          <p:cNvSpPr txBox="1"/>
          <p:nvPr>
            <p:ph idx="4" type="subTitle"/>
          </p:nvPr>
        </p:nvSpPr>
        <p:spPr>
          <a:xfrm>
            <a:off x="1526019" y="3166668"/>
            <a:ext cx="18129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00" name="Google Shape;300;p34"/>
          <p:cNvSpPr txBox="1"/>
          <p:nvPr>
            <p:ph idx="5" type="subTitle"/>
          </p:nvPr>
        </p:nvSpPr>
        <p:spPr>
          <a:xfrm>
            <a:off x="3646051" y="3166668"/>
            <a:ext cx="18519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01" name="Google Shape;301;p34"/>
          <p:cNvSpPr txBox="1"/>
          <p:nvPr>
            <p:ph idx="6" type="subTitle"/>
          </p:nvPr>
        </p:nvSpPr>
        <p:spPr>
          <a:xfrm>
            <a:off x="5797968" y="3170098"/>
            <a:ext cx="18507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02" name="Google Shape;302;p34"/>
          <p:cNvSpPr/>
          <p:nvPr/>
        </p:nvSpPr>
        <p:spPr>
          <a:xfrm rot="5400000">
            <a:off x="10770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4"/>
          <p:cNvSpPr/>
          <p:nvPr/>
        </p:nvSpPr>
        <p:spPr>
          <a:xfrm rot="5400000">
            <a:off x="321671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4"/>
          <p:cNvSpPr/>
          <p:nvPr/>
        </p:nvSpPr>
        <p:spPr>
          <a:xfrm rot="5400000">
            <a:off x="53563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49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4693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4681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5"/>
          <p:cNvSpPr txBox="1"/>
          <p:nvPr>
            <p:ph type="ctrTitle"/>
          </p:nvPr>
        </p:nvSpPr>
        <p:spPr>
          <a:xfrm flipH="1">
            <a:off x="457200" y="452225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" name="Google Shape;309;p35"/>
          <p:cNvSpPr txBox="1"/>
          <p:nvPr>
            <p:ph idx="1" type="subTitle"/>
          </p:nvPr>
        </p:nvSpPr>
        <p:spPr>
          <a:xfrm>
            <a:off x="560206" y="2951258"/>
            <a:ext cx="23865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5"/>
          <p:cNvSpPr txBox="1"/>
          <p:nvPr>
            <p:ph idx="2" type="subTitle"/>
          </p:nvPr>
        </p:nvSpPr>
        <p:spPr>
          <a:xfrm>
            <a:off x="3390622" y="2951265"/>
            <a:ext cx="23805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5"/>
          <p:cNvSpPr txBox="1"/>
          <p:nvPr>
            <p:ph idx="3" type="subTitle"/>
          </p:nvPr>
        </p:nvSpPr>
        <p:spPr>
          <a:xfrm>
            <a:off x="6232531" y="2953683"/>
            <a:ext cx="2367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5"/>
          <p:cNvSpPr txBox="1"/>
          <p:nvPr>
            <p:ph idx="4" type="subTitle"/>
          </p:nvPr>
        </p:nvSpPr>
        <p:spPr>
          <a:xfrm>
            <a:off x="560200" y="3571274"/>
            <a:ext cx="23865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3" name="Google Shape;313;p35"/>
          <p:cNvSpPr txBox="1"/>
          <p:nvPr>
            <p:ph idx="5" type="subTitle"/>
          </p:nvPr>
        </p:nvSpPr>
        <p:spPr>
          <a:xfrm>
            <a:off x="3404151" y="3571274"/>
            <a:ext cx="23535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4" name="Google Shape;314;p35"/>
          <p:cNvSpPr txBox="1"/>
          <p:nvPr>
            <p:ph idx="6" type="subTitle"/>
          </p:nvPr>
        </p:nvSpPr>
        <p:spPr>
          <a:xfrm>
            <a:off x="6232531" y="3561605"/>
            <a:ext cx="2367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5" name="Google Shape;315;p35"/>
          <p:cNvSpPr txBox="1"/>
          <p:nvPr>
            <p:ph idx="7" type="subTitle"/>
          </p:nvPr>
        </p:nvSpPr>
        <p:spPr>
          <a:xfrm>
            <a:off x="540000" y="2580087"/>
            <a:ext cx="2386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6" name="Google Shape;316;p35"/>
          <p:cNvSpPr txBox="1"/>
          <p:nvPr>
            <p:ph idx="8" type="subTitle"/>
          </p:nvPr>
        </p:nvSpPr>
        <p:spPr>
          <a:xfrm>
            <a:off x="3384649" y="2580087"/>
            <a:ext cx="2353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7" name="Google Shape;317;p35"/>
          <p:cNvSpPr txBox="1"/>
          <p:nvPr>
            <p:ph idx="9" type="subTitle"/>
          </p:nvPr>
        </p:nvSpPr>
        <p:spPr>
          <a:xfrm>
            <a:off x="6212900" y="2583512"/>
            <a:ext cx="2367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8" name="Google Shape;318;p35"/>
          <p:cNvSpPr/>
          <p:nvPr/>
        </p:nvSpPr>
        <p:spPr>
          <a:xfrm>
            <a:off x="61200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3291900" y="2551782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"/>
          <p:cNvSpPr/>
          <p:nvPr/>
        </p:nvSpPr>
        <p:spPr>
          <a:xfrm>
            <a:off x="4638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"/>
          <p:cNvSpPr txBox="1"/>
          <p:nvPr/>
        </p:nvSpPr>
        <p:spPr>
          <a:xfrm>
            <a:off x="6123563" y="3619448"/>
            <a:ext cx="2553300" cy="345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467363" y="3619448"/>
            <a:ext cx="2553300" cy="345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3295463" y="3619454"/>
            <a:ext cx="2553300" cy="3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3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26" name="Google Shape;32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>
            <p:ph type="ctrTitle"/>
          </p:nvPr>
        </p:nvSpPr>
        <p:spPr>
          <a:xfrm flipH="1">
            <a:off x="457200" y="44438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30" name="Google Shape;33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3169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3157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8"/>
          <p:cNvSpPr txBox="1"/>
          <p:nvPr>
            <p:ph type="ctrTitle"/>
          </p:nvPr>
        </p:nvSpPr>
        <p:spPr>
          <a:xfrm flipH="1">
            <a:off x="540000" y="441718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5">
  <p:cSld name="CUSTOM_50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8" name="Google Shape;338;p39"/>
          <p:cNvSpPr txBox="1"/>
          <p:nvPr>
            <p:ph idx="1" type="subTitle"/>
          </p:nvPr>
        </p:nvSpPr>
        <p:spPr>
          <a:xfrm>
            <a:off x="1203833" y="2719326"/>
            <a:ext cx="2240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9"/>
          <p:cNvSpPr txBox="1"/>
          <p:nvPr>
            <p:ph idx="2" type="subTitle"/>
          </p:nvPr>
        </p:nvSpPr>
        <p:spPr>
          <a:xfrm>
            <a:off x="4766489" y="3583682"/>
            <a:ext cx="2299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9"/>
          <p:cNvSpPr txBox="1"/>
          <p:nvPr>
            <p:ph idx="3" type="subTitle"/>
          </p:nvPr>
        </p:nvSpPr>
        <p:spPr>
          <a:xfrm>
            <a:off x="4772499" y="1802770"/>
            <a:ext cx="2299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9"/>
          <p:cNvSpPr txBox="1"/>
          <p:nvPr>
            <p:ph idx="4" type="subTitle"/>
          </p:nvPr>
        </p:nvSpPr>
        <p:spPr>
          <a:xfrm>
            <a:off x="1203833" y="2196338"/>
            <a:ext cx="2240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42" name="Google Shape;342;p39"/>
          <p:cNvSpPr txBox="1"/>
          <p:nvPr>
            <p:ph idx="5" type="subTitle"/>
          </p:nvPr>
        </p:nvSpPr>
        <p:spPr>
          <a:xfrm>
            <a:off x="4798042" y="3079150"/>
            <a:ext cx="2273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43" name="Google Shape;343;p39"/>
          <p:cNvSpPr txBox="1"/>
          <p:nvPr>
            <p:ph idx="6" type="subTitle"/>
          </p:nvPr>
        </p:nvSpPr>
        <p:spPr>
          <a:xfrm>
            <a:off x="4772499" y="1272083"/>
            <a:ext cx="2299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6">
  <p:cSld name="CUSTOM_5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/>
          <p:nvPr>
            <p:ph type="ctrTitle"/>
          </p:nvPr>
        </p:nvSpPr>
        <p:spPr>
          <a:xfrm flipH="1">
            <a:off x="457200" y="43704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46" name="Google Shape;34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40059" y="-58607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6724" y="-59024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0"/>
          <p:cNvSpPr txBox="1"/>
          <p:nvPr>
            <p:ph idx="1" type="subTitle"/>
          </p:nvPr>
        </p:nvSpPr>
        <p:spPr>
          <a:xfrm>
            <a:off x="672350" y="1887930"/>
            <a:ext cx="1956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40"/>
          <p:cNvSpPr txBox="1"/>
          <p:nvPr>
            <p:ph idx="2" type="subTitle"/>
          </p:nvPr>
        </p:nvSpPr>
        <p:spPr>
          <a:xfrm>
            <a:off x="3580500" y="3409864"/>
            <a:ext cx="1956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0"/>
          <p:cNvSpPr txBox="1"/>
          <p:nvPr>
            <p:ph idx="3" type="subTitle"/>
          </p:nvPr>
        </p:nvSpPr>
        <p:spPr>
          <a:xfrm>
            <a:off x="6515100" y="1895625"/>
            <a:ext cx="19344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0"/>
          <p:cNvSpPr txBox="1"/>
          <p:nvPr>
            <p:ph idx="4" type="subTitle"/>
          </p:nvPr>
        </p:nvSpPr>
        <p:spPr>
          <a:xfrm>
            <a:off x="683450" y="1561974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54" name="Google Shape;354;p40"/>
          <p:cNvSpPr txBox="1"/>
          <p:nvPr>
            <p:ph idx="5" type="subTitle"/>
          </p:nvPr>
        </p:nvSpPr>
        <p:spPr>
          <a:xfrm>
            <a:off x="3591600" y="3070826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55" name="Google Shape;355;p40"/>
          <p:cNvSpPr txBox="1"/>
          <p:nvPr>
            <p:ph idx="6" type="subTitle"/>
          </p:nvPr>
        </p:nvSpPr>
        <p:spPr>
          <a:xfrm>
            <a:off x="6515100" y="1561974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2336850" y="2792565"/>
            <a:ext cx="2085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4721650" y="2781757"/>
            <a:ext cx="2085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5"/>
          <p:cNvSpPr txBox="1"/>
          <p:nvPr>
            <p:ph type="ctrTitle"/>
          </p:nvPr>
        </p:nvSpPr>
        <p:spPr>
          <a:xfrm flipH="1">
            <a:off x="4721600" y="462755"/>
            <a:ext cx="3673200" cy="13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5"/>
          <p:cNvSpPr txBox="1"/>
          <p:nvPr>
            <p:ph idx="3" type="ctrTitle"/>
          </p:nvPr>
        </p:nvSpPr>
        <p:spPr>
          <a:xfrm>
            <a:off x="2229313" y="2629926"/>
            <a:ext cx="2300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5"/>
          <p:cNvSpPr txBox="1"/>
          <p:nvPr>
            <p:ph idx="4" type="ctrTitle"/>
          </p:nvPr>
        </p:nvSpPr>
        <p:spPr>
          <a:xfrm>
            <a:off x="4572000" y="2629926"/>
            <a:ext cx="2384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rot="5400000">
            <a:off x="2050488" y="1999184"/>
            <a:ext cx="2658200" cy="2384800"/>
          </a:xfrm>
          <a:prstGeom prst="flowChartPreparation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 rot="5400000">
            <a:off x="4435288" y="1999174"/>
            <a:ext cx="2658200" cy="238480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7">
  <p:cSld name="CUSTOM_52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/>
          <p:nvPr>
            <p:ph type="ctrTitle"/>
          </p:nvPr>
        </p:nvSpPr>
        <p:spPr>
          <a:xfrm flipH="1">
            <a:off x="457200" y="437050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58" name="Google Shape;35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1"/>
          <p:cNvSpPr txBox="1"/>
          <p:nvPr>
            <p:ph idx="1" type="subTitle"/>
          </p:nvPr>
        </p:nvSpPr>
        <p:spPr>
          <a:xfrm>
            <a:off x="1700600" y="2921393"/>
            <a:ext cx="13953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41"/>
          <p:cNvSpPr txBox="1"/>
          <p:nvPr>
            <p:ph idx="2" type="subTitle"/>
          </p:nvPr>
        </p:nvSpPr>
        <p:spPr>
          <a:xfrm>
            <a:off x="1553500" y="2529762"/>
            <a:ext cx="1643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1" name="Google Shape;361;p41"/>
          <p:cNvSpPr txBox="1"/>
          <p:nvPr>
            <p:ph idx="3" type="subTitle"/>
          </p:nvPr>
        </p:nvSpPr>
        <p:spPr>
          <a:xfrm>
            <a:off x="1691000" y="2027255"/>
            <a:ext cx="13953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2" name="Google Shape;362;p41"/>
          <p:cNvSpPr txBox="1"/>
          <p:nvPr>
            <p:ph idx="4" type="subTitle"/>
          </p:nvPr>
        </p:nvSpPr>
        <p:spPr>
          <a:xfrm>
            <a:off x="5929000" y="2926550"/>
            <a:ext cx="1643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41"/>
          <p:cNvSpPr txBox="1"/>
          <p:nvPr>
            <p:ph idx="5" type="subTitle"/>
          </p:nvPr>
        </p:nvSpPr>
        <p:spPr>
          <a:xfrm>
            <a:off x="5905750" y="2518950"/>
            <a:ext cx="16896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4" name="Google Shape;364;p41"/>
          <p:cNvSpPr txBox="1"/>
          <p:nvPr>
            <p:ph idx="6" type="subTitle"/>
          </p:nvPr>
        </p:nvSpPr>
        <p:spPr>
          <a:xfrm>
            <a:off x="6001300" y="2032688"/>
            <a:ext cx="1498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5" name="Google Shape;365;p41"/>
          <p:cNvSpPr txBox="1"/>
          <p:nvPr>
            <p:ph idx="7" type="subTitle"/>
          </p:nvPr>
        </p:nvSpPr>
        <p:spPr>
          <a:xfrm>
            <a:off x="3768500" y="3407943"/>
            <a:ext cx="1606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41"/>
          <p:cNvSpPr txBox="1"/>
          <p:nvPr>
            <p:ph idx="8" type="subTitle"/>
          </p:nvPr>
        </p:nvSpPr>
        <p:spPr>
          <a:xfrm>
            <a:off x="3604790" y="3039918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7" name="Google Shape;367;p41"/>
          <p:cNvSpPr txBox="1"/>
          <p:nvPr>
            <p:ph idx="9" type="subTitle"/>
          </p:nvPr>
        </p:nvSpPr>
        <p:spPr>
          <a:xfrm>
            <a:off x="3604790" y="2529480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8" name="Google Shape;368;p41"/>
          <p:cNvSpPr/>
          <p:nvPr/>
        </p:nvSpPr>
        <p:spPr>
          <a:xfrm>
            <a:off x="3577850" y="1722475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9" name="Google Shape;369;p41"/>
          <p:cNvSpPr/>
          <p:nvPr/>
        </p:nvSpPr>
        <p:spPr>
          <a:xfrm>
            <a:off x="57565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0" name="Google Shape;370;p41"/>
          <p:cNvSpPr/>
          <p:nvPr/>
        </p:nvSpPr>
        <p:spPr>
          <a:xfrm>
            <a:off x="13994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71" name="Google Shape;37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125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8">
  <p:cSld name="CUSTOM_54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>
            <p:ph idx="1" type="subTitle"/>
          </p:nvPr>
        </p:nvSpPr>
        <p:spPr>
          <a:xfrm>
            <a:off x="974900" y="3744804"/>
            <a:ext cx="2157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2"/>
          <p:cNvSpPr txBox="1"/>
          <p:nvPr>
            <p:ph idx="2" type="subTitle"/>
          </p:nvPr>
        </p:nvSpPr>
        <p:spPr>
          <a:xfrm>
            <a:off x="3554325" y="3744826"/>
            <a:ext cx="2144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2"/>
          <p:cNvSpPr txBox="1"/>
          <p:nvPr>
            <p:ph idx="3" type="subTitle"/>
          </p:nvPr>
        </p:nvSpPr>
        <p:spPr>
          <a:xfrm>
            <a:off x="6002400" y="3747226"/>
            <a:ext cx="2144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2"/>
          <p:cNvSpPr txBox="1"/>
          <p:nvPr>
            <p:ph idx="4" type="subTitle"/>
          </p:nvPr>
        </p:nvSpPr>
        <p:spPr>
          <a:xfrm>
            <a:off x="965900" y="3428412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77" name="Google Shape;377;p42"/>
          <p:cNvSpPr txBox="1"/>
          <p:nvPr>
            <p:ph idx="5" type="subTitle"/>
          </p:nvPr>
        </p:nvSpPr>
        <p:spPr>
          <a:xfrm>
            <a:off x="3566479" y="3439312"/>
            <a:ext cx="2144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78" name="Google Shape;378;p42"/>
          <p:cNvSpPr txBox="1"/>
          <p:nvPr>
            <p:ph idx="6" type="subTitle"/>
          </p:nvPr>
        </p:nvSpPr>
        <p:spPr>
          <a:xfrm>
            <a:off x="5987250" y="3439300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379" name="Google Shape;37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2"/>
          <p:cNvSpPr txBox="1"/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4">
  <p:cSld name="CUSTOM_17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3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87" name="Google Shape;38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8926" y="4150897"/>
            <a:ext cx="1414025" cy="12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67964" y="4293802"/>
            <a:ext cx="1414025" cy="12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8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-38650"/>
            <a:ext cx="3300524" cy="29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843475" y="0"/>
            <a:ext cx="3300524" cy="2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6">
  <p:cSld name="CUSTOM_19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71524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72867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5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5">
  <p:cSld name="CUSTOM_23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4" name="Google Shape;404;p46"/>
          <p:cNvSpPr txBox="1"/>
          <p:nvPr>
            <p:ph idx="2" type="ctrTitle"/>
          </p:nvPr>
        </p:nvSpPr>
        <p:spPr>
          <a:xfrm>
            <a:off x="1690457" y="1900424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5" name="Google Shape;405;p46"/>
          <p:cNvSpPr txBox="1"/>
          <p:nvPr>
            <p:ph idx="1" type="subTitle"/>
          </p:nvPr>
        </p:nvSpPr>
        <p:spPr>
          <a:xfrm>
            <a:off x="2051807" y="236977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06" name="Google Shape;406;p46"/>
          <p:cNvSpPr txBox="1"/>
          <p:nvPr>
            <p:ph idx="3" type="ctrTitle"/>
          </p:nvPr>
        </p:nvSpPr>
        <p:spPr>
          <a:xfrm>
            <a:off x="1690457" y="3405003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7" name="Google Shape;407;p46"/>
          <p:cNvSpPr txBox="1"/>
          <p:nvPr>
            <p:ph idx="4" type="subTitle"/>
          </p:nvPr>
        </p:nvSpPr>
        <p:spPr>
          <a:xfrm>
            <a:off x="2051807" y="387172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08" name="Google Shape;408;p46"/>
          <p:cNvSpPr txBox="1"/>
          <p:nvPr>
            <p:ph idx="5" type="ctrTitle"/>
          </p:nvPr>
        </p:nvSpPr>
        <p:spPr>
          <a:xfrm>
            <a:off x="4824357" y="1900424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9" name="Google Shape;409;p46"/>
          <p:cNvSpPr txBox="1"/>
          <p:nvPr>
            <p:ph idx="6" type="subTitle"/>
          </p:nvPr>
        </p:nvSpPr>
        <p:spPr>
          <a:xfrm>
            <a:off x="5185707" y="236977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10" name="Google Shape;410;p46"/>
          <p:cNvSpPr txBox="1"/>
          <p:nvPr>
            <p:ph idx="7" type="ctrTitle"/>
          </p:nvPr>
        </p:nvSpPr>
        <p:spPr>
          <a:xfrm>
            <a:off x="4824357" y="3405003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1" name="Google Shape;411;p46"/>
          <p:cNvSpPr txBox="1"/>
          <p:nvPr>
            <p:ph idx="8" type="subTitle"/>
          </p:nvPr>
        </p:nvSpPr>
        <p:spPr>
          <a:xfrm>
            <a:off x="5185707" y="387172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412" name="Google Shape;412;p46"/>
          <p:cNvCxnSpPr/>
          <p:nvPr/>
        </p:nvCxnSpPr>
        <p:spPr>
          <a:xfrm>
            <a:off x="2273400" y="2110663"/>
            <a:ext cx="4597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2273400" y="3627438"/>
            <a:ext cx="4597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4" name="Google Shape;41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6941050" y="-57604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34550" y="-57638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44075" y="3612343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6931525" y="3621493"/>
            <a:ext cx="2754276" cy="24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6">
  <p:cSld name="CUSTOM_24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7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0" name="Google Shape;420;p47"/>
          <p:cNvSpPr txBox="1"/>
          <p:nvPr>
            <p:ph idx="2" type="ctrTitle"/>
          </p:nvPr>
        </p:nvSpPr>
        <p:spPr>
          <a:xfrm>
            <a:off x="229439" y="2376009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1" name="Google Shape;421;p47"/>
          <p:cNvSpPr txBox="1"/>
          <p:nvPr>
            <p:ph idx="1" type="subTitle"/>
          </p:nvPr>
        </p:nvSpPr>
        <p:spPr>
          <a:xfrm>
            <a:off x="590789" y="2837472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22" name="Google Shape;422;p47"/>
          <p:cNvSpPr txBox="1"/>
          <p:nvPr>
            <p:ph idx="3" type="ctrTitle"/>
          </p:nvPr>
        </p:nvSpPr>
        <p:spPr>
          <a:xfrm>
            <a:off x="2243273" y="2381109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3" name="Google Shape;423;p47"/>
          <p:cNvSpPr txBox="1"/>
          <p:nvPr>
            <p:ph idx="4" type="subTitle"/>
          </p:nvPr>
        </p:nvSpPr>
        <p:spPr>
          <a:xfrm>
            <a:off x="2604623" y="2842572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24" name="Google Shape;424;p47"/>
          <p:cNvSpPr txBox="1"/>
          <p:nvPr>
            <p:ph idx="5" type="ctrTitle"/>
          </p:nvPr>
        </p:nvSpPr>
        <p:spPr>
          <a:xfrm>
            <a:off x="4285903" y="23865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5" name="Google Shape;425;p47"/>
          <p:cNvSpPr txBox="1"/>
          <p:nvPr>
            <p:ph idx="6" type="subTitle"/>
          </p:nvPr>
        </p:nvSpPr>
        <p:spPr>
          <a:xfrm>
            <a:off x="4647253" y="2847969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26" name="Google Shape;426;p47"/>
          <p:cNvSpPr txBox="1"/>
          <p:nvPr>
            <p:ph idx="7" type="ctrTitle"/>
          </p:nvPr>
        </p:nvSpPr>
        <p:spPr>
          <a:xfrm>
            <a:off x="6290426" y="23916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7" name="Google Shape;427;p47"/>
          <p:cNvSpPr txBox="1"/>
          <p:nvPr>
            <p:ph idx="8" type="subTitle"/>
          </p:nvPr>
        </p:nvSpPr>
        <p:spPr>
          <a:xfrm>
            <a:off x="6651776" y="2853069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428" name="Google Shape;42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7"/>
          <p:cNvSpPr/>
          <p:nvPr/>
        </p:nvSpPr>
        <p:spPr>
          <a:xfrm>
            <a:off x="5173671" y="1733509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7"/>
          <p:cNvSpPr/>
          <p:nvPr/>
        </p:nvSpPr>
        <p:spPr>
          <a:xfrm>
            <a:off x="3131041" y="1723025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7"/>
          <p:cNvSpPr/>
          <p:nvPr/>
        </p:nvSpPr>
        <p:spPr>
          <a:xfrm>
            <a:off x="7178193" y="1733522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7"/>
          <p:cNvSpPr/>
          <p:nvPr/>
        </p:nvSpPr>
        <p:spPr>
          <a:xfrm>
            <a:off x="1117206" y="1723013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55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 txBox="1"/>
          <p:nvPr>
            <p:ph type="ctrTitle"/>
          </p:nvPr>
        </p:nvSpPr>
        <p:spPr>
          <a:xfrm flipH="1">
            <a:off x="540000" y="452026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8" name="Google Shape;438;p48"/>
          <p:cNvSpPr txBox="1"/>
          <p:nvPr>
            <p:ph idx="1" type="subTitle"/>
          </p:nvPr>
        </p:nvSpPr>
        <p:spPr>
          <a:xfrm>
            <a:off x="772100" y="1791299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439" name="Google Shape;439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8"/>
          <p:cNvSpPr txBox="1"/>
          <p:nvPr>
            <p:ph hasCustomPrompt="1" idx="2" type="title"/>
          </p:nvPr>
        </p:nvSpPr>
        <p:spPr>
          <a:xfrm>
            <a:off x="772100" y="1481125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48"/>
          <p:cNvSpPr txBox="1"/>
          <p:nvPr>
            <p:ph idx="3" type="subTitle"/>
          </p:nvPr>
        </p:nvSpPr>
        <p:spPr>
          <a:xfrm>
            <a:off x="763375" y="2854584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5" name="Google Shape;445;p48"/>
          <p:cNvSpPr txBox="1"/>
          <p:nvPr>
            <p:ph hasCustomPrompt="1" idx="4" type="title"/>
          </p:nvPr>
        </p:nvSpPr>
        <p:spPr>
          <a:xfrm>
            <a:off x="763375" y="2549389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48"/>
          <p:cNvSpPr txBox="1"/>
          <p:nvPr>
            <p:ph idx="5" type="subTitle"/>
          </p:nvPr>
        </p:nvSpPr>
        <p:spPr>
          <a:xfrm>
            <a:off x="6369350" y="1791299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7" name="Google Shape;447;p48"/>
          <p:cNvSpPr txBox="1"/>
          <p:nvPr>
            <p:ph hasCustomPrompt="1" idx="6" type="title"/>
          </p:nvPr>
        </p:nvSpPr>
        <p:spPr>
          <a:xfrm>
            <a:off x="6369300" y="1481125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48"/>
          <p:cNvSpPr txBox="1"/>
          <p:nvPr>
            <p:ph idx="7" type="subTitle"/>
          </p:nvPr>
        </p:nvSpPr>
        <p:spPr>
          <a:xfrm>
            <a:off x="6369300" y="2849652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9" name="Google Shape;449;p48"/>
          <p:cNvSpPr txBox="1"/>
          <p:nvPr>
            <p:ph hasCustomPrompt="1" idx="8" type="title"/>
          </p:nvPr>
        </p:nvSpPr>
        <p:spPr>
          <a:xfrm>
            <a:off x="6369300" y="2549402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56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2" name="Google Shape;452;p49"/>
          <p:cNvSpPr txBox="1"/>
          <p:nvPr>
            <p:ph idx="1" type="subTitle"/>
          </p:nvPr>
        </p:nvSpPr>
        <p:spPr>
          <a:xfrm>
            <a:off x="1132000" y="3432862"/>
            <a:ext cx="1874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453" name="Google Shape;453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9"/>
          <p:cNvSpPr txBox="1"/>
          <p:nvPr>
            <p:ph hasCustomPrompt="1" idx="2" type="title"/>
          </p:nvPr>
        </p:nvSpPr>
        <p:spPr>
          <a:xfrm>
            <a:off x="3725850" y="2029263"/>
            <a:ext cx="15159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5" name="Google Shape;455;p49"/>
          <p:cNvSpPr txBox="1"/>
          <p:nvPr>
            <p:ph hasCustomPrompt="1" idx="3" type="title"/>
          </p:nvPr>
        </p:nvSpPr>
        <p:spPr>
          <a:xfrm>
            <a:off x="3022450" y="3601675"/>
            <a:ext cx="14073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9"/>
          <p:cNvSpPr txBox="1"/>
          <p:nvPr>
            <p:ph hasCustomPrompt="1" idx="4" type="title"/>
          </p:nvPr>
        </p:nvSpPr>
        <p:spPr>
          <a:xfrm>
            <a:off x="4565843" y="3408687"/>
            <a:ext cx="6858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49"/>
          <p:cNvSpPr txBox="1"/>
          <p:nvPr>
            <p:ph idx="5" type="subTitle"/>
          </p:nvPr>
        </p:nvSpPr>
        <p:spPr>
          <a:xfrm>
            <a:off x="5445069" y="1751762"/>
            <a:ext cx="18687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58" name="Google Shape;458;p49"/>
          <p:cNvSpPr txBox="1"/>
          <p:nvPr>
            <p:ph idx="6" type="subTitle"/>
          </p:nvPr>
        </p:nvSpPr>
        <p:spPr>
          <a:xfrm>
            <a:off x="5326225" y="3441195"/>
            <a:ext cx="1874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59" name="Google Shape;459;p49"/>
          <p:cNvSpPr txBox="1"/>
          <p:nvPr>
            <p:ph idx="7" type="subTitle"/>
          </p:nvPr>
        </p:nvSpPr>
        <p:spPr>
          <a:xfrm>
            <a:off x="5439558" y="1986687"/>
            <a:ext cx="18687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0" name="Google Shape;460;p49"/>
          <p:cNvSpPr txBox="1"/>
          <p:nvPr>
            <p:ph idx="8" type="subTitle"/>
          </p:nvPr>
        </p:nvSpPr>
        <p:spPr>
          <a:xfrm>
            <a:off x="5328925" y="3808995"/>
            <a:ext cx="1868700" cy="5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1" name="Google Shape;461;p49"/>
          <p:cNvSpPr txBox="1"/>
          <p:nvPr>
            <p:ph idx="9" type="subTitle"/>
          </p:nvPr>
        </p:nvSpPr>
        <p:spPr>
          <a:xfrm>
            <a:off x="1132000" y="3592190"/>
            <a:ext cx="1874100" cy="7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5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847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846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0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8">
  <p:cSld name="CUSTOM_26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-914119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149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1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CUSTOM_57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/>
          <p:nvPr>
            <p:ph hasCustomPrompt="1" type="title"/>
          </p:nvPr>
        </p:nvSpPr>
        <p:spPr>
          <a:xfrm>
            <a:off x="416676" y="1400075"/>
            <a:ext cx="6014400" cy="17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4" name="Google Shape;474;p52"/>
          <p:cNvSpPr txBox="1"/>
          <p:nvPr>
            <p:ph idx="1" type="subTitle"/>
          </p:nvPr>
        </p:nvSpPr>
        <p:spPr>
          <a:xfrm>
            <a:off x="540000" y="3159050"/>
            <a:ext cx="6016500" cy="3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5" name="Google Shape;47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3325" y="-1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6843315" y="306759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 rot="5400000">
            <a:off x="1688625" y="-740500"/>
            <a:ext cx="3179100" cy="6556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9">
  <p:cSld name="CUSTOM_58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80" name="Google Shape;48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3"/>
          <p:cNvSpPr txBox="1"/>
          <p:nvPr>
            <p:ph idx="1" type="subTitle"/>
          </p:nvPr>
        </p:nvSpPr>
        <p:spPr>
          <a:xfrm>
            <a:off x="1758182" y="4055692"/>
            <a:ext cx="1217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53"/>
          <p:cNvSpPr txBox="1"/>
          <p:nvPr>
            <p:ph idx="2" type="subTitle"/>
          </p:nvPr>
        </p:nvSpPr>
        <p:spPr>
          <a:xfrm>
            <a:off x="3939062" y="4070880"/>
            <a:ext cx="12624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53"/>
          <p:cNvSpPr txBox="1"/>
          <p:nvPr>
            <p:ph idx="3" type="subTitle"/>
          </p:nvPr>
        </p:nvSpPr>
        <p:spPr>
          <a:xfrm>
            <a:off x="6187500" y="4069687"/>
            <a:ext cx="12624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53"/>
          <p:cNvSpPr txBox="1"/>
          <p:nvPr>
            <p:ph idx="4" type="subTitle"/>
          </p:nvPr>
        </p:nvSpPr>
        <p:spPr>
          <a:xfrm>
            <a:off x="1743882" y="3729155"/>
            <a:ext cx="1217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85" name="Google Shape;485;p53"/>
          <p:cNvSpPr txBox="1"/>
          <p:nvPr>
            <p:ph idx="5" type="subTitle"/>
          </p:nvPr>
        </p:nvSpPr>
        <p:spPr>
          <a:xfrm>
            <a:off x="3939062" y="3733800"/>
            <a:ext cx="1262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86" name="Google Shape;486;p53"/>
          <p:cNvSpPr txBox="1"/>
          <p:nvPr>
            <p:ph idx="6" type="subTitle"/>
          </p:nvPr>
        </p:nvSpPr>
        <p:spPr>
          <a:xfrm>
            <a:off x="6187600" y="3733632"/>
            <a:ext cx="1262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0">
  <p:cSld name="CUSTOM_59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4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1" name="Google Shape;491;p54"/>
          <p:cNvSpPr txBox="1"/>
          <p:nvPr>
            <p:ph idx="1" type="subTitle"/>
          </p:nvPr>
        </p:nvSpPr>
        <p:spPr>
          <a:xfrm>
            <a:off x="768200" y="2833363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54"/>
          <p:cNvSpPr txBox="1"/>
          <p:nvPr>
            <p:ph idx="2" type="subTitle"/>
          </p:nvPr>
        </p:nvSpPr>
        <p:spPr>
          <a:xfrm>
            <a:off x="3833745" y="2843907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54"/>
          <p:cNvSpPr txBox="1"/>
          <p:nvPr>
            <p:ph idx="3" type="subTitle"/>
          </p:nvPr>
        </p:nvSpPr>
        <p:spPr>
          <a:xfrm>
            <a:off x="6910975" y="2835788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54"/>
          <p:cNvSpPr txBox="1"/>
          <p:nvPr>
            <p:ph idx="4" type="subTitle"/>
          </p:nvPr>
        </p:nvSpPr>
        <p:spPr>
          <a:xfrm>
            <a:off x="768200" y="2472707"/>
            <a:ext cx="14319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95" name="Google Shape;495;p54"/>
          <p:cNvSpPr txBox="1"/>
          <p:nvPr>
            <p:ph idx="5" type="subTitle"/>
          </p:nvPr>
        </p:nvSpPr>
        <p:spPr>
          <a:xfrm>
            <a:off x="3833875" y="2472725"/>
            <a:ext cx="1431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96" name="Google Shape;496;p54"/>
          <p:cNvSpPr txBox="1"/>
          <p:nvPr>
            <p:ph idx="6" type="subTitle"/>
          </p:nvPr>
        </p:nvSpPr>
        <p:spPr>
          <a:xfrm>
            <a:off x="6911111" y="2476132"/>
            <a:ext cx="1431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97" name="Google Shape;497;p54"/>
          <p:cNvSpPr/>
          <p:nvPr/>
        </p:nvSpPr>
        <p:spPr>
          <a:xfrm rot="5400000">
            <a:off x="287567" y="1686614"/>
            <a:ext cx="2394897" cy="207586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4"/>
          <p:cNvSpPr/>
          <p:nvPr/>
        </p:nvSpPr>
        <p:spPr>
          <a:xfrm rot="5400000">
            <a:off x="1194834" y="1350189"/>
            <a:ext cx="578916" cy="50179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4"/>
          <p:cNvSpPr/>
          <p:nvPr/>
        </p:nvSpPr>
        <p:spPr>
          <a:xfrm rot="5400000">
            <a:off x="3385220" y="1686614"/>
            <a:ext cx="2394897" cy="207586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4"/>
          <p:cNvSpPr/>
          <p:nvPr/>
        </p:nvSpPr>
        <p:spPr>
          <a:xfrm rot="5400000">
            <a:off x="6415442" y="1686614"/>
            <a:ext cx="2394897" cy="207586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4"/>
          <p:cNvSpPr/>
          <p:nvPr/>
        </p:nvSpPr>
        <p:spPr>
          <a:xfrm rot="5400000">
            <a:off x="7328448" y="1350201"/>
            <a:ext cx="578916" cy="50179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4"/>
          <p:cNvSpPr/>
          <p:nvPr/>
        </p:nvSpPr>
        <p:spPr>
          <a:xfrm rot="5400000">
            <a:off x="4290136" y="1350201"/>
            <a:ext cx="578916" cy="50179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3" name="Google Shape;50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10644" y="-1661952"/>
            <a:ext cx="3711324" cy="33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7">
  <p:cSld name="CUSTOM_60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5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7" name="Google Shape;507;p55"/>
          <p:cNvSpPr txBox="1"/>
          <p:nvPr>
            <p:ph idx="2" type="ctrTitle"/>
          </p:nvPr>
        </p:nvSpPr>
        <p:spPr>
          <a:xfrm>
            <a:off x="2393800" y="3851557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8" name="Google Shape;508;p55"/>
          <p:cNvSpPr txBox="1"/>
          <p:nvPr>
            <p:ph idx="1" type="subTitle"/>
          </p:nvPr>
        </p:nvSpPr>
        <p:spPr>
          <a:xfrm>
            <a:off x="2393800" y="4112538"/>
            <a:ext cx="12312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9" name="Google Shape;509;p55"/>
          <p:cNvSpPr txBox="1"/>
          <p:nvPr>
            <p:ph idx="3" type="ctrTitle"/>
          </p:nvPr>
        </p:nvSpPr>
        <p:spPr>
          <a:xfrm>
            <a:off x="4454450" y="3859775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10" name="Google Shape;510;p55"/>
          <p:cNvSpPr txBox="1"/>
          <p:nvPr>
            <p:ph idx="4" type="subTitle"/>
          </p:nvPr>
        </p:nvSpPr>
        <p:spPr>
          <a:xfrm>
            <a:off x="4454600" y="4111838"/>
            <a:ext cx="1231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1" name="Google Shape;511;p55"/>
          <p:cNvSpPr txBox="1"/>
          <p:nvPr>
            <p:ph idx="5" type="ctrTitle"/>
          </p:nvPr>
        </p:nvSpPr>
        <p:spPr>
          <a:xfrm>
            <a:off x="3443775" y="1362901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12" name="Google Shape;512;p55"/>
          <p:cNvSpPr txBox="1"/>
          <p:nvPr>
            <p:ph idx="6" type="subTitle"/>
          </p:nvPr>
        </p:nvSpPr>
        <p:spPr>
          <a:xfrm>
            <a:off x="3443626" y="1656449"/>
            <a:ext cx="12312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3" name="Google Shape;513;p55"/>
          <p:cNvSpPr txBox="1"/>
          <p:nvPr>
            <p:ph idx="7" type="ctrTitle"/>
          </p:nvPr>
        </p:nvSpPr>
        <p:spPr>
          <a:xfrm>
            <a:off x="5498425" y="1361363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14" name="Google Shape;514;p55"/>
          <p:cNvSpPr txBox="1"/>
          <p:nvPr>
            <p:ph idx="8" type="subTitle"/>
          </p:nvPr>
        </p:nvSpPr>
        <p:spPr>
          <a:xfrm>
            <a:off x="5498325" y="1654912"/>
            <a:ext cx="12312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6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6"/>
          <p:cNvSpPr txBox="1"/>
          <p:nvPr>
            <p:ph type="ctrTitle"/>
          </p:nvPr>
        </p:nvSpPr>
        <p:spPr>
          <a:xfrm flipH="1">
            <a:off x="622800" y="454555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9" name="Google Shape;519;p56"/>
          <p:cNvSpPr txBox="1"/>
          <p:nvPr>
            <p:ph idx="1" type="subTitle"/>
          </p:nvPr>
        </p:nvSpPr>
        <p:spPr>
          <a:xfrm>
            <a:off x="1573144" y="1489382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56"/>
          <p:cNvSpPr txBox="1"/>
          <p:nvPr>
            <p:ph idx="2" type="subTitle"/>
          </p:nvPr>
        </p:nvSpPr>
        <p:spPr>
          <a:xfrm>
            <a:off x="3787682" y="1491020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6"/>
          <p:cNvSpPr txBox="1"/>
          <p:nvPr>
            <p:ph idx="3" type="subTitle"/>
          </p:nvPr>
        </p:nvSpPr>
        <p:spPr>
          <a:xfrm>
            <a:off x="6064122" y="1493420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56"/>
          <p:cNvSpPr txBox="1"/>
          <p:nvPr>
            <p:ph idx="4" type="subTitle"/>
          </p:nvPr>
        </p:nvSpPr>
        <p:spPr>
          <a:xfrm>
            <a:off x="1573145" y="1060472"/>
            <a:ext cx="15558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3" name="Google Shape;523;p56"/>
          <p:cNvSpPr txBox="1"/>
          <p:nvPr>
            <p:ph idx="5" type="subTitle"/>
          </p:nvPr>
        </p:nvSpPr>
        <p:spPr>
          <a:xfrm>
            <a:off x="3787824" y="1072622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4" name="Google Shape;524;p56"/>
          <p:cNvSpPr txBox="1"/>
          <p:nvPr>
            <p:ph idx="6" type="subTitle"/>
          </p:nvPr>
        </p:nvSpPr>
        <p:spPr>
          <a:xfrm>
            <a:off x="6064270" y="1065510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5" name="Google Shape;525;p56"/>
          <p:cNvSpPr txBox="1"/>
          <p:nvPr>
            <p:ph idx="7" type="subTitle"/>
          </p:nvPr>
        </p:nvSpPr>
        <p:spPr>
          <a:xfrm>
            <a:off x="2692432" y="4157457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56"/>
          <p:cNvSpPr txBox="1"/>
          <p:nvPr>
            <p:ph idx="8" type="subTitle"/>
          </p:nvPr>
        </p:nvSpPr>
        <p:spPr>
          <a:xfrm>
            <a:off x="4906147" y="4138965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56"/>
          <p:cNvSpPr txBox="1"/>
          <p:nvPr>
            <p:ph idx="9" type="subTitle"/>
          </p:nvPr>
        </p:nvSpPr>
        <p:spPr>
          <a:xfrm>
            <a:off x="2692574" y="3773185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8" name="Google Shape;528;p56"/>
          <p:cNvSpPr txBox="1"/>
          <p:nvPr>
            <p:ph idx="13" type="subTitle"/>
          </p:nvPr>
        </p:nvSpPr>
        <p:spPr>
          <a:xfrm>
            <a:off x="4906295" y="3774166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27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/>
          <p:nvPr>
            <p:ph type="ctrTitle"/>
          </p:nvPr>
        </p:nvSpPr>
        <p:spPr>
          <a:xfrm flipH="1">
            <a:off x="457200" y="444899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31" name="Google Shape;531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31825" y="-795109"/>
            <a:ext cx="3139825" cy="28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0369" y="-796531"/>
            <a:ext cx="3139825" cy="283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28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466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465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8"/>
          <p:cNvSpPr txBox="1"/>
          <p:nvPr>
            <p:ph type="ctrTitle"/>
          </p:nvPr>
        </p:nvSpPr>
        <p:spPr>
          <a:xfrm flipH="1">
            <a:off x="540000" y="507400"/>
            <a:ext cx="8064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34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/>
          <p:nvPr>
            <p:ph type="ctrTitle"/>
          </p:nvPr>
        </p:nvSpPr>
        <p:spPr>
          <a:xfrm flipH="1">
            <a:off x="457200" y="1443030"/>
            <a:ext cx="2695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1" name="Google Shape;541;p59"/>
          <p:cNvSpPr txBox="1"/>
          <p:nvPr/>
        </p:nvSpPr>
        <p:spPr>
          <a:xfrm>
            <a:off x="3390325" y="2006627"/>
            <a:ext cx="28182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</a:t>
            </a:r>
            <a:r>
              <a:rPr lang="en"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D809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59"/>
          <p:cNvSpPr txBox="1"/>
          <p:nvPr>
            <p:ph idx="1" type="subTitle"/>
          </p:nvPr>
        </p:nvSpPr>
        <p:spPr>
          <a:xfrm>
            <a:off x="457188" y="2038763"/>
            <a:ext cx="26958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pic>
        <p:nvPicPr>
          <p:cNvPr id="543" name="Google Shape;54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71778" y="-1374105"/>
            <a:ext cx="4072221" cy="367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058749" y="2776786"/>
            <a:ext cx="4072221" cy="367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29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"/>
          <p:cNvSpPr txBox="1"/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47" name="Google Shape;547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770966" y="39734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18995" y="389356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067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type="ctrTitle"/>
          </p:nvPr>
        </p:nvSpPr>
        <p:spPr>
          <a:xfrm flipH="1">
            <a:off x="355600" y="2236500"/>
            <a:ext cx="39561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4825200" y="1728900"/>
            <a:ext cx="2490300" cy="1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48" name="Google Shape;48;p7"/>
          <p:cNvCxnSpPr/>
          <p:nvPr/>
        </p:nvCxnSpPr>
        <p:spPr>
          <a:xfrm>
            <a:off x="4572000" y="1228200"/>
            <a:ext cx="0" cy="2687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62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1"/>
          <p:cNvSpPr txBox="1"/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53" name="Google Shape;55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33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2"/>
          <p:cNvSpPr txBox="1"/>
          <p:nvPr>
            <p:ph type="ctrTitle"/>
          </p:nvPr>
        </p:nvSpPr>
        <p:spPr>
          <a:xfrm flipH="1">
            <a:off x="540000" y="455570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7" name="Google Shape;557;p62"/>
          <p:cNvSpPr txBox="1"/>
          <p:nvPr>
            <p:ph idx="1" type="subTitle"/>
          </p:nvPr>
        </p:nvSpPr>
        <p:spPr>
          <a:xfrm>
            <a:off x="2588100" y="2210650"/>
            <a:ext cx="3967800" cy="18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58" name="Google Shape;558;p62">
            <a:hlinkClick r:id="rId2"/>
          </p:cNvPr>
          <p:cNvSpPr txBox="1"/>
          <p:nvPr>
            <p:ph idx="2" type="ctrTitle"/>
          </p:nvPr>
        </p:nvSpPr>
        <p:spPr>
          <a:xfrm>
            <a:off x="3224100" y="1799442"/>
            <a:ext cx="2695800" cy="2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59" name="Google Shape;55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47964" y="32876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984228" y="3207767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41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1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47964" y="31352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84228" y="3055367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9" name="Google Shape;569;p65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/>
          <p:nvPr>
            <p:ph type="ctrTitle"/>
          </p:nvPr>
        </p:nvSpPr>
        <p:spPr>
          <a:xfrm>
            <a:off x="1319275" y="590075"/>
            <a:ext cx="6505500" cy="24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7"/>
          <p:cNvSpPr txBox="1"/>
          <p:nvPr>
            <p:ph idx="1" type="subTitle"/>
          </p:nvPr>
        </p:nvSpPr>
        <p:spPr>
          <a:xfrm>
            <a:off x="713225" y="2347452"/>
            <a:ext cx="47325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574" name="Google Shape;574;p67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575" name="Google Shape;575;p67"/>
          <p:cNvGrpSpPr/>
          <p:nvPr/>
        </p:nvGrpSpPr>
        <p:grpSpPr>
          <a:xfrm>
            <a:off x="4590435" y="-1007875"/>
            <a:ext cx="6038600" cy="7441011"/>
            <a:chOff x="4590435" y="-1007875"/>
            <a:chExt cx="6038600" cy="7441011"/>
          </a:xfrm>
        </p:grpSpPr>
        <p:sp>
          <p:nvSpPr>
            <p:cNvPr id="576" name="Google Shape;576;p67"/>
            <p:cNvSpPr/>
            <p:nvPr/>
          </p:nvSpPr>
          <p:spPr>
            <a:xfrm>
              <a:off x="5025290" y="1403608"/>
              <a:ext cx="5603746" cy="5029527"/>
            </a:xfrm>
            <a:custGeom>
              <a:rect b="b" l="l" r="r" t="t"/>
              <a:pathLst>
                <a:path extrusionOk="0" h="62162" w="69259">
                  <a:moveTo>
                    <a:pt x="69093" y="1"/>
                  </a:moveTo>
                  <a:lnTo>
                    <a:pt x="42864" y="26229"/>
                  </a:lnTo>
                  <a:lnTo>
                    <a:pt x="36876" y="26229"/>
                  </a:lnTo>
                  <a:lnTo>
                    <a:pt x="31719" y="31386"/>
                  </a:lnTo>
                  <a:lnTo>
                    <a:pt x="29833" y="31386"/>
                  </a:lnTo>
                  <a:lnTo>
                    <a:pt x="26063" y="35101"/>
                  </a:lnTo>
                  <a:lnTo>
                    <a:pt x="26063" y="35933"/>
                  </a:lnTo>
                  <a:lnTo>
                    <a:pt x="1" y="61995"/>
                  </a:lnTo>
                  <a:lnTo>
                    <a:pt x="167" y="62162"/>
                  </a:lnTo>
                  <a:lnTo>
                    <a:pt x="22292" y="40037"/>
                  </a:lnTo>
                  <a:lnTo>
                    <a:pt x="28059" y="40037"/>
                  </a:lnTo>
                  <a:lnTo>
                    <a:pt x="34380" y="33771"/>
                  </a:lnTo>
                  <a:lnTo>
                    <a:pt x="37153" y="33771"/>
                  </a:lnTo>
                  <a:lnTo>
                    <a:pt x="40757" y="30166"/>
                  </a:lnTo>
                  <a:lnTo>
                    <a:pt x="40757" y="28669"/>
                  </a:lnTo>
                  <a:lnTo>
                    <a:pt x="69259" y="112"/>
                  </a:lnTo>
                  <a:lnTo>
                    <a:pt x="690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7"/>
            <p:cNvSpPr/>
            <p:nvPr/>
          </p:nvSpPr>
          <p:spPr>
            <a:xfrm>
              <a:off x="4590435" y="-831208"/>
              <a:ext cx="5930985" cy="6805915"/>
            </a:xfrm>
            <a:custGeom>
              <a:rect b="b" l="l" r="r" t="t"/>
              <a:pathLst>
                <a:path extrusionOk="0" h="79795" w="69537">
                  <a:moveTo>
                    <a:pt x="69370" y="0"/>
                  </a:moveTo>
                  <a:lnTo>
                    <a:pt x="44195" y="25175"/>
                  </a:lnTo>
                  <a:lnTo>
                    <a:pt x="35379" y="33992"/>
                  </a:lnTo>
                  <a:lnTo>
                    <a:pt x="27061" y="42309"/>
                  </a:lnTo>
                  <a:lnTo>
                    <a:pt x="27061" y="52568"/>
                  </a:lnTo>
                  <a:lnTo>
                    <a:pt x="1" y="79628"/>
                  </a:lnTo>
                  <a:lnTo>
                    <a:pt x="223" y="79794"/>
                  </a:lnTo>
                  <a:lnTo>
                    <a:pt x="27061" y="52956"/>
                  </a:lnTo>
                  <a:lnTo>
                    <a:pt x="31497" y="48575"/>
                  </a:lnTo>
                  <a:lnTo>
                    <a:pt x="31497" y="46801"/>
                  </a:lnTo>
                  <a:lnTo>
                    <a:pt x="35933" y="42309"/>
                  </a:lnTo>
                  <a:lnTo>
                    <a:pt x="49851" y="42309"/>
                  </a:lnTo>
                  <a:lnTo>
                    <a:pt x="52014" y="40147"/>
                  </a:lnTo>
                  <a:lnTo>
                    <a:pt x="45027" y="33382"/>
                  </a:lnTo>
                  <a:lnTo>
                    <a:pt x="45027" y="24731"/>
                  </a:lnTo>
                  <a:lnTo>
                    <a:pt x="69536" y="222"/>
                  </a:lnTo>
                  <a:lnTo>
                    <a:pt x="69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8" name="Google Shape;578;p67"/>
            <p:cNvGrpSpPr/>
            <p:nvPr/>
          </p:nvGrpSpPr>
          <p:grpSpPr>
            <a:xfrm>
              <a:off x="6851241" y="3872805"/>
              <a:ext cx="740238" cy="365351"/>
              <a:chOff x="7070753" y="3796525"/>
              <a:chExt cx="690971" cy="341036"/>
            </a:xfrm>
          </p:grpSpPr>
          <p:sp>
            <p:nvSpPr>
              <p:cNvPr id="579" name="Google Shape;579;p67"/>
              <p:cNvSpPr/>
              <p:nvPr/>
            </p:nvSpPr>
            <p:spPr>
              <a:xfrm>
                <a:off x="73668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0"/>
                    </a:moveTo>
                    <a:lnTo>
                      <a:pt x="0" y="1109"/>
                    </a:lnTo>
                    <a:lnTo>
                      <a:pt x="166" y="1276"/>
                    </a:lnTo>
                    <a:lnTo>
                      <a:pt x="1275" y="167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67"/>
              <p:cNvSpPr/>
              <p:nvPr/>
            </p:nvSpPr>
            <p:spPr>
              <a:xfrm>
                <a:off x="73668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6" y="0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5" y="1109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67"/>
              <p:cNvSpPr/>
              <p:nvPr/>
            </p:nvSpPr>
            <p:spPr>
              <a:xfrm>
                <a:off x="76584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0"/>
                    </a:moveTo>
                    <a:lnTo>
                      <a:pt x="0" y="1109"/>
                    </a:lnTo>
                    <a:lnTo>
                      <a:pt x="222" y="1276"/>
                    </a:lnTo>
                    <a:lnTo>
                      <a:pt x="1276" y="167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67"/>
              <p:cNvSpPr/>
              <p:nvPr/>
            </p:nvSpPr>
            <p:spPr>
              <a:xfrm>
                <a:off x="76584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7" y="0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6" y="110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67"/>
              <p:cNvSpPr/>
              <p:nvPr/>
            </p:nvSpPr>
            <p:spPr>
              <a:xfrm>
                <a:off x="7070753" y="3796525"/>
                <a:ext cx="107772" cy="103241"/>
              </a:xfrm>
              <a:custGeom>
                <a:rect b="b" l="l" r="r" t="t"/>
                <a:pathLst>
                  <a:path extrusionOk="0" h="1276" w="1332">
                    <a:moveTo>
                      <a:pt x="1109" y="1"/>
                    </a:moveTo>
                    <a:lnTo>
                      <a:pt x="0" y="1110"/>
                    </a:lnTo>
                    <a:lnTo>
                      <a:pt x="222" y="1276"/>
                    </a:lnTo>
                    <a:lnTo>
                      <a:pt x="1331" y="167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67"/>
              <p:cNvSpPr/>
              <p:nvPr/>
            </p:nvSpPr>
            <p:spPr>
              <a:xfrm>
                <a:off x="7075203" y="3796525"/>
                <a:ext cx="103322" cy="103241"/>
              </a:xfrm>
              <a:custGeom>
                <a:rect b="b" l="l" r="r" t="t"/>
                <a:pathLst>
                  <a:path extrusionOk="0" h="1276" w="1277">
                    <a:moveTo>
                      <a:pt x="167" y="1"/>
                    </a:moveTo>
                    <a:lnTo>
                      <a:pt x="1" y="167"/>
                    </a:lnTo>
                    <a:lnTo>
                      <a:pt x="1110" y="1276"/>
                    </a:lnTo>
                    <a:lnTo>
                      <a:pt x="1276" y="111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67"/>
              <p:cNvSpPr/>
              <p:nvPr/>
            </p:nvSpPr>
            <p:spPr>
              <a:xfrm>
                <a:off x="7366883" y="3796525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1"/>
                    </a:moveTo>
                    <a:lnTo>
                      <a:pt x="0" y="1110"/>
                    </a:lnTo>
                    <a:lnTo>
                      <a:pt x="166" y="1276"/>
                    </a:lnTo>
                    <a:lnTo>
                      <a:pt x="1275" y="167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67"/>
              <p:cNvSpPr/>
              <p:nvPr/>
            </p:nvSpPr>
            <p:spPr>
              <a:xfrm>
                <a:off x="7366883" y="3796525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6" y="1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5" y="111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7" name="Google Shape;587;p67"/>
            <p:cNvGrpSpPr/>
            <p:nvPr/>
          </p:nvGrpSpPr>
          <p:grpSpPr>
            <a:xfrm>
              <a:off x="5052941" y="-1007875"/>
              <a:ext cx="3372034" cy="3579622"/>
              <a:chOff x="6474042" y="-61911"/>
              <a:chExt cx="4446247" cy="4719966"/>
            </a:xfrm>
          </p:grpSpPr>
          <p:sp>
            <p:nvSpPr>
              <p:cNvPr id="588" name="Google Shape;588;p67"/>
              <p:cNvSpPr/>
              <p:nvPr/>
            </p:nvSpPr>
            <p:spPr>
              <a:xfrm>
                <a:off x="10722788" y="3477982"/>
                <a:ext cx="89810" cy="632716"/>
              </a:xfrm>
              <a:custGeom>
                <a:rect b="b" l="l" r="r" t="t"/>
                <a:pathLst>
                  <a:path extrusionOk="0" h="7820" w="1110">
                    <a:moveTo>
                      <a:pt x="1109" y="1"/>
                    </a:moveTo>
                    <a:lnTo>
                      <a:pt x="0" y="1110"/>
                    </a:lnTo>
                    <a:lnTo>
                      <a:pt x="0" y="3938"/>
                    </a:lnTo>
                    <a:lnTo>
                      <a:pt x="0" y="6710"/>
                    </a:lnTo>
                    <a:lnTo>
                      <a:pt x="1109" y="7819"/>
                    </a:lnTo>
                    <a:lnTo>
                      <a:pt x="1109" y="3938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67"/>
              <p:cNvSpPr/>
              <p:nvPr/>
            </p:nvSpPr>
            <p:spPr>
              <a:xfrm>
                <a:off x="7286054" y="750183"/>
                <a:ext cx="444277" cy="444196"/>
              </a:xfrm>
              <a:custGeom>
                <a:rect b="b" l="l" r="r" t="t"/>
                <a:pathLst>
                  <a:path extrusionOk="0" h="5490" w="5491">
                    <a:moveTo>
                      <a:pt x="1" y="0"/>
                    </a:moveTo>
                    <a:lnTo>
                      <a:pt x="2774" y="2773"/>
                    </a:lnTo>
                    <a:lnTo>
                      <a:pt x="5491" y="5490"/>
                    </a:lnTo>
                    <a:lnTo>
                      <a:pt x="5491" y="3937"/>
                    </a:lnTo>
                    <a:lnTo>
                      <a:pt x="3550" y="1941"/>
                    </a:lnTo>
                    <a:lnTo>
                      <a:pt x="15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67"/>
              <p:cNvSpPr/>
              <p:nvPr/>
            </p:nvSpPr>
            <p:spPr>
              <a:xfrm>
                <a:off x="6474042" y="-61911"/>
                <a:ext cx="183989" cy="184070"/>
              </a:xfrm>
              <a:custGeom>
                <a:rect b="b" l="l" r="r" t="t"/>
                <a:pathLst>
                  <a:path extrusionOk="0" h="2275" w="2274">
                    <a:moveTo>
                      <a:pt x="1165" y="611"/>
                    </a:moveTo>
                    <a:cubicBezTo>
                      <a:pt x="1442" y="611"/>
                      <a:pt x="1664" y="832"/>
                      <a:pt x="1719" y="1165"/>
                    </a:cubicBezTo>
                    <a:cubicBezTo>
                      <a:pt x="1719" y="1442"/>
                      <a:pt x="1442" y="1664"/>
                      <a:pt x="1165" y="1664"/>
                    </a:cubicBezTo>
                    <a:cubicBezTo>
                      <a:pt x="832" y="1664"/>
                      <a:pt x="610" y="1442"/>
                      <a:pt x="610" y="1165"/>
                    </a:cubicBezTo>
                    <a:cubicBezTo>
                      <a:pt x="610" y="832"/>
                      <a:pt x="832" y="611"/>
                      <a:pt x="1165" y="611"/>
                    </a:cubicBezTo>
                    <a:close/>
                    <a:moveTo>
                      <a:pt x="1165" y="1"/>
                    </a:moveTo>
                    <a:cubicBezTo>
                      <a:pt x="499" y="1"/>
                      <a:pt x="0" y="500"/>
                      <a:pt x="0" y="1165"/>
                    </a:cubicBezTo>
                    <a:cubicBezTo>
                      <a:pt x="0" y="1775"/>
                      <a:pt x="499" y="2274"/>
                      <a:pt x="1165" y="2274"/>
                    </a:cubicBezTo>
                    <a:cubicBezTo>
                      <a:pt x="1775" y="2274"/>
                      <a:pt x="2274" y="1775"/>
                      <a:pt x="2274" y="1165"/>
                    </a:cubicBezTo>
                    <a:cubicBezTo>
                      <a:pt x="2274" y="500"/>
                      <a:pt x="1775" y="1"/>
                      <a:pt x="1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67"/>
              <p:cNvSpPr/>
              <p:nvPr/>
            </p:nvSpPr>
            <p:spPr>
              <a:xfrm>
                <a:off x="10704825" y="4473337"/>
                <a:ext cx="215463" cy="184718"/>
              </a:xfrm>
              <a:custGeom>
                <a:rect b="b" l="l" r="r" t="t"/>
                <a:pathLst>
                  <a:path extrusionOk="0" h="2283" w="2663">
                    <a:moveTo>
                      <a:pt x="1498" y="563"/>
                    </a:moveTo>
                    <a:cubicBezTo>
                      <a:pt x="1830" y="563"/>
                      <a:pt x="2052" y="840"/>
                      <a:pt x="2052" y="1118"/>
                    </a:cubicBezTo>
                    <a:cubicBezTo>
                      <a:pt x="2052" y="1454"/>
                      <a:pt x="1776" y="1664"/>
                      <a:pt x="1494" y="1664"/>
                    </a:cubicBezTo>
                    <a:cubicBezTo>
                      <a:pt x="1357" y="1664"/>
                      <a:pt x="1218" y="1615"/>
                      <a:pt x="1110" y="1506"/>
                    </a:cubicBezTo>
                    <a:cubicBezTo>
                      <a:pt x="777" y="1173"/>
                      <a:pt x="999" y="563"/>
                      <a:pt x="1498" y="563"/>
                    </a:cubicBezTo>
                    <a:close/>
                    <a:moveTo>
                      <a:pt x="1529" y="0"/>
                    </a:moveTo>
                    <a:cubicBezTo>
                      <a:pt x="1246" y="0"/>
                      <a:pt x="957" y="106"/>
                      <a:pt x="721" y="341"/>
                    </a:cubicBezTo>
                    <a:cubicBezTo>
                      <a:pt x="1" y="1007"/>
                      <a:pt x="500" y="2282"/>
                      <a:pt x="1498" y="2282"/>
                    </a:cubicBezTo>
                    <a:cubicBezTo>
                      <a:pt x="2108" y="2282"/>
                      <a:pt x="2662" y="1728"/>
                      <a:pt x="2662" y="1118"/>
                    </a:cubicBezTo>
                    <a:cubicBezTo>
                      <a:pt x="2662" y="446"/>
                      <a:pt x="2110" y="0"/>
                      <a:pt x="1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67"/>
              <p:cNvSpPr/>
              <p:nvPr/>
            </p:nvSpPr>
            <p:spPr>
              <a:xfrm>
                <a:off x="6590714" y="63742"/>
                <a:ext cx="4262258" cy="4432735"/>
              </a:xfrm>
              <a:custGeom>
                <a:rect b="b" l="l" r="r" t="t"/>
                <a:pathLst>
                  <a:path extrusionOk="0" h="54786" w="52679">
                    <a:moveTo>
                      <a:pt x="388" y="0"/>
                    </a:moveTo>
                    <a:lnTo>
                      <a:pt x="0" y="388"/>
                    </a:lnTo>
                    <a:lnTo>
                      <a:pt x="16857" y="17245"/>
                    </a:lnTo>
                    <a:lnTo>
                      <a:pt x="16913" y="17356"/>
                    </a:lnTo>
                    <a:lnTo>
                      <a:pt x="29445" y="17356"/>
                    </a:lnTo>
                    <a:lnTo>
                      <a:pt x="52069" y="39980"/>
                    </a:lnTo>
                    <a:lnTo>
                      <a:pt x="52069" y="54786"/>
                    </a:lnTo>
                    <a:lnTo>
                      <a:pt x="52678" y="54786"/>
                    </a:lnTo>
                    <a:lnTo>
                      <a:pt x="52678" y="39759"/>
                    </a:lnTo>
                    <a:lnTo>
                      <a:pt x="29777" y="16857"/>
                    </a:lnTo>
                    <a:lnTo>
                      <a:pt x="29666" y="16746"/>
                    </a:lnTo>
                    <a:lnTo>
                      <a:pt x="17190" y="16746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3" name="Google Shape;593;p67"/>
            <p:cNvSpPr/>
            <p:nvPr/>
          </p:nvSpPr>
          <p:spPr>
            <a:xfrm>
              <a:off x="7522237" y="-209327"/>
              <a:ext cx="1798786" cy="1791641"/>
            </a:xfrm>
            <a:custGeom>
              <a:rect b="b" l="l" r="r" t="t"/>
              <a:pathLst>
                <a:path extrusionOk="0" h="13974" w="14030">
                  <a:moveTo>
                    <a:pt x="1" y="0"/>
                  </a:moveTo>
                  <a:lnTo>
                    <a:pt x="1" y="278"/>
                  </a:lnTo>
                  <a:lnTo>
                    <a:pt x="6211" y="278"/>
                  </a:lnTo>
                  <a:lnTo>
                    <a:pt x="13753" y="7819"/>
                  </a:lnTo>
                  <a:lnTo>
                    <a:pt x="13753" y="13974"/>
                  </a:lnTo>
                  <a:lnTo>
                    <a:pt x="14030" y="13974"/>
                  </a:lnTo>
                  <a:lnTo>
                    <a:pt x="14030" y="7763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4" name="Google Shape;594;p67"/>
            <p:cNvGrpSpPr/>
            <p:nvPr/>
          </p:nvGrpSpPr>
          <p:grpSpPr>
            <a:xfrm>
              <a:off x="6066323" y="845916"/>
              <a:ext cx="3431384" cy="3617769"/>
              <a:chOff x="5563238" y="409147"/>
              <a:chExt cx="4473190" cy="4716163"/>
            </a:xfrm>
          </p:grpSpPr>
          <p:sp>
            <p:nvSpPr>
              <p:cNvPr id="595" name="Google Shape;595;p67"/>
              <p:cNvSpPr/>
              <p:nvPr/>
            </p:nvSpPr>
            <p:spPr>
              <a:xfrm>
                <a:off x="5670929" y="956503"/>
                <a:ext cx="89810" cy="632716"/>
              </a:xfrm>
              <a:custGeom>
                <a:rect b="b" l="l" r="r" t="t"/>
                <a:pathLst>
                  <a:path extrusionOk="0" h="7820" w="1110">
                    <a:moveTo>
                      <a:pt x="1" y="1"/>
                    </a:moveTo>
                    <a:lnTo>
                      <a:pt x="1" y="3883"/>
                    </a:lnTo>
                    <a:lnTo>
                      <a:pt x="1" y="7820"/>
                    </a:lnTo>
                    <a:lnTo>
                      <a:pt x="1110" y="6711"/>
                    </a:lnTo>
                    <a:lnTo>
                      <a:pt x="1110" y="3883"/>
                    </a:lnTo>
                    <a:lnTo>
                      <a:pt x="1110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67"/>
              <p:cNvSpPr/>
              <p:nvPr/>
            </p:nvSpPr>
            <p:spPr>
              <a:xfrm>
                <a:off x="8748664" y="3872823"/>
                <a:ext cx="448808" cy="444196"/>
              </a:xfrm>
              <a:custGeom>
                <a:rect b="b" l="l" r="r" t="t"/>
                <a:pathLst>
                  <a:path extrusionOk="0" h="5490" w="5547">
                    <a:moveTo>
                      <a:pt x="1" y="0"/>
                    </a:moveTo>
                    <a:lnTo>
                      <a:pt x="1" y="1553"/>
                    </a:lnTo>
                    <a:lnTo>
                      <a:pt x="1997" y="3549"/>
                    </a:lnTo>
                    <a:lnTo>
                      <a:pt x="3938" y="5490"/>
                    </a:lnTo>
                    <a:lnTo>
                      <a:pt x="5546" y="5490"/>
                    </a:lnTo>
                    <a:lnTo>
                      <a:pt x="2774" y="27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67"/>
              <p:cNvSpPr/>
              <p:nvPr/>
            </p:nvSpPr>
            <p:spPr>
              <a:xfrm>
                <a:off x="9820965" y="4940593"/>
                <a:ext cx="215463" cy="184718"/>
              </a:xfrm>
              <a:custGeom>
                <a:rect b="b" l="l" r="r" t="t"/>
                <a:pathLst>
                  <a:path extrusionOk="0" h="2283" w="2663">
                    <a:moveTo>
                      <a:pt x="1170" y="619"/>
                    </a:moveTo>
                    <a:cubicBezTo>
                      <a:pt x="1306" y="619"/>
                      <a:pt x="1445" y="668"/>
                      <a:pt x="1553" y="777"/>
                    </a:cubicBezTo>
                    <a:cubicBezTo>
                      <a:pt x="1886" y="1110"/>
                      <a:pt x="1609" y="1720"/>
                      <a:pt x="1165" y="1720"/>
                    </a:cubicBezTo>
                    <a:cubicBezTo>
                      <a:pt x="833" y="1664"/>
                      <a:pt x="611" y="1442"/>
                      <a:pt x="611" y="1165"/>
                    </a:cubicBezTo>
                    <a:cubicBezTo>
                      <a:pt x="611" y="829"/>
                      <a:pt x="887" y="619"/>
                      <a:pt x="1170" y="619"/>
                    </a:cubicBezTo>
                    <a:close/>
                    <a:moveTo>
                      <a:pt x="1165" y="1"/>
                    </a:moveTo>
                    <a:cubicBezTo>
                      <a:pt x="500" y="1"/>
                      <a:pt x="1" y="500"/>
                      <a:pt x="1" y="1165"/>
                    </a:cubicBezTo>
                    <a:cubicBezTo>
                      <a:pt x="1" y="1837"/>
                      <a:pt x="553" y="2282"/>
                      <a:pt x="1134" y="2282"/>
                    </a:cubicBezTo>
                    <a:cubicBezTo>
                      <a:pt x="1417" y="2282"/>
                      <a:pt x="1706" y="2177"/>
                      <a:pt x="1942" y="1941"/>
                    </a:cubicBezTo>
                    <a:cubicBezTo>
                      <a:pt x="2662" y="1221"/>
                      <a:pt x="2163" y="1"/>
                      <a:pt x="1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67"/>
              <p:cNvSpPr/>
              <p:nvPr/>
            </p:nvSpPr>
            <p:spPr>
              <a:xfrm>
                <a:off x="5563238" y="409147"/>
                <a:ext cx="184070" cy="184070"/>
              </a:xfrm>
              <a:custGeom>
                <a:rect b="b" l="l" r="r" t="t"/>
                <a:pathLst>
                  <a:path extrusionOk="0" h="2275" w="2275">
                    <a:moveTo>
                      <a:pt x="1110" y="611"/>
                    </a:moveTo>
                    <a:cubicBezTo>
                      <a:pt x="1443" y="611"/>
                      <a:pt x="1664" y="833"/>
                      <a:pt x="1664" y="1165"/>
                    </a:cubicBezTo>
                    <a:cubicBezTo>
                      <a:pt x="1664" y="1443"/>
                      <a:pt x="1443" y="1664"/>
                      <a:pt x="1110" y="1664"/>
                    </a:cubicBezTo>
                    <a:cubicBezTo>
                      <a:pt x="833" y="1664"/>
                      <a:pt x="611" y="1443"/>
                      <a:pt x="611" y="1165"/>
                    </a:cubicBezTo>
                    <a:cubicBezTo>
                      <a:pt x="611" y="833"/>
                      <a:pt x="833" y="611"/>
                      <a:pt x="1110" y="611"/>
                    </a:cubicBezTo>
                    <a:close/>
                    <a:moveTo>
                      <a:pt x="1110" y="1"/>
                    </a:moveTo>
                    <a:cubicBezTo>
                      <a:pt x="500" y="1"/>
                      <a:pt x="1" y="500"/>
                      <a:pt x="1" y="1165"/>
                    </a:cubicBezTo>
                    <a:cubicBezTo>
                      <a:pt x="1" y="1775"/>
                      <a:pt x="500" y="2274"/>
                      <a:pt x="1110" y="2274"/>
                    </a:cubicBezTo>
                    <a:cubicBezTo>
                      <a:pt x="1775" y="2274"/>
                      <a:pt x="2274" y="1775"/>
                      <a:pt x="2274" y="1165"/>
                    </a:cubicBezTo>
                    <a:cubicBezTo>
                      <a:pt x="2274" y="500"/>
                      <a:pt x="1775" y="1"/>
                      <a:pt x="1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67"/>
              <p:cNvSpPr/>
              <p:nvPr/>
            </p:nvSpPr>
            <p:spPr>
              <a:xfrm>
                <a:off x="5630555" y="570724"/>
                <a:ext cx="4262258" cy="4432735"/>
              </a:xfrm>
              <a:custGeom>
                <a:rect b="b" l="l" r="r" t="t"/>
                <a:pathLst>
                  <a:path extrusionOk="0" h="54786" w="52679">
                    <a:moveTo>
                      <a:pt x="1" y="0"/>
                    </a:moveTo>
                    <a:lnTo>
                      <a:pt x="1" y="15027"/>
                    </a:lnTo>
                    <a:lnTo>
                      <a:pt x="22902" y="37929"/>
                    </a:lnTo>
                    <a:lnTo>
                      <a:pt x="22957" y="38040"/>
                    </a:lnTo>
                    <a:lnTo>
                      <a:pt x="35489" y="38040"/>
                    </a:lnTo>
                    <a:lnTo>
                      <a:pt x="52235" y="54786"/>
                    </a:lnTo>
                    <a:lnTo>
                      <a:pt x="52679" y="54398"/>
                    </a:lnTo>
                    <a:lnTo>
                      <a:pt x="35822" y="37541"/>
                    </a:lnTo>
                    <a:lnTo>
                      <a:pt x="35711" y="37430"/>
                    </a:lnTo>
                    <a:lnTo>
                      <a:pt x="23235" y="37430"/>
                    </a:lnTo>
                    <a:lnTo>
                      <a:pt x="611" y="14806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67"/>
              <p:cNvSpPr/>
              <p:nvPr/>
            </p:nvSpPr>
            <p:spPr>
              <a:xfrm>
                <a:off x="6043358" y="2181400"/>
                <a:ext cx="1135167" cy="1130636"/>
              </a:xfrm>
              <a:custGeom>
                <a:rect b="b" l="l" r="r" t="t"/>
                <a:pathLst>
                  <a:path extrusionOk="0" h="13974" w="14030">
                    <a:moveTo>
                      <a:pt x="0" y="0"/>
                    </a:moveTo>
                    <a:lnTo>
                      <a:pt x="0" y="6211"/>
                    </a:lnTo>
                    <a:lnTo>
                      <a:pt x="7708" y="13974"/>
                    </a:lnTo>
                    <a:lnTo>
                      <a:pt x="14029" y="13974"/>
                    </a:lnTo>
                    <a:lnTo>
                      <a:pt x="14029" y="13697"/>
                    </a:lnTo>
                    <a:lnTo>
                      <a:pt x="7819" y="13697"/>
                    </a:lnTo>
                    <a:lnTo>
                      <a:pt x="222" y="6155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1" name="Google Shape;601;p67"/>
            <p:cNvGrpSpPr/>
            <p:nvPr/>
          </p:nvGrpSpPr>
          <p:grpSpPr>
            <a:xfrm>
              <a:off x="7031838" y="1257845"/>
              <a:ext cx="287456" cy="287456"/>
              <a:chOff x="9708823" y="3047299"/>
              <a:chExt cx="188520" cy="188520"/>
            </a:xfrm>
          </p:grpSpPr>
          <p:sp>
            <p:nvSpPr>
              <p:cNvPr id="602" name="Google Shape;602;p67"/>
              <p:cNvSpPr/>
              <p:nvPr/>
            </p:nvSpPr>
            <p:spPr>
              <a:xfrm>
                <a:off x="9789572" y="3047299"/>
                <a:ext cx="31474" cy="188520"/>
              </a:xfrm>
              <a:custGeom>
                <a:rect b="b" l="l" r="r" t="t"/>
                <a:pathLst>
                  <a:path extrusionOk="0" h="2330" w="389">
                    <a:moveTo>
                      <a:pt x="1" y="0"/>
                    </a:moveTo>
                    <a:lnTo>
                      <a:pt x="1" y="2329"/>
                    </a:lnTo>
                    <a:lnTo>
                      <a:pt x="389" y="2329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67"/>
              <p:cNvSpPr/>
              <p:nvPr/>
            </p:nvSpPr>
            <p:spPr>
              <a:xfrm>
                <a:off x="9708823" y="3128047"/>
                <a:ext cx="188520" cy="27024"/>
              </a:xfrm>
              <a:custGeom>
                <a:rect b="b" l="l" r="r" t="t"/>
                <a:pathLst>
                  <a:path extrusionOk="0" h="334" w="2330">
                    <a:moveTo>
                      <a:pt x="1" y="0"/>
                    </a:moveTo>
                    <a:lnTo>
                      <a:pt x="1" y="333"/>
                    </a:lnTo>
                    <a:lnTo>
                      <a:pt x="2329" y="333"/>
                    </a:lnTo>
                    <a:lnTo>
                      <a:pt x="23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4" name="Google Shape;604;p67"/>
            <p:cNvGrpSpPr/>
            <p:nvPr/>
          </p:nvGrpSpPr>
          <p:grpSpPr>
            <a:xfrm>
              <a:off x="8049231" y="4543486"/>
              <a:ext cx="744777" cy="130184"/>
              <a:chOff x="8829494" y="3047299"/>
              <a:chExt cx="744777" cy="130184"/>
            </a:xfrm>
          </p:grpSpPr>
          <p:sp>
            <p:nvSpPr>
              <p:cNvPr id="605" name="Google Shape;605;p67"/>
              <p:cNvSpPr/>
              <p:nvPr/>
            </p:nvSpPr>
            <p:spPr>
              <a:xfrm>
                <a:off x="9390281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67"/>
              <p:cNvSpPr/>
              <p:nvPr/>
            </p:nvSpPr>
            <p:spPr>
              <a:xfrm>
                <a:off x="9246746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67"/>
              <p:cNvSpPr/>
              <p:nvPr/>
            </p:nvSpPr>
            <p:spPr>
              <a:xfrm>
                <a:off x="9107662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67"/>
              <p:cNvSpPr/>
              <p:nvPr/>
            </p:nvSpPr>
            <p:spPr>
              <a:xfrm>
                <a:off x="8968578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67"/>
              <p:cNvSpPr/>
              <p:nvPr/>
            </p:nvSpPr>
            <p:spPr>
              <a:xfrm>
                <a:off x="8829494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0" name="Google Shape;610;p67"/>
            <p:cNvGrpSpPr/>
            <p:nvPr/>
          </p:nvGrpSpPr>
          <p:grpSpPr>
            <a:xfrm>
              <a:off x="5025311" y="4581842"/>
              <a:ext cx="653177" cy="53475"/>
              <a:chOff x="8407710" y="3361310"/>
              <a:chExt cx="713464" cy="58417"/>
            </a:xfrm>
          </p:grpSpPr>
          <p:sp>
            <p:nvSpPr>
              <p:cNvPr id="611" name="Google Shape;611;p67"/>
              <p:cNvSpPr/>
              <p:nvPr/>
            </p:nvSpPr>
            <p:spPr>
              <a:xfrm>
                <a:off x="8766626" y="3361310"/>
                <a:ext cx="354548" cy="58417"/>
              </a:xfrm>
              <a:custGeom>
                <a:rect b="b" l="l" r="r" t="t"/>
                <a:pathLst>
                  <a:path extrusionOk="0" h="722" w="4382">
                    <a:moveTo>
                      <a:pt x="1" y="1"/>
                    </a:moveTo>
                    <a:lnTo>
                      <a:pt x="1" y="722"/>
                    </a:lnTo>
                    <a:lnTo>
                      <a:pt x="4381" y="722"/>
                    </a:lnTo>
                    <a:lnTo>
                      <a:pt x="43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67"/>
              <p:cNvSpPr/>
              <p:nvPr/>
            </p:nvSpPr>
            <p:spPr>
              <a:xfrm>
                <a:off x="8519851" y="3361310"/>
                <a:ext cx="175089" cy="58417"/>
              </a:xfrm>
              <a:custGeom>
                <a:rect b="b" l="l" r="r" t="t"/>
                <a:pathLst>
                  <a:path extrusionOk="0" h="722" w="2164">
                    <a:moveTo>
                      <a:pt x="1" y="1"/>
                    </a:moveTo>
                    <a:lnTo>
                      <a:pt x="1" y="722"/>
                    </a:lnTo>
                    <a:lnTo>
                      <a:pt x="2164" y="722"/>
                    </a:lnTo>
                    <a:lnTo>
                      <a:pt x="2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67"/>
              <p:cNvSpPr/>
              <p:nvPr/>
            </p:nvSpPr>
            <p:spPr>
              <a:xfrm>
                <a:off x="8407710" y="3361310"/>
                <a:ext cx="58417" cy="58417"/>
              </a:xfrm>
              <a:custGeom>
                <a:rect b="b" l="l" r="r" t="t"/>
                <a:pathLst>
                  <a:path extrusionOk="0" h="722" w="722">
                    <a:moveTo>
                      <a:pt x="1" y="1"/>
                    </a:moveTo>
                    <a:lnTo>
                      <a:pt x="1" y="722"/>
                    </a:lnTo>
                    <a:lnTo>
                      <a:pt x="722" y="722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4" name="Google Shape;614;p67"/>
            <p:cNvGrpSpPr/>
            <p:nvPr/>
          </p:nvGrpSpPr>
          <p:grpSpPr>
            <a:xfrm>
              <a:off x="7515400" y="2572981"/>
              <a:ext cx="2523342" cy="810715"/>
              <a:chOff x="7683442" y="2402007"/>
              <a:chExt cx="2595230" cy="833811"/>
            </a:xfrm>
          </p:grpSpPr>
          <p:sp>
            <p:nvSpPr>
              <p:cNvPr id="615" name="Google Shape;615;p67"/>
              <p:cNvSpPr/>
              <p:nvPr/>
            </p:nvSpPr>
            <p:spPr>
              <a:xfrm>
                <a:off x="7810998" y="2504392"/>
                <a:ext cx="2467674" cy="731426"/>
              </a:xfrm>
              <a:custGeom>
                <a:rect b="b" l="l" r="r" t="t"/>
                <a:pathLst>
                  <a:path extrusionOk="0" h="9040" w="30499">
                    <a:moveTo>
                      <a:pt x="278" y="1"/>
                    </a:moveTo>
                    <a:lnTo>
                      <a:pt x="1" y="278"/>
                    </a:lnTo>
                    <a:lnTo>
                      <a:pt x="3383" y="3660"/>
                    </a:lnTo>
                    <a:lnTo>
                      <a:pt x="24898" y="3660"/>
                    </a:lnTo>
                    <a:lnTo>
                      <a:pt x="30222" y="9039"/>
                    </a:lnTo>
                    <a:lnTo>
                      <a:pt x="30499" y="8762"/>
                    </a:lnTo>
                    <a:lnTo>
                      <a:pt x="25065" y="3272"/>
                    </a:lnTo>
                    <a:lnTo>
                      <a:pt x="3550" y="3272"/>
                    </a:lnTo>
                    <a:lnTo>
                      <a:pt x="2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67"/>
              <p:cNvSpPr/>
              <p:nvPr/>
            </p:nvSpPr>
            <p:spPr>
              <a:xfrm>
                <a:off x="7683442" y="2402007"/>
                <a:ext cx="163408" cy="140091"/>
              </a:xfrm>
              <a:custGeom>
                <a:rect b="b" l="l" r="r" t="t"/>
                <a:pathLst>
                  <a:path extrusionOk="0" h="2283" w="2663">
                    <a:moveTo>
                      <a:pt x="1498" y="563"/>
                    </a:moveTo>
                    <a:cubicBezTo>
                      <a:pt x="1830" y="563"/>
                      <a:pt x="2052" y="840"/>
                      <a:pt x="2052" y="1118"/>
                    </a:cubicBezTo>
                    <a:cubicBezTo>
                      <a:pt x="2052" y="1454"/>
                      <a:pt x="1776" y="1664"/>
                      <a:pt x="1494" y="1664"/>
                    </a:cubicBezTo>
                    <a:cubicBezTo>
                      <a:pt x="1357" y="1664"/>
                      <a:pt x="1218" y="1615"/>
                      <a:pt x="1110" y="1506"/>
                    </a:cubicBezTo>
                    <a:cubicBezTo>
                      <a:pt x="777" y="1173"/>
                      <a:pt x="999" y="563"/>
                      <a:pt x="1498" y="563"/>
                    </a:cubicBezTo>
                    <a:close/>
                    <a:moveTo>
                      <a:pt x="1529" y="0"/>
                    </a:moveTo>
                    <a:cubicBezTo>
                      <a:pt x="1246" y="0"/>
                      <a:pt x="957" y="106"/>
                      <a:pt x="721" y="341"/>
                    </a:cubicBezTo>
                    <a:cubicBezTo>
                      <a:pt x="1" y="1007"/>
                      <a:pt x="500" y="2282"/>
                      <a:pt x="1498" y="2282"/>
                    </a:cubicBezTo>
                    <a:cubicBezTo>
                      <a:pt x="2108" y="2282"/>
                      <a:pt x="2662" y="1728"/>
                      <a:pt x="2662" y="1118"/>
                    </a:cubicBezTo>
                    <a:cubicBezTo>
                      <a:pt x="2662" y="446"/>
                      <a:pt x="2110" y="0"/>
                      <a:pt x="1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5427750" y="1819787"/>
            <a:ext cx="28575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type="ctrTitle"/>
          </p:nvPr>
        </p:nvSpPr>
        <p:spPr>
          <a:xfrm flipH="1">
            <a:off x="5427750" y="981587"/>
            <a:ext cx="28575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01725" y="3712858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4789400" y="3715662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subTitle"/>
          </p:nvPr>
        </p:nvSpPr>
        <p:spPr>
          <a:xfrm>
            <a:off x="2101725" y="3396845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789400" y="3395392"/>
            <a:ext cx="2157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0"/>
          <p:cNvSpPr txBox="1"/>
          <p:nvPr>
            <p:ph type="ctrTitle"/>
          </p:nvPr>
        </p:nvSpPr>
        <p:spPr>
          <a:xfrm flipH="1">
            <a:off x="1187500" y="445025"/>
            <a:ext cx="67845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7" Type="http://schemas.openxmlformats.org/officeDocument/2006/relationships/theme" Target="../theme/theme1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 Light"/>
              <a:buChar char="●"/>
              <a:defRPr sz="1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fosdem.org/2023/schedule/event/hachyderm/" TargetMode="External"/><Relationship Id="rId4" Type="http://schemas.openxmlformats.org/officeDocument/2006/relationships/hyperlink" Target="mailto:nova@nivenly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8"/>
          <p:cNvSpPr txBox="1"/>
          <p:nvPr>
            <p:ph idx="4294967295" type="body"/>
          </p:nvPr>
        </p:nvSpPr>
        <p:spPr>
          <a:xfrm>
            <a:off x="1232975" y="1237075"/>
            <a:ext cx="7638600" cy="3366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slides in this deck are </a:t>
            </a:r>
            <a:r>
              <a:rPr b="1" lang="en" sz="2100"/>
              <a:t>publicly available!</a:t>
            </a:r>
            <a:r>
              <a:rPr lang="en" sz="2100"/>
              <a:t>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These are the slides that correspond to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Kris Nóva’s 2023 FOSDEM talk.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All comments on the slides will be </a:t>
            </a:r>
            <a:r>
              <a:rPr b="1" lang="en" sz="2100"/>
              <a:t>publicly visible.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For private feedback please email: </a:t>
            </a:r>
            <a:r>
              <a:rPr i="1" lang="en" sz="21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nova@nivenly.</a:t>
            </a:r>
            <a:r>
              <a:rPr i="1" lang="en" sz="2100"/>
              <a:t>org</a:t>
            </a:r>
            <a:endParaRPr sz="2100"/>
          </a:p>
        </p:txBody>
      </p:sp>
      <p:sp>
        <p:nvSpPr>
          <p:cNvPr id="622" name="Google Shape;622;p68"/>
          <p:cNvSpPr txBox="1"/>
          <p:nvPr>
            <p:ph type="ctrTitle"/>
          </p:nvPr>
        </p:nvSpPr>
        <p:spPr>
          <a:xfrm flipH="1">
            <a:off x="1160100" y="445025"/>
            <a:ext cx="7526700" cy="670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 Read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7"/>
          <p:cNvSpPr txBox="1"/>
          <p:nvPr>
            <p:ph type="ctrTitle"/>
          </p:nvPr>
        </p:nvSpPr>
        <p:spPr>
          <a:xfrm flipH="1">
            <a:off x="1429850" y="1466325"/>
            <a:ext cx="63540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What is Hachyderm?</a:t>
            </a:r>
            <a:endParaRPr sz="6400"/>
          </a:p>
        </p:txBody>
      </p:sp>
      <p:sp>
        <p:nvSpPr>
          <p:cNvPr id="689" name="Google Shape;689;p77"/>
          <p:cNvSpPr txBox="1"/>
          <p:nvPr>
            <p:ph idx="1" type="subTitle"/>
          </p:nvPr>
        </p:nvSpPr>
        <p:spPr>
          <a:xfrm>
            <a:off x="1792500" y="2405025"/>
            <a:ext cx="55590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strike="sngStrike"/>
              <a:t>My little Mastodon server.</a:t>
            </a:r>
            <a:endParaRPr sz="3300" strike="sngStrike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My medium Mastodon server.</a:t>
            </a:r>
            <a:endParaRPr sz="3300"/>
          </a:p>
        </p:txBody>
      </p:sp>
      <p:pic>
        <p:nvPicPr>
          <p:cNvPr id="690" name="Google Shape;69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92" y="4112088"/>
            <a:ext cx="1113800" cy="824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8"/>
          <p:cNvSpPr txBox="1"/>
          <p:nvPr>
            <p:ph type="ctrTitle"/>
          </p:nvPr>
        </p:nvSpPr>
        <p:spPr>
          <a:xfrm flipH="1">
            <a:off x="1395000" y="2102400"/>
            <a:ext cx="63540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What is Mastodon?</a:t>
            </a:r>
            <a:endParaRPr sz="6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9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Mastodon?</a:t>
            </a:r>
            <a:endParaRPr/>
          </a:p>
        </p:txBody>
      </p:sp>
      <p:pic>
        <p:nvPicPr>
          <p:cNvPr id="701" name="Google Shape;70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325" y="141506"/>
            <a:ext cx="9266651" cy="48604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0"/>
          <p:cNvSpPr txBox="1"/>
          <p:nvPr>
            <p:ph idx="1" type="subTitle"/>
          </p:nvPr>
        </p:nvSpPr>
        <p:spPr>
          <a:xfrm>
            <a:off x="2101725" y="2965808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clumsy, temporary, or inelegant solution to a technical problem</a:t>
            </a:r>
            <a:endParaRPr/>
          </a:p>
        </p:txBody>
      </p:sp>
      <p:sp>
        <p:nvSpPr>
          <p:cNvPr id="707" name="Google Shape;707;p80"/>
          <p:cNvSpPr txBox="1"/>
          <p:nvPr>
            <p:ph idx="2" type="subTitle"/>
          </p:nvPr>
        </p:nvSpPr>
        <p:spPr>
          <a:xfrm>
            <a:off x="4780400" y="2965812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large thick skinned mammal such as an elephant, rhinoceros, or hippopotamus</a:t>
            </a:r>
            <a:endParaRPr/>
          </a:p>
        </p:txBody>
      </p:sp>
      <p:sp>
        <p:nvSpPr>
          <p:cNvPr id="708" name="Google Shape;708;p80"/>
          <p:cNvSpPr txBox="1"/>
          <p:nvPr>
            <p:ph idx="3" type="subTitle"/>
          </p:nvPr>
        </p:nvSpPr>
        <p:spPr>
          <a:xfrm>
            <a:off x="2101725" y="2177645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Hacky</a:t>
            </a:r>
            <a:endParaRPr sz="3800"/>
          </a:p>
        </p:txBody>
      </p:sp>
      <p:sp>
        <p:nvSpPr>
          <p:cNvPr id="709" name="Google Shape;709;p80"/>
          <p:cNvSpPr txBox="1"/>
          <p:nvPr>
            <p:ph idx="4" type="subTitle"/>
          </p:nvPr>
        </p:nvSpPr>
        <p:spPr>
          <a:xfrm>
            <a:off x="4789400" y="2176192"/>
            <a:ext cx="2157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Pachyderm</a:t>
            </a:r>
            <a:endParaRPr sz="3800"/>
          </a:p>
        </p:txBody>
      </p:sp>
      <p:sp>
        <p:nvSpPr>
          <p:cNvPr id="710" name="Google Shape;710;p80"/>
          <p:cNvSpPr txBox="1"/>
          <p:nvPr>
            <p:ph type="ctrTitle"/>
          </p:nvPr>
        </p:nvSpPr>
        <p:spPr>
          <a:xfrm flipH="1">
            <a:off x="457200" y="851150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about the name?</a:t>
            </a:r>
            <a:endParaRPr sz="5300"/>
          </a:p>
        </p:txBody>
      </p:sp>
      <p:sp>
        <p:nvSpPr>
          <p:cNvPr id="711" name="Google Shape;711;p80"/>
          <p:cNvSpPr txBox="1"/>
          <p:nvPr>
            <p:ph idx="3" type="subTitle"/>
          </p:nvPr>
        </p:nvSpPr>
        <p:spPr>
          <a:xfrm>
            <a:off x="4049000" y="2177650"/>
            <a:ext cx="731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+</a:t>
            </a:r>
            <a:endParaRPr sz="3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1"/>
          <p:cNvSpPr txBox="1"/>
          <p:nvPr>
            <p:ph idx="4" type="subTitle"/>
          </p:nvPr>
        </p:nvSpPr>
        <p:spPr>
          <a:xfrm>
            <a:off x="3232025" y="2132425"/>
            <a:ext cx="2605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Hachyderm</a:t>
            </a:r>
            <a:endParaRPr sz="4600"/>
          </a:p>
        </p:txBody>
      </p:sp>
      <p:sp>
        <p:nvSpPr>
          <p:cNvPr id="717" name="Google Shape;717;p81"/>
          <p:cNvSpPr txBox="1"/>
          <p:nvPr>
            <p:ph type="ctrTitle"/>
          </p:nvPr>
        </p:nvSpPr>
        <p:spPr>
          <a:xfrm flipH="1">
            <a:off x="457200" y="851150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about the name?</a:t>
            </a:r>
            <a:endParaRPr sz="5300"/>
          </a:p>
        </p:txBody>
      </p:sp>
      <p:sp>
        <p:nvSpPr>
          <p:cNvPr id="718" name="Google Shape;718;p81"/>
          <p:cNvSpPr txBox="1"/>
          <p:nvPr>
            <p:ph idx="1" type="subTitle"/>
          </p:nvPr>
        </p:nvSpPr>
        <p:spPr>
          <a:xfrm>
            <a:off x="3447275" y="2936620"/>
            <a:ext cx="21750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clumsy, temporary, or inelegant thick skinned social media server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2"/>
          <p:cNvSpPr txBox="1"/>
          <p:nvPr>
            <p:ph type="ctrTitle"/>
          </p:nvPr>
        </p:nvSpPr>
        <p:spPr>
          <a:xfrm>
            <a:off x="4297175" y="15173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Hachydermians</a:t>
            </a:r>
            <a:endParaRPr/>
          </a:p>
        </p:txBody>
      </p:sp>
      <p:sp>
        <p:nvSpPr>
          <p:cNvPr id="724" name="Google Shape;724;p82"/>
          <p:cNvSpPr txBox="1"/>
          <p:nvPr>
            <p:ph idx="2" type="title"/>
          </p:nvPr>
        </p:nvSpPr>
        <p:spPr>
          <a:xfrm>
            <a:off x="4297175" y="4789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45,000</a:t>
            </a:r>
            <a:endParaRPr/>
          </a:p>
        </p:txBody>
      </p:sp>
      <p:pic>
        <p:nvPicPr>
          <p:cNvPr id="725" name="Google Shape;72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342" y="4163163"/>
            <a:ext cx="1113800" cy="824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26" name="Google Shape;726;p82"/>
          <p:cNvSpPr txBox="1"/>
          <p:nvPr>
            <p:ph type="ctrTitle"/>
          </p:nvPr>
        </p:nvSpPr>
        <p:spPr>
          <a:xfrm>
            <a:off x="4297175" y="34223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</a:t>
            </a:r>
            <a:r>
              <a:rPr lang="en"/>
              <a:t>Hachydermians</a:t>
            </a:r>
            <a:endParaRPr/>
          </a:p>
        </p:txBody>
      </p:sp>
      <p:sp>
        <p:nvSpPr>
          <p:cNvPr id="727" name="Google Shape;727;p82"/>
          <p:cNvSpPr txBox="1"/>
          <p:nvPr>
            <p:ph idx="2" type="title"/>
          </p:nvPr>
        </p:nvSpPr>
        <p:spPr>
          <a:xfrm>
            <a:off x="4297175" y="23839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r>
              <a:rPr lang="en"/>
              <a:t>,000</a:t>
            </a:r>
            <a:endParaRPr/>
          </a:p>
        </p:txBody>
      </p:sp>
      <p:sp>
        <p:nvSpPr>
          <p:cNvPr id="728" name="Google Shape;728;p82"/>
          <p:cNvSpPr txBox="1"/>
          <p:nvPr>
            <p:ph idx="1" type="subTitle"/>
          </p:nvPr>
        </p:nvSpPr>
        <p:spPr>
          <a:xfrm>
            <a:off x="4297175" y="4119555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4th, 2023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3"/>
          <p:cNvSpPr txBox="1"/>
          <p:nvPr>
            <p:ph type="ctrTitle"/>
          </p:nvPr>
        </p:nvSpPr>
        <p:spPr>
          <a:xfrm>
            <a:off x="1710150" y="1328125"/>
            <a:ext cx="5723700" cy="18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400"/>
              </a:spcBef>
              <a:spcAft>
                <a:spcPts val="0"/>
              </a:spcAft>
              <a:buNone/>
            </a:pPr>
            <a:r>
              <a:rPr lang="en" sz="4200"/>
              <a:t>Technical and Open Source professionals such as yourselves.</a:t>
            </a:r>
            <a:endParaRPr sz="4200"/>
          </a:p>
        </p:txBody>
      </p:sp>
      <p:pic>
        <p:nvPicPr>
          <p:cNvPr id="734" name="Google Shape;73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3249">
            <a:off x="6589512" y="1110829"/>
            <a:ext cx="1256576" cy="8377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5" name="Google Shape;73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814175" y="3076400"/>
            <a:ext cx="1107350" cy="193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4"/>
          <p:cNvSpPr txBox="1"/>
          <p:nvPr>
            <p:ph type="ctrTitle"/>
          </p:nvPr>
        </p:nvSpPr>
        <p:spPr>
          <a:xfrm flipH="1">
            <a:off x="502350" y="445025"/>
            <a:ext cx="73863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hachyderm.io/about</a:t>
            </a:r>
            <a:endParaRPr/>
          </a:p>
        </p:txBody>
      </p:sp>
      <p:sp>
        <p:nvSpPr>
          <p:cNvPr id="741" name="Google Shape;741;p84"/>
          <p:cNvSpPr txBox="1"/>
          <p:nvPr>
            <p:ph idx="1" type="subTitle"/>
          </p:nvPr>
        </p:nvSpPr>
        <p:spPr>
          <a:xfrm>
            <a:off x="1255350" y="1279525"/>
            <a:ext cx="6633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Here we are trying to build a curated network of respectful professionals in the tech industry around the globe. Welcome anyone who follows the rules and needs a safe home or fresh start.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We are hackers, professionals, enthusiasts, and are passionate about life, respect, and digital freedom. We believe in peace and balance.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Safe space. Tech Industry. Economics. OSINT. News. Rust. Linux. Aurae. Kubernetes. Go. C. Infrastructure. Security. Black Lives Matter. LGTBQIA+. Pets. Hobbies.</a:t>
            </a:r>
            <a:endParaRPr sz="1800"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42" name="Google Shape;74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42" y="4185063"/>
            <a:ext cx="1113800" cy="824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5"/>
          <p:cNvSpPr txBox="1"/>
          <p:nvPr>
            <p:ph type="ctrTitle"/>
          </p:nvPr>
        </p:nvSpPr>
        <p:spPr>
          <a:xfrm flipH="1">
            <a:off x="632250" y="211575"/>
            <a:ext cx="78795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The Story of Leaving the Basement</a:t>
            </a:r>
            <a:endParaRPr sz="7900"/>
          </a:p>
        </p:txBody>
      </p:sp>
      <p:sp>
        <p:nvSpPr>
          <p:cNvPr id="748" name="Google Shape;748;p85"/>
          <p:cNvSpPr txBox="1"/>
          <p:nvPr>
            <p:ph idx="1" type="subTitle"/>
          </p:nvPr>
        </p:nvSpPr>
        <p:spPr>
          <a:xfrm>
            <a:off x="-197050" y="-94850"/>
            <a:ext cx="93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25%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6"/>
          <p:cNvSpPr txBox="1"/>
          <p:nvPr>
            <p:ph type="ctrTitle"/>
          </p:nvPr>
        </p:nvSpPr>
        <p:spPr>
          <a:xfrm flipH="1">
            <a:off x="421250" y="2951475"/>
            <a:ext cx="39561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November 27th 2022</a:t>
            </a:r>
            <a:endParaRPr sz="4700"/>
          </a:p>
        </p:txBody>
      </p:sp>
      <p:sp>
        <p:nvSpPr>
          <p:cNvPr id="754" name="Google Shape;754;p86"/>
          <p:cNvSpPr txBox="1"/>
          <p:nvPr>
            <p:ph idx="1" type="subTitle"/>
          </p:nvPr>
        </p:nvSpPr>
        <p:spPr>
          <a:xfrm>
            <a:off x="5104663" y="1176600"/>
            <a:ext cx="2901000" cy="1685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Hachyderm.io is unresponsive</a:t>
            </a:r>
            <a:endParaRPr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9" name="Google Shape;759;p87"/>
          <p:cNvCxnSpPr>
            <a:stCxn id="760" idx="6"/>
          </p:cNvCxnSpPr>
          <p:nvPr/>
        </p:nvCxnSpPr>
        <p:spPr>
          <a:xfrm flipH="1" rot="10800000">
            <a:off x="1919525" y="3793825"/>
            <a:ext cx="1735800" cy="3972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1" name="Google Shape;761;p87"/>
          <p:cNvCxnSpPr/>
          <p:nvPr/>
        </p:nvCxnSpPr>
        <p:spPr>
          <a:xfrm flipH="1" rot="10800000">
            <a:off x="3684125" y="2414863"/>
            <a:ext cx="2378700" cy="13644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2" name="Google Shape;762;p87"/>
          <p:cNvCxnSpPr/>
          <p:nvPr/>
        </p:nvCxnSpPr>
        <p:spPr>
          <a:xfrm flipH="1" rot="10800000">
            <a:off x="6055025" y="2035475"/>
            <a:ext cx="620700" cy="3633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3" name="Google Shape;763;p87"/>
          <p:cNvSpPr txBox="1"/>
          <p:nvPr>
            <p:ph type="ctrTitle"/>
          </p:nvPr>
        </p:nvSpPr>
        <p:spPr>
          <a:xfrm flipH="1">
            <a:off x="952779" y="4015753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720</a:t>
            </a:r>
            <a:endParaRPr sz="2200">
              <a:solidFill>
                <a:srgbClr val="00FF00"/>
              </a:solidFill>
            </a:endParaRPr>
          </a:p>
        </p:txBody>
      </p:sp>
      <p:cxnSp>
        <p:nvCxnSpPr>
          <p:cNvPr id="764" name="Google Shape;764;p87"/>
          <p:cNvCxnSpPr/>
          <p:nvPr/>
        </p:nvCxnSpPr>
        <p:spPr>
          <a:xfrm>
            <a:off x="1220000" y="41983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87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November Leading</a:t>
            </a:r>
            <a:r>
              <a:rPr lang="en" sz="4200"/>
              <a:t> Up To “The Outage”</a:t>
            </a:r>
            <a:endParaRPr sz="4200"/>
          </a:p>
        </p:txBody>
      </p:sp>
      <p:cxnSp>
        <p:nvCxnSpPr>
          <p:cNvPr id="766" name="Google Shape;766;p87"/>
          <p:cNvCxnSpPr>
            <a:endCxn id="767" idx="1"/>
          </p:cNvCxnSpPr>
          <p:nvPr/>
        </p:nvCxnSpPr>
        <p:spPr>
          <a:xfrm rot="10800000">
            <a:off x="1205400" y="1596125"/>
            <a:ext cx="720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8" name="Google Shape;768;p87"/>
          <p:cNvCxnSpPr/>
          <p:nvPr/>
        </p:nvCxnSpPr>
        <p:spPr>
          <a:xfrm rot="10800000">
            <a:off x="1846629" y="1596121"/>
            <a:ext cx="0" cy="2602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9" name="Google Shape;769;p87"/>
          <p:cNvSpPr txBox="1"/>
          <p:nvPr>
            <p:ph type="ctrTitle"/>
          </p:nvPr>
        </p:nvSpPr>
        <p:spPr>
          <a:xfrm flipH="1">
            <a:off x="1245425" y="4301200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Nov 1st</a:t>
            </a:r>
            <a:endParaRPr sz="2500"/>
          </a:p>
        </p:txBody>
      </p:sp>
      <p:sp>
        <p:nvSpPr>
          <p:cNvPr id="770" name="Google Shape;770;p87"/>
          <p:cNvSpPr txBox="1"/>
          <p:nvPr>
            <p:ph type="ctrTitle"/>
          </p:nvPr>
        </p:nvSpPr>
        <p:spPr>
          <a:xfrm flipH="1">
            <a:off x="-41600" y="169137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3</a:t>
            </a:r>
            <a:r>
              <a:rPr lang="en" sz="2300"/>
              <a:t>0,000</a:t>
            </a:r>
            <a:endParaRPr sz="2300"/>
          </a:p>
        </p:txBody>
      </p:sp>
      <p:sp>
        <p:nvSpPr>
          <p:cNvPr id="771" name="Google Shape;771;p87"/>
          <p:cNvSpPr txBox="1"/>
          <p:nvPr>
            <p:ph type="ctrTitle"/>
          </p:nvPr>
        </p:nvSpPr>
        <p:spPr>
          <a:xfrm flipH="1">
            <a:off x="-41600" y="280277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15</a:t>
            </a:r>
            <a:r>
              <a:rPr lang="en" sz="2300"/>
              <a:t>,000</a:t>
            </a:r>
            <a:endParaRPr sz="2300"/>
          </a:p>
        </p:txBody>
      </p:sp>
      <p:sp>
        <p:nvSpPr>
          <p:cNvPr id="772" name="Google Shape;772;p87"/>
          <p:cNvSpPr txBox="1"/>
          <p:nvPr>
            <p:ph type="ctrTitle"/>
          </p:nvPr>
        </p:nvSpPr>
        <p:spPr>
          <a:xfrm flipH="1">
            <a:off x="-41600" y="315377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10</a:t>
            </a:r>
            <a:r>
              <a:rPr lang="en" sz="2300"/>
              <a:t>,000</a:t>
            </a:r>
            <a:endParaRPr sz="2300"/>
          </a:p>
        </p:txBody>
      </p:sp>
      <p:sp>
        <p:nvSpPr>
          <p:cNvPr id="773" name="Google Shape;773;p87"/>
          <p:cNvSpPr txBox="1"/>
          <p:nvPr>
            <p:ph type="ctrTitle"/>
          </p:nvPr>
        </p:nvSpPr>
        <p:spPr>
          <a:xfrm flipH="1">
            <a:off x="-41600" y="350477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5,000</a:t>
            </a:r>
            <a:endParaRPr sz="2300"/>
          </a:p>
        </p:txBody>
      </p:sp>
      <p:sp>
        <p:nvSpPr>
          <p:cNvPr id="774" name="Google Shape;774;p87"/>
          <p:cNvSpPr txBox="1"/>
          <p:nvPr>
            <p:ph type="ctrTitle"/>
          </p:nvPr>
        </p:nvSpPr>
        <p:spPr>
          <a:xfrm flipH="1">
            <a:off x="-41600" y="245177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20,</a:t>
            </a:r>
            <a:r>
              <a:rPr lang="en" sz="2300"/>
              <a:t>000</a:t>
            </a:r>
            <a:endParaRPr sz="2300"/>
          </a:p>
        </p:txBody>
      </p:sp>
      <p:sp>
        <p:nvSpPr>
          <p:cNvPr id="775" name="Google Shape;775;p87"/>
          <p:cNvSpPr txBox="1"/>
          <p:nvPr>
            <p:ph type="ctrTitle"/>
          </p:nvPr>
        </p:nvSpPr>
        <p:spPr>
          <a:xfrm flipH="1">
            <a:off x="-41600" y="207157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25,000</a:t>
            </a:r>
            <a:endParaRPr sz="2300"/>
          </a:p>
        </p:txBody>
      </p:sp>
      <p:sp>
        <p:nvSpPr>
          <p:cNvPr id="776" name="Google Shape;776;p87"/>
          <p:cNvSpPr txBox="1"/>
          <p:nvPr>
            <p:ph type="ctrTitle"/>
          </p:nvPr>
        </p:nvSpPr>
        <p:spPr>
          <a:xfrm flipH="1">
            <a:off x="-41600" y="134037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35,000</a:t>
            </a:r>
            <a:endParaRPr sz="2300"/>
          </a:p>
        </p:txBody>
      </p:sp>
      <p:sp>
        <p:nvSpPr>
          <p:cNvPr id="760" name="Google Shape;760;p87"/>
          <p:cNvSpPr/>
          <p:nvPr/>
        </p:nvSpPr>
        <p:spPr>
          <a:xfrm>
            <a:off x="1773725" y="4118125"/>
            <a:ext cx="145800" cy="145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7" name="Google Shape;777;p87"/>
          <p:cNvCxnSpPr/>
          <p:nvPr/>
        </p:nvCxnSpPr>
        <p:spPr>
          <a:xfrm rot="10800000">
            <a:off x="2447829" y="1596121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8" name="Google Shape;778;p87"/>
          <p:cNvCxnSpPr/>
          <p:nvPr/>
        </p:nvCxnSpPr>
        <p:spPr>
          <a:xfrm rot="10800000">
            <a:off x="3049029" y="1596121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9" name="Google Shape;779;p87"/>
          <p:cNvCxnSpPr/>
          <p:nvPr/>
        </p:nvCxnSpPr>
        <p:spPr>
          <a:xfrm rot="10800000">
            <a:off x="3650229" y="1596121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0" name="Google Shape;780;p87"/>
          <p:cNvCxnSpPr/>
          <p:nvPr/>
        </p:nvCxnSpPr>
        <p:spPr>
          <a:xfrm rot="10800000">
            <a:off x="4251429" y="1596121"/>
            <a:ext cx="0" cy="2602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1" name="Google Shape;781;p87"/>
          <p:cNvCxnSpPr/>
          <p:nvPr/>
        </p:nvCxnSpPr>
        <p:spPr>
          <a:xfrm rot="10800000">
            <a:off x="4852629" y="1596121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2" name="Google Shape;782;p87"/>
          <p:cNvCxnSpPr/>
          <p:nvPr/>
        </p:nvCxnSpPr>
        <p:spPr>
          <a:xfrm rot="10800000">
            <a:off x="5453829" y="1596121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3" name="Google Shape;783;p87"/>
          <p:cNvCxnSpPr/>
          <p:nvPr/>
        </p:nvCxnSpPr>
        <p:spPr>
          <a:xfrm rot="10800000">
            <a:off x="6055029" y="1596121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4" name="Google Shape;784;p87"/>
          <p:cNvCxnSpPr/>
          <p:nvPr/>
        </p:nvCxnSpPr>
        <p:spPr>
          <a:xfrm rot="10800000">
            <a:off x="7257429" y="1573071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5" name="Google Shape;785;p87"/>
          <p:cNvCxnSpPr/>
          <p:nvPr/>
        </p:nvCxnSpPr>
        <p:spPr>
          <a:xfrm rot="10800000">
            <a:off x="7858629" y="1580366"/>
            <a:ext cx="0" cy="2602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6" name="Google Shape;786;p87"/>
          <p:cNvCxnSpPr/>
          <p:nvPr/>
        </p:nvCxnSpPr>
        <p:spPr>
          <a:xfrm>
            <a:off x="1220000" y="38400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7" name="Google Shape;787;p87"/>
          <p:cNvCxnSpPr/>
          <p:nvPr/>
        </p:nvCxnSpPr>
        <p:spPr>
          <a:xfrm>
            <a:off x="1220000" y="34890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8" name="Google Shape;788;p87"/>
          <p:cNvCxnSpPr/>
          <p:nvPr/>
        </p:nvCxnSpPr>
        <p:spPr>
          <a:xfrm>
            <a:off x="1220000" y="31380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9" name="Google Shape;789;p87"/>
          <p:cNvCxnSpPr/>
          <p:nvPr/>
        </p:nvCxnSpPr>
        <p:spPr>
          <a:xfrm>
            <a:off x="1220000" y="27870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0" name="Google Shape;790;p87"/>
          <p:cNvCxnSpPr/>
          <p:nvPr/>
        </p:nvCxnSpPr>
        <p:spPr>
          <a:xfrm>
            <a:off x="1220000" y="24068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1" name="Google Shape;791;p87"/>
          <p:cNvCxnSpPr/>
          <p:nvPr/>
        </p:nvCxnSpPr>
        <p:spPr>
          <a:xfrm>
            <a:off x="1220000" y="20266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2" name="Google Shape;792;p87"/>
          <p:cNvCxnSpPr/>
          <p:nvPr/>
        </p:nvCxnSpPr>
        <p:spPr>
          <a:xfrm>
            <a:off x="1220000" y="1675625"/>
            <a:ext cx="6638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3" name="Google Shape;793;p87"/>
          <p:cNvSpPr txBox="1"/>
          <p:nvPr>
            <p:ph type="ctrTitle"/>
          </p:nvPr>
        </p:nvSpPr>
        <p:spPr>
          <a:xfrm flipH="1">
            <a:off x="6055025" y="4249425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Nov 27th</a:t>
            </a:r>
            <a:endParaRPr sz="2500"/>
          </a:p>
        </p:txBody>
      </p:sp>
      <p:cxnSp>
        <p:nvCxnSpPr>
          <p:cNvPr id="794" name="Google Shape;794;p87"/>
          <p:cNvCxnSpPr/>
          <p:nvPr/>
        </p:nvCxnSpPr>
        <p:spPr>
          <a:xfrm rot="10800000">
            <a:off x="6656229" y="1596121"/>
            <a:ext cx="0" cy="2602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5" name="Google Shape;795;p87"/>
          <p:cNvSpPr/>
          <p:nvPr/>
        </p:nvSpPr>
        <p:spPr>
          <a:xfrm>
            <a:off x="6583325" y="1968325"/>
            <a:ext cx="145800" cy="145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87"/>
          <p:cNvSpPr txBox="1"/>
          <p:nvPr>
            <p:ph type="ctrTitle"/>
          </p:nvPr>
        </p:nvSpPr>
        <p:spPr>
          <a:xfrm flipH="1">
            <a:off x="6413179" y="1502133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30,212</a:t>
            </a:r>
            <a:endParaRPr sz="2200">
              <a:solidFill>
                <a:srgbClr val="00FF00"/>
              </a:solidFill>
            </a:endParaRPr>
          </a:p>
        </p:txBody>
      </p:sp>
      <p:sp>
        <p:nvSpPr>
          <p:cNvPr id="797" name="Google Shape;797;p87"/>
          <p:cNvSpPr/>
          <p:nvPr/>
        </p:nvSpPr>
        <p:spPr>
          <a:xfrm>
            <a:off x="3616775" y="3698125"/>
            <a:ext cx="145800" cy="145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8" name="Google Shape;798;p87"/>
          <p:cNvCxnSpPr/>
          <p:nvPr/>
        </p:nvCxnSpPr>
        <p:spPr>
          <a:xfrm flipH="1" rot="10800000">
            <a:off x="6656225" y="2443975"/>
            <a:ext cx="1638900" cy="207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799" name="Google Shape;799;p87"/>
          <p:cNvSpPr txBox="1"/>
          <p:nvPr>
            <p:ph type="ctrTitle"/>
          </p:nvPr>
        </p:nvSpPr>
        <p:spPr>
          <a:xfrm flipH="1" rot="-332396">
            <a:off x="7917670" y="2106382"/>
            <a:ext cx="1202617" cy="670937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Outage</a:t>
            </a:r>
            <a:endParaRPr sz="2500"/>
          </a:p>
        </p:txBody>
      </p:sp>
      <p:sp>
        <p:nvSpPr>
          <p:cNvPr id="800" name="Google Shape;800;p87"/>
          <p:cNvSpPr txBox="1"/>
          <p:nvPr>
            <p:ph type="ctrTitle"/>
          </p:nvPr>
        </p:nvSpPr>
        <p:spPr>
          <a:xfrm flipH="1">
            <a:off x="3650225" y="4301200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Nov 15th</a:t>
            </a:r>
            <a:endParaRPr sz="2500"/>
          </a:p>
        </p:txBody>
      </p:sp>
      <p:sp>
        <p:nvSpPr>
          <p:cNvPr id="801" name="Google Shape;801;p87"/>
          <p:cNvSpPr txBox="1"/>
          <p:nvPr>
            <p:ph type="ctrTitle"/>
          </p:nvPr>
        </p:nvSpPr>
        <p:spPr>
          <a:xfrm flipH="1">
            <a:off x="3343790" y="3646278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6,004</a:t>
            </a:r>
            <a:endParaRPr sz="2200">
              <a:solidFill>
                <a:srgbClr val="00FF00"/>
              </a:solidFill>
            </a:endParaRPr>
          </a:p>
        </p:txBody>
      </p:sp>
      <p:sp>
        <p:nvSpPr>
          <p:cNvPr id="802" name="Google Shape;802;p87"/>
          <p:cNvSpPr/>
          <p:nvPr/>
        </p:nvSpPr>
        <p:spPr>
          <a:xfrm>
            <a:off x="5982125" y="2333925"/>
            <a:ext cx="145800" cy="145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87"/>
          <p:cNvSpPr txBox="1"/>
          <p:nvPr>
            <p:ph type="ctrTitle"/>
          </p:nvPr>
        </p:nvSpPr>
        <p:spPr>
          <a:xfrm flipH="1">
            <a:off x="5513949" y="2328974"/>
            <a:ext cx="1202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25,701</a:t>
            </a:r>
            <a:endParaRPr sz="2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8"/>
          <p:cNvSpPr txBox="1"/>
          <p:nvPr>
            <p:ph type="title"/>
          </p:nvPr>
        </p:nvSpPr>
        <p:spPr>
          <a:xfrm>
            <a:off x="539999" y="1681640"/>
            <a:ext cx="8064000" cy="17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/>
              <a:t>The State of The Systems</a:t>
            </a:r>
            <a:endParaRPr sz="9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9"/>
          <p:cNvSpPr txBox="1"/>
          <p:nvPr>
            <p:ph type="ctrTitle"/>
          </p:nvPr>
        </p:nvSpPr>
        <p:spPr>
          <a:xfrm flipH="1">
            <a:off x="1179750" y="0"/>
            <a:ext cx="67845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Water Tower”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time of the incident</a:t>
            </a:r>
            <a:endParaRPr/>
          </a:p>
        </p:txBody>
      </p:sp>
      <p:pic>
        <p:nvPicPr>
          <p:cNvPr id="814" name="Google Shape;81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50" y="1685325"/>
            <a:ext cx="8832100" cy="32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614" y="467900"/>
            <a:ext cx="6108774" cy="4581573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90"/>
          <p:cNvSpPr txBox="1"/>
          <p:nvPr>
            <p:ph idx="4294967295" type="ctrTitle"/>
          </p:nvPr>
        </p:nvSpPr>
        <p:spPr>
          <a:xfrm flipH="1">
            <a:off x="263850" y="590950"/>
            <a:ext cx="8616300" cy="103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Meet Alice</a:t>
            </a:r>
            <a:endParaRPr sz="5500"/>
          </a:p>
        </p:txBody>
      </p:sp>
      <p:sp>
        <p:nvSpPr>
          <p:cNvPr id="821" name="Google Shape;821;p90"/>
          <p:cNvSpPr/>
          <p:nvPr/>
        </p:nvSpPr>
        <p:spPr>
          <a:xfrm>
            <a:off x="1197700" y="3115300"/>
            <a:ext cx="5828100" cy="14736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1"/>
          <p:cNvSpPr txBox="1"/>
          <p:nvPr>
            <p:ph type="ctrTitle"/>
          </p:nvPr>
        </p:nvSpPr>
        <p:spPr>
          <a:xfrm flipH="1">
            <a:off x="632250" y="211575"/>
            <a:ext cx="78795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Bro, it was a fucking homelab okay?</a:t>
            </a:r>
            <a:endParaRPr sz="7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92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-35262" y="-20850"/>
            <a:ext cx="9214524" cy="51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92"/>
          <p:cNvSpPr txBox="1"/>
          <p:nvPr>
            <p:ph idx="1" type="subTitle"/>
          </p:nvPr>
        </p:nvSpPr>
        <p:spPr>
          <a:xfrm>
            <a:off x="73500" y="3098925"/>
            <a:ext cx="8997000" cy="1177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700">
                <a:solidFill>
                  <a:srgbClr val="FFFFFF"/>
                </a:solidFill>
              </a:rPr>
              <a:t>twitch.tv/krisnova</a:t>
            </a:r>
            <a:endParaRPr b="1" sz="3700">
              <a:solidFill>
                <a:srgbClr val="FFFFFF"/>
              </a:solidFill>
            </a:endParaRPr>
          </a:p>
        </p:txBody>
      </p:sp>
      <p:sp>
        <p:nvSpPr>
          <p:cNvPr id="833" name="Google Shape;833;p92"/>
          <p:cNvSpPr txBox="1"/>
          <p:nvPr>
            <p:ph type="title"/>
          </p:nvPr>
        </p:nvSpPr>
        <p:spPr>
          <a:xfrm>
            <a:off x="2205745" y="762350"/>
            <a:ext cx="4732500" cy="472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0">
                <a:solidFill>
                  <a:srgbClr val="FFFFFF"/>
                </a:solidFill>
              </a:rPr>
              <a:t>Twitch</a:t>
            </a:r>
            <a:endParaRPr sz="10300">
              <a:solidFill>
                <a:srgbClr val="FFFFFF"/>
              </a:solidFill>
            </a:endParaRPr>
          </a:p>
        </p:txBody>
      </p:sp>
      <p:pic>
        <p:nvPicPr>
          <p:cNvPr id="834" name="Google Shape;834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775" y="548775"/>
            <a:ext cx="992225" cy="1010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3"/>
          <p:cNvSpPr txBox="1"/>
          <p:nvPr>
            <p:ph type="ctrTitle"/>
          </p:nvPr>
        </p:nvSpPr>
        <p:spPr>
          <a:xfrm flipH="1">
            <a:off x="479700" y="6201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List of things from my stream homelab that you have probably never heard of</a:t>
            </a:r>
            <a:endParaRPr sz="4100"/>
          </a:p>
        </p:txBody>
      </p:sp>
      <p:sp>
        <p:nvSpPr>
          <p:cNvPr id="840" name="Google Shape;840;p93"/>
          <p:cNvSpPr txBox="1"/>
          <p:nvPr>
            <p:ph idx="1" type="subTitle"/>
          </p:nvPr>
        </p:nvSpPr>
        <p:spPr>
          <a:xfrm>
            <a:off x="664400" y="1658875"/>
            <a:ext cx="41655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Boopkit - eBPF Rootkit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Aurae Distributed Runtime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STUN for NAT traversal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Arch linux package maintainer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NAML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1" name="Google Shape;841;p93"/>
          <p:cNvSpPr txBox="1"/>
          <p:nvPr>
            <p:ph idx="1" type="subTitle"/>
          </p:nvPr>
        </p:nvSpPr>
        <p:spPr>
          <a:xfrm>
            <a:off x="4384425" y="1658875"/>
            <a:ext cx="41655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Xpid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Kernel modules in Rust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Kubernetes root kit 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Kubernetes exploit shell (Kush)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ZFS over SSH </a:t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4"/>
          <p:cNvSpPr txBox="1"/>
          <p:nvPr>
            <p:ph type="title"/>
          </p:nvPr>
        </p:nvSpPr>
        <p:spPr>
          <a:xfrm>
            <a:off x="540000" y="963050"/>
            <a:ext cx="8064000" cy="33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Turns out 50,000 people trust me and really dislike a certain billionaire.</a:t>
            </a:r>
            <a:endParaRPr sz="6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5"/>
          <p:cNvSpPr txBox="1"/>
          <p:nvPr>
            <p:ph idx="1" type="subTitle"/>
          </p:nvPr>
        </p:nvSpPr>
        <p:spPr>
          <a:xfrm>
            <a:off x="713225" y="2957052"/>
            <a:ext cx="47325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l</a:t>
            </a:r>
            <a:r>
              <a:rPr lang="en" sz="2400"/>
              <a:t>ead to cascading failures across our CDN and edge geographic nodes</a:t>
            </a:r>
            <a:endParaRPr sz="2400"/>
          </a:p>
        </p:txBody>
      </p:sp>
      <p:sp>
        <p:nvSpPr>
          <p:cNvPr id="852" name="Google Shape;852;p95"/>
          <p:cNvSpPr txBox="1"/>
          <p:nvPr>
            <p:ph type="title"/>
          </p:nvPr>
        </p:nvSpPr>
        <p:spPr>
          <a:xfrm>
            <a:off x="713370" y="23066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(slow) Disks on Alice</a:t>
            </a:r>
            <a:endParaRPr/>
          </a:p>
        </p:txBody>
      </p:sp>
      <p:sp>
        <p:nvSpPr>
          <p:cNvPr id="853" name="Google Shape;853;p95"/>
          <p:cNvSpPr txBox="1"/>
          <p:nvPr>
            <p:ph idx="4294967295" type="ctrTitle"/>
          </p:nvPr>
        </p:nvSpPr>
        <p:spPr>
          <a:xfrm flipH="1">
            <a:off x="632250" y="821175"/>
            <a:ext cx="78795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Core Cause</a:t>
            </a:r>
            <a:endParaRPr sz="7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614" y="467900"/>
            <a:ext cx="6108774" cy="4581573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96"/>
          <p:cNvSpPr txBox="1"/>
          <p:nvPr>
            <p:ph idx="4294967295" type="ctrTitle"/>
          </p:nvPr>
        </p:nvSpPr>
        <p:spPr>
          <a:xfrm flipH="1">
            <a:off x="263850" y="590950"/>
            <a:ext cx="8616300" cy="103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Meet Alice</a:t>
            </a:r>
            <a:endParaRPr sz="5500"/>
          </a:p>
        </p:txBody>
      </p:sp>
      <p:sp>
        <p:nvSpPr>
          <p:cNvPr id="860" name="Google Shape;860;p96"/>
          <p:cNvSpPr/>
          <p:nvPr/>
        </p:nvSpPr>
        <p:spPr>
          <a:xfrm>
            <a:off x="1197700" y="3115300"/>
            <a:ext cx="5828100" cy="14736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96"/>
          <p:cNvSpPr/>
          <p:nvPr/>
        </p:nvSpPr>
        <p:spPr>
          <a:xfrm>
            <a:off x="5179975" y="3042325"/>
            <a:ext cx="1123500" cy="11235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96"/>
          <p:cNvSpPr txBox="1"/>
          <p:nvPr>
            <p:ph idx="4294967295" type="ctrTitle"/>
          </p:nvPr>
        </p:nvSpPr>
        <p:spPr>
          <a:xfrm flipH="1">
            <a:off x="3380000" y="4098575"/>
            <a:ext cx="3960300" cy="68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Aforementioned</a:t>
            </a:r>
            <a:r>
              <a:rPr lang="en" sz="2700"/>
              <a:t> Bad Disk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0"/>
          <p:cNvSpPr txBox="1"/>
          <p:nvPr>
            <p:ph type="title"/>
          </p:nvPr>
        </p:nvSpPr>
        <p:spPr>
          <a:xfrm>
            <a:off x="457200" y="3770850"/>
            <a:ext cx="8229600" cy="510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Hachyderm</a:t>
            </a:r>
            <a:endParaRPr/>
          </a:p>
        </p:txBody>
      </p:sp>
      <p:sp>
        <p:nvSpPr>
          <p:cNvPr id="632" name="Google Shape;632;p70"/>
          <p:cNvSpPr txBox="1"/>
          <p:nvPr>
            <p:ph idx="1" type="subTitle"/>
          </p:nvPr>
        </p:nvSpPr>
        <p:spPr>
          <a:xfrm>
            <a:off x="457200" y="4373625"/>
            <a:ext cx="8229600" cy="417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Decentralized Social Media</a:t>
            </a:r>
            <a:endParaRPr/>
          </a:p>
        </p:txBody>
      </p:sp>
      <p:pic>
        <p:nvPicPr>
          <p:cNvPr id="633" name="Google Shape;63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392" y="3876851"/>
            <a:ext cx="1113800" cy="824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97"/>
          <p:cNvSpPr txBox="1"/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Cascading Failures</a:t>
            </a:r>
            <a:endParaRPr sz="5700"/>
          </a:p>
        </p:txBody>
      </p:sp>
      <p:sp>
        <p:nvSpPr>
          <p:cNvPr id="868" name="Google Shape;868;p97"/>
          <p:cNvSpPr/>
          <p:nvPr/>
        </p:nvSpPr>
        <p:spPr>
          <a:xfrm>
            <a:off x="321025" y="435555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Alice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69" name="Google Shape;869;p97"/>
          <p:cNvSpPr/>
          <p:nvPr/>
        </p:nvSpPr>
        <p:spPr>
          <a:xfrm>
            <a:off x="580075" y="3450900"/>
            <a:ext cx="1612200" cy="8244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PostgresQL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0" name="Google Shape;870;p97"/>
          <p:cNvSpPr/>
          <p:nvPr/>
        </p:nvSpPr>
        <p:spPr>
          <a:xfrm>
            <a:off x="580075" y="2546250"/>
            <a:ext cx="1612200" cy="8244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Shared Redis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1" name="Google Shape;871;p97"/>
          <p:cNvSpPr/>
          <p:nvPr/>
        </p:nvSpPr>
        <p:spPr>
          <a:xfrm>
            <a:off x="2895600" y="435555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Yakko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2" name="Google Shape;872;p97"/>
          <p:cNvSpPr/>
          <p:nvPr/>
        </p:nvSpPr>
        <p:spPr>
          <a:xfrm>
            <a:off x="2895600" y="357120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Wakko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3" name="Google Shape;873;p97"/>
          <p:cNvSpPr/>
          <p:nvPr/>
        </p:nvSpPr>
        <p:spPr>
          <a:xfrm>
            <a:off x="2895600" y="278685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Dot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74" name="Google Shape;874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905" y="2364975"/>
            <a:ext cx="739424" cy="7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905" y="3225075"/>
            <a:ext cx="739424" cy="7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9257" y="4154998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7" name="Google Shape;877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157" y="4154998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78" name="Google Shape;878;p97"/>
          <p:cNvSpPr/>
          <p:nvPr/>
        </p:nvSpPr>
        <p:spPr>
          <a:xfrm>
            <a:off x="6207075" y="1923975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Frankfurt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9" name="Google Shape;879;p97"/>
          <p:cNvSpPr/>
          <p:nvPr/>
        </p:nvSpPr>
        <p:spPr>
          <a:xfrm>
            <a:off x="6207075" y="273450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Fremont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80" name="Google Shape;880;p97"/>
          <p:cNvSpPr/>
          <p:nvPr/>
        </p:nvSpPr>
        <p:spPr>
          <a:xfrm>
            <a:off x="6207075" y="3545025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New York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81" name="Google Shape;881;p97"/>
          <p:cNvSpPr/>
          <p:nvPr/>
        </p:nvSpPr>
        <p:spPr>
          <a:xfrm>
            <a:off x="6207075" y="435555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Iceland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82" name="Google Shape;88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432" y="4154998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3" name="Google Shape;88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432" y="3325198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4" name="Google Shape;88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432" y="2513232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5" name="Google Shape;885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432" y="1705273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886" name="Google Shape;886;p97"/>
          <p:cNvCxnSpPr/>
          <p:nvPr/>
        </p:nvCxnSpPr>
        <p:spPr>
          <a:xfrm flipH="1" rot="10800000">
            <a:off x="2355750" y="4832796"/>
            <a:ext cx="3210000" cy="14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87" name="Google Shape;887;p97"/>
          <p:cNvCxnSpPr/>
          <p:nvPr/>
        </p:nvCxnSpPr>
        <p:spPr>
          <a:xfrm flipH="1" rot="10800000">
            <a:off x="5747475" y="4813125"/>
            <a:ext cx="3210000" cy="14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88" name="Google Shape;888;p97"/>
          <p:cNvCxnSpPr/>
          <p:nvPr/>
        </p:nvCxnSpPr>
        <p:spPr>
          <a:xfrm flipH="1" rot="10800000">
            <a:off x="5729225" y="4002600"/>
            <a:ext cx="3210000" cy="14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89" name="Google Shape;889;p97"/>
          <p:cNvCxnSpPr/>
          <p:nvPr/>
        </p:nvCxnSpPr>
        <p:spPr>
          <a:xfrm flipH="1" rot="10800000">
            <a:off x="5729225" y="3181838"/>
            <a:ext cx="3210000" cy="14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90" name="Google Shape;890;p97"/>
          <p:cNvCxnSpPr/>
          <p:nvPr/>
        </p:nvCxnSpPr>
        <p:spPr>
          <a:xfrm flipH="1" rot="10800000">
            <a:off x="5667225" y="2437150"/>
            <a:ext cx="3210000" cy="14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91" name="Google Shape;891;p97"/>
          <p:cNvSpPr/>
          <p:nvPr/>
        </p:nvSpPr>
        <p:spPr>
          <a:xfrm>
            <a:off x="240750" y="4002600"/>
            <a:ext cx="824418" cy="824418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2" name="Google Shape;892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2209" y="3914769"/>
            <a:ext cx="1006001" cy="70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98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Correlating Cascading Failures to Disk IO</a:t>
            </a:r>
            <a:endParaRPr/>
          </a:p>
        </p:txBody>
      </p:sp>
      <p:sp>
        <p:nvSpPr>
          <p:cNvPr id="898" name="Google Shape;898;p98"/>
          <p:cNvSpPr txBox="1"/>
          <p:nvPr>
            <p:ph idx="1" type="subTitle"/>
          </p:nvPr>
        </p:nvSpPr>
        <p:spPr>
          <a:xfrm>
            <a:off x="1255350" y="1454625"/>
            <a:ext cx="6633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9" name="Google Shape;89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0" y="1324647"/>
            <a:ext cx="6911499" cy="3503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0" name="Google Shape;900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047" y="1264400"/>
            <a:ext cx="3205575" cy="3624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99"/>
          <p:cNvSpPr txBox="1"/>
          <p:nvPr>
            <p:ph idx="1" type="subTitle"/>
          </p:nvPr>
        </p:nvSpPr>
        <p:spPr>
          <a:xfrm>
            <a:off x="4511650" y="3131900"/>
            <a:ext cx="37179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1.5 Users per minute</a:t>
            </a:r>
            <a:endParaRPr sz="3300"/>
          </a:p>
        </p:txBody>
      </p:sp>
      <p:sp>
        <p:nvSpPr>
          <p:cNvPr id="906" name="Google Shape;906;p99"/>
          <p:cNvSpPr txBox="1"/>
          <p:nvPr>
            <p:ph type="ctrTitle"/>
          </p:nvPr>
        </p:nvSpPr>
        <p:spPr>
          <a:xfrm>
            <a:off x="4511650" y="1054625"/>
            <a:ext cx="3717900" cy="18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400"/>
              </a:spcBef>
              <a:spcAft>
                <a:spcPts val="0"/>
              </a:spcAft>
              <a:buNone/>
            </a:pPr>
            <a:r>
              <a:rPr lang="en" sz="4100"/>
              <a:t>This was very exciting</a:t>
            </a:r>
            <a:endParaRPr sz="4100"/>
          </a:p>
        </p:txBody>
      </p:sp>
      <p:sp>
        <p:nvSpPr>
          <p:cNvPr id="907" name="Google Shape;907;p99"/>
          <p:cNvSpPr txBox="1"/>
          <p:nvPr>
            <p:ph idx="1" type="subTitle"/>
          </p:nvPr>
        </p:nvSpPr>
        <p:spPr>
          <a:xfrm>
            <a:off x="-313775" y="-94850"/>
            <a:ext cx="93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50%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275" y="152400"/>
            <a:ext cx="66074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01"/>
          <p:cNvSpPr txBox="1"/>
          <p:nvPr>
            <p:ph idx="1" type="subTitle"/>
          </p:nvPr>
        </p:nvSpPr>
        <p:spPr>
          <a:xfrm>
            <a:off x="2101725" y="3331858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@nova tries to just turn on more computers and hopes that things will just start working</a:t>
            </a:r>
            <a:endParaRPr/>
          </a:p>
        </p:txBody>
      </p:sp>
      <p:sp>
        <p:nvSpPr>
          <p:cNvPr id="918" name="Google Shape;918;p101"/>
          <p:cNvSpPr txBox="1"/>
          <p:nvPr>
            <p:ph idx="2" type="subTitle"/>
          </p:nvPr>
        </p:nvSpPr>
        <p:spPr>
          <a:xfrm>
            <a:off x="4789400" y="3334662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@dma creates a lovely spreadsheet for us to count threads and connections</a:t>
            </a:r>
            <a:endParaRPr/>
          </a:p>
        </p:txBody>
      </p:sp>
      <p:sp>
        <p:nvSpPr>
          <p:cNvPr id="919" name="Google Shape;919;p101"/>
          <p:cNvSpPr txBox="1"/>
          <p:nvPr>
            <p:ph idx="3" type="subTitle"/>
          </p:nvPr>
        </p:nvSpPr>
        <p:spPr>
          <a:xfrm>
            <a:off x="2101725" y="1796645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More computers</a:t>
            </a:r>
            <a:endParaRPr sz="3500"/>
          </a:p>
        </p:txBody>
      </p:sp>
      <p:sp>
        <p:nvSpPr>
          <p:cNvPr id="920" name="Google Shape;920;p101"/>
          <p:cNvSpPr txBox="1"/>
          <p:nvPr>
            <p:ph idx="4" type="subTitle"/>
          </p:nvPr>
        </p:nvSpPr>
        <p:spPr>
          <a:xfrm>
            <a:off x="4587200" y="1796650"/>
            <a:ext cx="2579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Getting good at wrong things</a:t>
            </a:r>
            <a:endParaRPr sz="3300"/>
          </a:p>
        </p:txBody>
      </p:sp>
      <p:sp>
        <p:nvSpPr>
          <p:cNvPr id="921" name="Google Shape;921;p101"/>
          <p:cNvSpPr txBox="1"/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Failure Modes</a:t>
            </a:r>
            <a:endParaRPr sz="4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02"/>
          <p:cNvSpPr txBox="1"/>
          <p:nvPr>
            <p:ph type="ctrTitle"/>
          </p:nvPr>
        </p:nvSpPr>
        <p:spPr>
          <a:xfrm flipH="1">
            <a:off x="2094150" y="627425"/>
            <a:ext cx="67845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But Gabe’s rooster videos</a:t>
            </a:r>
            <a:endParaRPr sz="5700"/>
          </a:p>
        </p:txBody>
      </p:sp>
      <p:sp>
        <p:nvSpPr>
          <p:cNvPr id="927" name="Google Shape;927;p102"/>
          <p:cNvSpPr txBox="1"/>
          <p:nvPr>
            <p:ph type="ctrTitle"/>
          </p:nvPr>
        </p:nvSpPr>
        <p:spPr>
          <a:xfrm flipH="1">
            <a:off x="2094150" y="2559975"/>
            <a:ext cx="67845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Hachyderm community is made up of thousands of amazing technologists</a:t>
            </a:r>
            <a:endParaRPr sz="3000"/>
          </a:p>
        </p:txBody>
      </p:sp>
      <p:pic>
        <p:nvPicPr>
          <p:cNvPr id="928" name="Google Shape;92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353" y="3799604"/>
            <a:ext cx="1160100" cy="116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03"/>
          <p:cNvSpPr txBox="1"/>
          <p:nvPr>
            <p:ph type="ctrTitle"/>
          </p:nvPr>
        </p:nvSpPr>
        <p:spPr>
          <a:xfrm flipH="1">
            <a:off x="540000" y="255405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Malte’s Plan</a:t>
            </a:r>
            <a:endParaRPr sz="5700"/>
          </a:p>
        </p:txBody>
      </p:sp>
      <p:sp>
        <p:nvSpPr>
          <p:cNvPr id="934" name="Google Shape;934;p103"/>
          <p:cNvSpPr/>
          <p:nvPr/>
        </p:nvSpPr>
        <p:spPr>
          <a:xfrm>
            <a:off x="3307238" y="3583563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Alice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5" name="Google Shape;935;p103"/>
          <p:cNvSpPr/>
          <p:nvPr/>
        </p:nvSpPr>
        <p:spPr>
          <a:xfrm>
            <a:off x="607625" y="3603300"/>
            <a:ext cx="1612200" cy="11601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PostgresQL 40 Gb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6" name="Google Shape;936;p103"/>
          <p:cNvSpPr/>
          <p:nvPr/>
        </p:nvSpPr>
        <p:spPr>
          <a:xfrm>
            <a:off x="607625" y="2362950"/>
            <a:ext cx="1612200" cy="11601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Block 2 Tb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37" name="Google Shape;93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470" y="3383010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38" name="Google Shape;938;p103"/>
          <p:cNvSpPr/>
          <p:nvPr/>
        </p:nvSpPr>
        <p:spPr>
          <a:xfrm>
            <a:off x="6207075" y="1542975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Frankfurt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9" name="Google Shape;939;p103"/>
          <p:cNvSpPr/>
          <p:nvPr/>
        </p:nvSpPr>
        <p:spPr>
          <a:xfrm>
            <a:off x="6207075" y="235350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Fremont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40" name="Google Shape;940;p103"/>
          <p:cNvSpPr/>
          <p:nvPr/>
        </p:nvSpPr>
        <p:spPr>
          <a:xfrm>
            <a:off x="6207075" y="3164025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New York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41" name="Google Shape;941;p103"/>
          <p:cNvSpPr/>
          <p:nvPr/>
        </p:nvSpPr>
        <p:spPr>
          <a:xfrm>
            <a:off x="6207075" y="3974550"/>
            <a:ext cx="2130300" cy="58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Iceland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42" name="Google Shape;94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432" y="3773998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3" name="Google Shape;94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432" y="2944198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4" name="Google Shape;94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432" y="2132232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5" name="Google Shape;94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432" y="1324273"/>
            <a:ext cx="1005983" cy="670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46" name="Google Shape;946;p103"/>
          <p:cNvSpPr txBox="1"/>
          <p:nvPr>
            <p:ph idx="4294967295" type="subTitle"/>
          </p:nvPr>
        </p:nvSpPr>
        <p:spPr>
          <a:xfrm>
            <a:off x="3284900" y="4144132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media.hachyderm.io</a:t>
            </a:r>
            <a:endParaRPr/>
          </a:p>
        </p:txBody>
      </p:sp>
      <p:pic>
        <p:nvPicPr>
          <p:cNvPr id="947" name="Google Shape;947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128" y="1574404"/>
            <a:ext cx="1160100" cy="116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48" name="Google Shape;948;p103"/>
          <p:cNvSpPr/>
          <p:nvPr/>
        </p:nvSpPr>
        <p:spPr>
          <a:xfrm>
            <a:off x="2687700" y="2987525"/>
            <a:ext cx="1329900" cy="432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try_files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49" name="Google Shape;949;p103"/>
          <p:cNvCxnSpPr/>
          <p:nvPr/>
        </p:nvCxnSpPr>
        <p:spPr>
          <a:xfrm flipH="1" rot="10800000">
            <a:off x="3720825" y="2750654"/>
            <a:ext cx="204300" cy="240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0" name="Google Shape;950;p103"/>
          <p:cNvCxnSpPr/>
          <p:nvPr/>
        </p:nvCxnSpPr>
        <p:spPr>
          <a:xfrm flipH="1">
            <a:off x="2411400" y="3383004"/>
            <a:ext cx="276300" cy="48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51" name="Google Shape;951;p103"/>
          <p:cNvSpPr/>
          <p:nvPr/>
        </p:nvSpPr>
        <p:spPr>
          <a:xfrm>
            <a:off x="2088650" y="1739150"/>
            <a:ext cx="1329900" cy="432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rclone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52" name="Google Shape;952;p103"/>
          <p:cNvCxnSpPr/>
          <p:nvPr/>
        </p:nvCxnSpPr>
        <p:spPr>
          <a:xfrm flipH="1" rot="10800000">
            <a:off x="1671725" y="2123046"/>
            <a:ext cx="414900" cy="2433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3" name="Google Shape;953;p103"/>
          <p:cNvCxnSpPr/>
          <p:nvPr/>
        </p:nvCxnSpPr>
        <p:spPr>
          <a:xfrm>
            <a:off x="3418550" y="1936717"/>
            <a:ext cx="392700" cy="3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4" name="Google Shape;954;p103"/>
          <p:cNvCxnSpPr/>
          <p:nvPr/>
        </p:nvCxnSpPr>
        <p:spPr>
          <a:xfrm flipH="1" rot="10800000">
            <a:off x="5459900" y="3830154"/>
            <a:ext cx="603000" cy="8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55" name="Google Shape;955;p103"/>
          <p:cNvSpPr txBox="1"/>
          <p:nvPr>
            <p:ph idx="4294967295" type="subTitle"/>
          </p:nvPr>
        </p:nvSpPr>
        <p:spPr>
          <a:xfrm>
            <a:off x="5266550" y="3383000"/>
            <a:ext cx="989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reads</a:t>
            </a:r>
            <a:endParaRPr/>
          </a:p>
        </p:txBody>
      </p:sp>
      <p:sp>
        <p:nvSpPr>
          <p:cNvPr id="956" name="Google Shape;956;p103"/>
          <p:cNvSpPr txBox="1"/>
          <p:nvPr>
            <p:ph idx="4294967295" type="subTitle"/>
          </p:nvPr>
        </p:nvSpPr>
        <p:spPr>
          <a:xfrm>
            <a:off x="5149000" y="1574400"/>
            <a:ext cx="989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writes</a:t>
            </a:r>
            <a:endParaRPr/>
          </a:p>
        </p:txBody>
      </p:sp>
      <p:cxnSp>
        <p:nvCxnSpPr>
          <p:cNvPr id="957" name="Google Shape;957;p103"/>
          <p:cNvCxnSpPr/>
          <p:nvPr/>
        </p:nvCxnSpPr>
        <p:spPr>
          <a:xfrm rot="10800000">
            <a:off x="5149000" y="1966700"/>
            <a:ext cx="6969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04"/>
          <p:cNvSpPr txBox="1"/>
          <p:nvPr>
            <p:ph type="ctrTitle"/>
          </p:nvPr>
        </p:nvSpPr>
        <p:spPr>
          <a:xfrm flipH="1">
            <a:off x="1179750" y="1502900"/>
            <a:ext cx="67845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/>
              <a:t>8 Days To Finish Transfer</a:t>
            </a:r>
            <a:endParaRPr sz="7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05"/>
          <p:cNvSpPr txBox="1"/>
          <p:nvPr>
            <p:ph type="ctrTitle"/>
          </p:nvPr>
        </p:nvSpPr>
        <p:spPr>
          <a:xfrm flipH="1">
            <a:off x="355600" y="2236500"/>
            <a:ext cx="39561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 of the basement</a:t>
            </a:r>
            <a:endParaRPr/>
          </a:p>
        </p:txBody>
      </p:sp>
      <p:sp>
        <p:nvSpPr>
          <p:cNvPr id="968" name="Google Shape;968;p105"/>
          <p:cNvSpPr txBox="1"/>
          <p:nvPr>
            <p:ph idx="1" type="subTitle"/>
          </p:nvPr>
        </p:nvSpPr>
        <p:spPr>
          <a:xfrm>
            <a:off x="4825200" y="1728900"/>
            <a:ext cx="3171000" cy="1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Hetzner Colocation in Germany</a:t>
            </a:r>
            <a:endParaRPr sz="43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06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Hetzner Infrastructure</a:t>
            </a:r>
            <a:endParaRPr/>
          </a:p>
        </p:txBody>
      </p:sp>
      <p:sp>
        <p:nvSpPr>
          <p:cNvPr id="974" name="Google Shape;974;p106"/>
          <p:cNvSpPr txBox="1"/>
          <p:nvPr>
            <p:ph idx="1" type="subTitle"/>
          </p:nvPr>
        </p:nvSpPr>
        <p:spPr>
          <a:xfrm>
            <a:off x="1255350" y="1454625"/>
            <a:ext cx="6633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5" name="Google Shape;97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0549" y="445025"/>
            <a:ext cx="7100176" cy="4636025"/>
          </a:xfrm>
          <a:prstGeom prst="rect">
            <a:avLst/>
          </a:prstGeom>
          <a:noFill/>
          <a:ln>
            <a:noFill/>
          </a:ln>
          <a:effectLst>
            <a:outerShdw blurRad="257175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1"/>
          <p:cNvSpPr txBox="1"/>
          <p:nvPr>
            <p:ph type="ctrTitle"/>
          </p:nvPr>
        </p:nvSpPr>
        <p:spPr>
          <a:xfrm flipH="1">
            <a:off x="348300" y="2917425"/>
            <a:ext cx="39561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Quick Check-in</a:t>
            </a:r>
            <a:endParaRPr sz="4800"/>
          </a:p>
        </p:txBody>
      </p:sp>
      <p:sp>
        <p:nvSpPr>
          <p:cNvPr id="639" name="Google Shape;639;p71"/>
          <p:cNvSpPr txBox="1"/>
          <p:nvPr>
            <p:ph idx="1" type="subTitle"/>
          </p:nvPr>
        </p:nvSpPr>
        <p:spPr>
          <a:xfrm>
            <a:off x="4810625" y="1384125"/>
            <a:ext cx="4185000" cy="1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Who knows what </a:t>
            </a:r>
            <a:r>
              <a:rPr b="1" lang="en" sz="2100">
                <a:latin typeface="Roboto Condensed"/>
                <a:ea typeface="Roboto Condensed"/>
                <a:cs typeface="Roboto Condensed"/>
                <a:sym typeface="Roboto Condensed"/>
              </a:rPr>
              <a:t>Mastodon</a:t>
            </a:r>
            <a:r>
              <a:rPr lang="en" sz="2100"/>
              <a:t> is?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Who knows what </a:t>
            </a:r>
            <a:r>
              <a:rPr b="1" lang="en" sz="2100">
                <a:latin typeface="Roboto Condensed"/>
                <a:ea typeface="Roboto Condensed"/>
                <a:cs typeface="Roboto Condensed"/>
                <a:sym typeface="Roboto Condensed"/>
              </a:rPr>
              <a:t>Hachyderm</a:t>
            </a:r>
            <a:r>
              <a:rPr lang="en" sz="2100"/>
              <a:t> is?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Who knows how to </a:t>
            </a:r>
            <a:r>
              <a:rPr b="1" lang="en" sz="2100">
                <a:latin typeface="Roboto Condensed"/>
                <a:ea typeface="Roboto Condensed"/>
                <a:cs typeface="Roboto Condensed"/>
                <a:sym typeface="Roboto Condensed"/>
              </a:rPr>
              <a:t>DoS a service</a:t>
            </a:r>
            <a:r>
              <a:rPr lang="en" sz="2100"/>
              <a:t>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Who knows how to </a:t>
            </a:r>
            <a:r>
              <a:rPr b="1" lang="en" sz="2100">
                <a:latin typeface="Roboto Condensed"/>
                <a:ea typeface="Roboto Condensed"/>
                <a:cs typeface="Roboto Condensed"/>
                <a:sym typeface="Roboto Condensed"/>
              </a:rPr>
              <a:t>abuse a service</a:t>
            </a:r>
            <a:r>
              <a:rPr lang="en" sz="2100"/>
              <a:t>?</a:t>
            </a:r>
            <a:endParaRPr sz="2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07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</a:t>
            </a:r>
            <a:endParaRPr/>
          </a:p>
        </p:txBody>
      </p:sp>
      <p:sp>
        <p:nvSpPr>
          <p:cNvPr id="981" name="Google Shape;981;p107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So Now What?</a:t>
            </a:r>
            <a:endParaRPr sz="5900"/>
          </a:p>
        </p:txBody>
      </p:sp>
      <p:pic>
        <p:nvPicPr>
          <p:cNvPr id="982" name="Google Shape;982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767" y="3192838"/>
            <a:ext cx="1113800" cy="824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08"/>
          <p:cNvSpPr txBox="1"/>
          <p:nvPr>
            <p:ph idx="2" type="ctrTitle"/>
          </p:nvPr>
        </p:nvSpPr>
        <p:spPr>
          <a:xfrm>
            <a:off x="1690450" y="3294720"/>
            <a:ext cx="2629200" cy="1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Splitting jobs across hosts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threads and processes</a:t>
            </a:r>
            <a:endParaRPr/>
          </a:p>
        </p:txBody>
      </p:sp>
      <p:sp>
        <p:nvSpPr>
          <p:cNvPr id="988" name="Google Shape;988;p108"/>
          <p:cNvSpPr txBox="1"/>
          <p:nvPr>
            <p:ph idx="6" type="ctrTitle"/>
          </p:nvPr>
        </p:nvSpPr>
        <p:spPr>
          <a:xfrm>
            <a:off x="4824350" y="3294726"/>
            <a:ext cx="2629200" cy="12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CDN nginx reverse proxies</a:t>
            </a:r>
            <a:endParaRPr/>
          </a:p>
        </p:txBody>
      </p:sp>
      <p:sp>
        <p:nvSpPr>
          <p:cNvPr id="989" name="Google Shape;989;p108"/>
          <p:cNvSpPr txBox="1"/>
          <p:nvPr>
            <p:ph idx="8" type="ctrTitle"/>
          </p:nvPr>
        </p:nvSpPr>
        <p:spPr>
          <a:xfrm>
            <a:off x="152550" y="450300"/>
            <a:ext cx="8838900" cy="16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Top</a:t>
            </a:r>
            <a:r>
              <a:rPr lang="en" sz="4800"/>
              <a:t> “ruby </a:t>
            </a:r>
            <a:r>
              <a:rPr lang="en" sz="4800"/>
              <a:t>monolith”</a:t>
            </a:r>
            <a:r>
              <a:rPr lang="en" sz="4800"/>
              <a:t> Problems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(we think we’ve solved)</a:t>
            </a:r>
            <a:endParaRPr sz="4800"/>
          </a:p>
        </p:txBody>
      </p:sp>
      <p:sp>
        <p:nvSpPr>
          <p:cNvPr id="990" name="Google Shape;990;p108"/>
          <p:cNvSpPr txBox="1"/>
          <p:nvPr>
            <p:ph idx="13" type="title"/>
          </p:nvPr>
        </p:nvSpPr>
        <p:spPr>
          <a:xfrm>
            <a:off x="1690450" y="2769225"/>
            <a:ext cx="2706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Sidekiq scaling</a:t>
            </a:r>
            <a:endParaRPr sz="3100"/>
          </a:p>
        </p:txBody>
      </p:sp>
      <p:sp>
        <p:nvSpPr>
          <p:cNvPr id="991" name="Google Shape;991;p108"/>
          <p:cNvSpPr txBox="1"/>
          <p:nvPr>
            <p:ph idx="15" type="title"/>
          </p:nvPr>
        </p:nvSpPr>
        <p:spPr>
          <a:xfrm>
            <a:off x="4930300" y="2769225"/>
            <a:ext cx="2664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Network scaling</a:t>
            </a:r>
            <a:endParaRPr sz="3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09"/>
          <p:cNvSpPr txBox="1"/>
          <p:nvPr>
            <p:ph idx="8" type="ctrTitle"/>
          </p:nvPr>
        </p:nvSpPr>
        <p:spPr>
          <a:xfrm>
            <a:off x="152550" y="450300"/>
            <a:ext cx="8838900" cy="1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much network scaling?</a:t>
            </a:r>
            <a:endParaRPr sz="4800"/>
          </a:p>
        </p:txBody>
      </p:sp>
      <p:pic>
        <p:nvPicPr>
          <p:cNvPr id="997" name="Google Shape;99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2200"/>
            <a:ext cx="8839204" cy="27277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10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Federation: Moderation </a:t>
            </a:r>
            <a:r>
              <a:rPr lang="en"/>
              <a:t>Implications</a:t>
            </a:r>
            <a:endParaRPr/>
          </a:p>
        </p:txBody>
      </p:sp>
      <p:sp>
        <p:nvSpPr>
          <p:cNvPr id="1003" name="Google Shape;1003;p110"/>
          <p:cNvSpPr txBox="1"/>
          <p:nvPr>
            <p:ph idx="1" type="subTitle"/>
          </p:nvPr>
        </p:nvSpPr>
        <p:spPr>
          <a:xfrm>
            <a:off x="768200" y="2833363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Original Content</a:t>
            </a:r>
            <a:endParaRPr b="1">
              <a:solidFill>
                <a:srgbClr val="00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4" name="Google Shape;1004;p110"/>
          <p:cNvSpPr txBox="1"/>
          <p:nvPr>
            <p:ph idx="2" type="subTitle"/>
          </p:nvPr>
        </p:nvSpPr>
        <p:spPr>
          <a:xfrm>
            <a:off x="3833745" y="2843907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Boosted Content</a:t>
            </a:r>
            <a:endParaRPr b="1">
              <a:solidFill>
                <a:srgbClr val="00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5" name="Google Shape;1005;p110"/>
          <p:cNvSpPr txBox="1"/>
          <p:nvPr>
            <p:ph idx="3" type="subTitle"/>
          </p:nvPr>
        </p:nvSpPr>
        <p:spPr>
          <a:xfrm>
            <a:off x="6910975" y="2835788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Access Granted</a:t>
            </a:r>
            <a:endParaRPr b="1">
              <a:solidFill>
                <a:srgbClr val="00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6" name="Google Shape;1006;p110"/>
          <p:cNvSpPr txBox="1"/>
          <p:nvPr>
            <p:ph idx="4" type="subTitle"/>
          </p:nvPr>
        </p:nvSpPr>
        <p:spPr>
          <a:xfrm>
            <a:off x="768200" y="1863107"/>
            <a:ext cx="14319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Friendly</a:t>
            </a:r>
            <a:r>
              <a:rPr lang="en" sz="2800">
                <a:solidFill>
                  <a:srgbClr val="FFFFFF"/>
                </a:solidFill>
              </a:rPr>
              <a:t> Instance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07" name="Google Shape;1007;p110"/>
          <p:cNvSpPr txBox="1"/>
          <p:nvPr>
            <p:ph idx="5" type="subTitle"/>
          </p:nvPr>
        </p:nvSpPr>
        <p:spPr>
          <a:xfrm>
            <a:off x="3833875" y="1863125"/>
            <a:ext cx="1431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Neutral Instance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08" name="Google Shape;1008;p110"/>
          <p:cNvSpPr txBox="1"/>
          <p:nvPr>
            <p:ph idx="6" type="subTitle"/>
          </p:nvPr>
        </p:nvSpPr>
        <p:spPr>
          <a:xfrm>
            <a:off x="6911111" y="1866532"/>
            <a:ext cx="1431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Evil</a:t>
            </a:r>
            <a:r>
              <a:rPr lang="en" sz="2800">
                <a:solidFill>
                  <a:srgbClr val="FFFFFF"/>
                </a:solidFill>
              </a:rPr>
              <a:t> Instance</a:t>
            </a:r>
            <a:endParaRPr sz="2800">
              <a:solidFill>
                <a:srgbClr val="FFFFFF"/>
              </a:solidFill>
            </a:endParaRPr>
          </a:p>
        </p:txBody>
      </p:sp>
      <p:cxnSp>
        <p:nvCxnSpPr>
          <p:cNvPr id="1009" name="Google Shape;1009;p110"/>
          <p:cNvCxnSpPr>
            <a:stCxn id="1003" idx="3"/>
            <a:endCxn id="1004" idx="1"/>
          </p:cNvCxnSpPr>
          <p:nvPr/>
        </p:nvCxnSpPr>
        <p:spPr>
          <a:xfrm>
            <a:off x="2200100" y="3135913"/>
            <a:ext cx="1633500" cy="105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0" name="Google Shape;1010;p110"/>
          <p:cNvCxnSpPr>
            <a:stCxn id="1004" idx="3"/>
            <a:endCxn id="1005" idx="1"/>
          </p:cNvCxnSpPr>
          <p:nvPr/>
        </p:nvCxnSpPr>
        <p:spPr>
          <a:xfrm flipH="1" rot="10800000">
            <a:off x="5265645" y="3138357"/>
            <a:ext cx="1645200" cy="81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1"/>
          <p:cNvSpPr txBox="1"/>
          <p:nvPr>
            <p:ph type="ctrTitle"/>
          </p:nvPr>
        </p:nvSpPr>
        <p:spPr>
          <a:xfrm>
            <a:off x="1690450" y="2052396"/>
            <a:ext cx="26292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Privacy Laws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DMCA, User data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Federation risk</a:t>
            </a:r>
            <a:endParaRPr/>
          </a:p>
        </p:txBody>
      </p:sp>
      <p:sp>
        <p:nvSpPr>
          <p:cNvPr id="1016" name="Google Shape;1016;p111"/>
          <p:cNvSpPr txBox="1"/>
          <p:nvPr>
            <p:ph idx="2" type="ctrTitle"/>
          </p:nvPr>
        </p:nvSpPr>
        <p:spPr>
          <a:xfrm>
            <a:off x="1690457" y="3599531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Discord, Time zones, Zoom, Communication</a:t>
            </a:r>
            <a:endParaRPr/>
          </a:p>
        </p:txBody>
      </p:sp>
      <p:sp>
        <p:nvSpPr>
          <p:cNvPr id="1017" name="Google Shape;1017;p111"/>
          <p:cNvSpPr txBox="1"/>
          <p:nvPr>
            <p:ph idx="4" type="ctrTitle"/>
          </p:nvPr>
        </p:nvSpPr>
        <p:spPr>
          <a:xfrm>
            <a:off x="4824350" y="2052396"/>
            <a:ext cx="26292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Trolls, Dog Whistles, Bad Actors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Judgement calls, expectation managing</a:t>
            </a:r>
            <a:endParaRPr/>
          </a:p>
        </p:txBody>
      </p:sp>
      <p:sp>
        <p:nvSpPr>
          <p:cNvPr id="1018" name="Google Shape;1018;p111"/>
          <p:cNvSpPr txBox="1"/>
          <p:nvPr>
            <p:ph idx="6" type="ctrTitle"/>
          </p:nvPr>
        </p:nvSpPr>
        <p:spPr>
          <a:xfrm>
            <a:off x="4824357" y="3599531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1,000 EU a month in hosting</a:t>
            </a:r>
            <a:endParaRPr/>
          </a:p>
        </p:txBody>
      </p:sp>
      <p:sp>
        <p:nvSpPr>
          <p:cNvPr id="1019" name="Google Shape;1019;p111"/>
          <p:cNvSpPr txBox="1"/>
          <p:nvPr>
            <p:ph idx="8" type="ctrTitle"/>
          </p:nvPr>
        </p:nvSpPr>
        <p:spPr>
          <a:xfrm>
            <a:off x="152549" y="450300"/>
            <a:ext cx="88389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Top “non-ruby monolith” Problems</a:t>
            </a:r>
            <a:endParaRPr sz="4800"/>
          </a:p>
        </p:txBody>
      </p:sp>
      <p:sp>
        <p:nvSpPr>
          <p:cNvPr id="1020" name="Google Shape;1020;p111"/>
          <p:cNvSpPr txBox="1"/>
          <p:nvPr>
            <p:ph idx="9" type="title"/>
          </p:nvPr>
        </p:nvSpPr>
        <p:spPr>
          <a:xfrm>
            <a:off x="2128157" y="155563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Legal</a:t>
            </a:r>
            <a:endParaRPr sz="4000"/>
          </a:p>
        </p:txBody>
      </p:sp>
      <p:sp>
        <p:nvSpPr>
          <p:cNvPr id="1021" name="Google Shape;1021;p111"/>
          <p:cNvSpPr txBox="1"/>
          <p:nvPr>
            <p:ph idx="13" type="title"/>
          </p:nvPr>
        </p:nvSpPr>
        <p:spPr>
          <a:xfrm>
            <a:off x="2128157" y="3074022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Volunteers</a:t>
            </a:r>
            <a:endParaRPr sz="3100"/>
          </a:p>
        </p:txBody>
      </p:sp>
      <p:sp>
        <p:nvSpPr>
          <p:cNvPr id="1022" name="Google Shape;1022;p111"/>
          <p:cNvSpPr txBox="1"/>
          <p:nvPr>
            <p:ph idx="14" type="title"/>
          </p:nvPr>
        </p:nvSpPr>
        <p:spPr>
          <a:xfrm>
            <a:off x="5262057" y="155563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Mod</a:t>
            </a:r>
            <a:endParaRPr sz="4000"/>
          </a:p>
        </p:txBody>
      </p:sp>
      <p:sp>
        <p:nvSpPr>
          <p:cNvPr id="1023" name="Google Shape;1023;p111"/>
          <p:cNvSpPr txBox="1"/>
          <p:nvPr>
            <p:ph idx="15" type="title"/>
          </p:nvPr>
        </p:nvSpPr>
        <p:spPr>
          <a:xfrm>
            <a:off x="5262057" y="3074022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Funding</a:t>
            </a:r>
            <a:endParaRPr sz="4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12"/>
          <p:cNvSpPr txBox="1"/>
          <p:nvPr>
            <p:ph idx="1" type="subTitle"/>
          </p:nvPr>
        </p:nvSpPr>
        <p:spPr>
          <a:xfrm>
            <a:off x="713225" y="2347452"/>
            <a:ext cx="47325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400"/>
              <a:t>community.hachyderm.io</a:t>
            </a:r>
            <a:endParaRPr sz="3400"/>
          </a:p>
        </p:txBody>
      </p:sp>
      <p:sp>
        <p:nvSpPr>
          <p:cNvPr id="1029" name="Google Shape;1029;p112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Hachyderm Community</a:t>
            </a:r>
            <a:endParaRPr sz="4100"/>
          </a:p>
        </p:txBody>
      </p:sp>
      <p:sp>
        <p:nvSpPr>
          <p:cNvPr id="1030" name="Google Shape;1030;p112"/>
          <p:cNvSpPr txBox="1"/>
          <p:nvPr>
            <p:ph idx="4294967295" type="subTitle"/>
          </p:nvPr>
        </p:nvSpPr>
        <p:spPr>
          <a:xfrm>
            <a:off x="0" y="0"/>
            <a:ext cx="93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75%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971" y="53605"/>
            <a:ext cx="4654055" cy="4656949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971" y="53605"/>
            <a:ext cx="4654055" cy="4656949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  <p:sp>
        <p:nvSpPr>
          <p:cNvPr id="1041" name="Google Shape;1041;p114"/>
          <p:cNvSpPr txBox="1"/>
          <p:nvPr/>
        </p:nvSpPr>
        <p:spPr>
          <a:xfrm>
            <a:off x="1068200" y="2173400"/>
            <a:ext cx="16971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83536"/>
                </a:solidFill>
                <a:latin typeface="Orbitron"/>
                <a:ea typeface="Orbitron"/>
                <a:cs typeface="Orbitron"/>
                <a:sym typeface="Orbitron"/>
              </a:rPr>
              <a:t>Aurae</a:t>
            </a:r>
            <a:endParaRPr b="1" sz="3200">
              <a:solidFill>
                <a:srgbClr val="383536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1042" name="Google Shape;1042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469" y="1066229"/>
            <a:ext cx="1228551" cy="122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3675" y="1097774"/>
            <a:ext cx="2622275" cy="1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0" y="-315651"/>
            <a:ext cx="9144000" cy="60990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15"/>
          <p:cNvSpPr txBox="1"/>
          <p:nvPr>
            <p:ph type="ctrTitle"/>
          </p:nvPr>
        </p:nvSpPr>
        <p:spPr>
          <a:xfrm flipH="1">
            <a:off x="5070375" y="152400"/>
            <a:ext cx="3935400" cy="670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Quintessence Anx</a:t>
            </a:r>
            <a:endParaRPr sz="4400"/>
          </a:p>
        </p:txBody>
      </p:sp>
      <p:sp>
        <p:nvSpPr>
          <p:cNvPr id="1050" name="Google Shape;1050;p115"/>
          <p:cNvSpPr txBox="1"/>
          <p:nvPr>
            <p:ph idx="1" type="subTitle"/>
          </p:nvPr>
        </p:nvSpPr>
        <p:spPr>
          <a:xfrm>
            <a:off x="7063100" y="463650"/>
            <a:ext cx="1896900" cy="1094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Executive Director</a:t>
            </a:r>
            <a:endParaRPr b="1"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Nivenly Foundation</a:t>
            </a:r>
            <a:endParaRPr b="1"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16"/>
          <p:cNvSpPr txBox="1"/>
          <p:nvPr>
            <p:ph type="ctrTitle"/>
          </p:nvPr>
        </p:nvSpPr>
        <p:spPr>
          <a:xfrm flipH="1">
            <a:off x="1179750" y="571550"/>
            <a:ext cx="67845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Establishing a governance model</a:t>
            </a:r>
            <a:endParaRPr sz="5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for social media and open source</a:t>
            </a:r>
            <a:endParaRPr sz="5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2"/>
          <p:cNvSpPr txBox="1"/>
          <p:nvPr>
            <p:ph idx="4294967295" type="ctrTitle"/>
          </p:nvPr>
        </p:nvSpPr>
        <p:spPr>
          <a:xfrm flipH="1">
            <a:off x="1179750" y="0"/>
            <a:ext cx="6784500" cy="815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45 minutes</a:t>
            </a:r>
            <a:endParaRPr sz="10000"/>
          </a:p>
        </p:txBody>
      </p:sp>
      <p:sp>
        <p:nvSpPr>
          <p:cNvPr id="645" name="Google Shape;645;p72"/>
          <p:cNvSpPr txBox="1"/>
          <p:nvPr>
            <p:ph idx="4294967295" type="ctrTitle"/>
          </p:nvPr>
        </p:nvSpPr>
        <p:spPr>
          <a:xfrm flipH="1">
            <a:off x="260250" y="1580438"/>
            <a:ext cx="8623500" cy="1035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Please try to abuse/</a:t>
            </a:r>
            <a:r>
              <a:rPr lang="en" sz="4500"/>
              <a:t>D</a:t>
            </a:r>
            <a:r>
              <a:rPr lang="en" sz="4500"/>
              <a:t>DoS hachyderm.io</a:t>
            </a:r>
            <a:endParaRPr sz="4500"/>
          </a:p>
        </p:txBody>
      </p:sp>
      <p:pic>
        <p:nvPicPr>
          <p:cNvPr id="646" name="Google Shape;64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300" y="2924163"/>
            <a:ext cx="20574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17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 in Tech (Twitter, Corps, etc)</a:t>
            </a:r>
            <a:endParaRPr/>
          </a:p>
        </p:txBody>
      </p:sp>
      <p:sp>
        <p:nvSpPr>
          <p:cNvPr id="1061" name="Google Shape;1061;p117"/>
          <p:cNvSpPr txBox="1"/>
          <p:nvPr>
            <p:ph idx="1" type="subTitle"/>
          </p:nvPr>
        </p:nvSpPr>
        <p:spPr>
          <a:xfrm>
            <a:off x="1539400" y="1687275"/>
            <a:ext cx="42900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Communities </a:t>
            </a:r>
            <a:r>
              <a:rPr lang="en" sz="2900"/>
              <a:t>isolated from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Users are detached from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People are unable to impact.</a:t>
            </a:r>
            <a:endParaRPr sz="2900"/>
          </a:p>
        </p:txBody>
      </p:sp>
      <p:sp>
        <p:nvSpPr>
          <p:cNvPr id="1062" name="Google Shape;1062;p117"/>
          <p:cNvSpPr txBox="1"/>
          <p:nvPr>
            <p:ph idx="1" type="subTitle"/>
          </p:nvPr>
        </p:nvSpPr>
        <p:spPr>
          <a:xfrm>
            <a:off x="5829500" y="2125000"/>
            <a:ext cx="2327700" cy="6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decisions.</a:t>
            </a:r>
            <a:endParaRPr b="1" sz="3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3" name="Google Shape;1063;p117"/>
          <p:cNvSpPr txBox="1"/>
          <p:nvPr>
            <p:ph idx="1" type="subTitle"/>
          </p:nvPr>
        </p:nvSpPr>
        <p:spPr>
          <a:xfrm>
            <a:off x="5829500" y="3000075"/>
            <a:ext cx="2327700" cy="6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technology.</a:t>
            </a:r>
            <a:endParaRPr b="1" sz="3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4" name="Google Shape;1064;p117"/>
          <p:cNvSpPr txBox="1"/>
          <p:nvPr>
            <p:ph idx="1" type="subTitle"/>
          </p:nvPr>
        </p:nvSpPr>
        <p:spPr>
          <a:xfrm>
            <a:off x="5829500" y="3875150"/>
            <a:ext cx="2327700" cy="6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change.</a:t>
            </a:r>
            <a:endParaRPr b="1" sz="3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18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 in Tech (Twitter, Corps, etc)</a:t>
            </a:r>
            <a:endParaRPr/>
          </a:p>
        </p:txBody>
      </p:sp>
      <p:sp>
        <p:nvSpPr>
          <p:cNvPr id="1070" name="Google Shape;1070;p118"/>
          <p:cNvSpPr txBox="1"/>
          <p:nvPr>
            <p:ph idx="1" type="subTitle"/>
          </p:nvPr>
        </p:nvSpPr>
        <p:spPr>
          <a:xfrm>
            <a:off x="357500" y="1687275"/>
            <a:ext cx="54720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Corporations </a:t>
            </a:r>
            <a:r>
              <a:rPr b="1" lang="en" sz="2900">
                <a:latin typeface="Roboto Condensed"/>
                <a:ea typeface="Roboto Condensed"/>
                <a:cs typeface="Roboto Condensed"/>
                <a:sym typeface="Roboto Condensed"/>
              </a:rPr>
              <a:t>are not</a:t>
            </a:r>
            <a:r>
              <a:rPr lang="en" sz="2900"/>
              <a:t> isolated from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Corporations </a:t>
            </a:r>
            <a:r>
              <a:rPr b="1" lang="en" sz="2900">
                <a:latin typeface="Roboto Condensed"/>
                <a:ea typeface="Roboto Condensed"/>
                <a:cs typeface="Roboto Condensed"/>
                <a:sym typeface="Roboto Condensed"/>
              </a:rPr>
              <a:t>are not</a:t>
            </a:r>
            <a:r>
              <a:rPr lang="en" sz="2900"/>
              <a:t> detached from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Corporations </a:t>
            </a:r>
            <a:r>
              <a:rPr b="1" lang="en" sz="2900">
                <a:latin typeface="Roboto Condensed"/>
                <a:ea typeface="Roboto Condensed"/>
                <a:cs typeface="Roboto Condensed"/>
                <a:sym typeface="Roboto Condensed"/>
              </a:rPr>
              <a:t>are able</a:t>
            </a:r>
            <a:r>
              <a:rPr lang="en" sz="2900"/>
              <a:t>  to impact.</a:t>
            </a:r>
            <a:endParaRPr sz="2900"/>
          </a:p>
        </p:txBody>
      </p:sp>
      <p:sp>
        <p:nvSpPr>
          <p:cNvPr id="1071" name="Google Shape;1071;p118"/>
          <p:cNvSpPr txBox="1"/>
          <p:nvPr>
            <p:ph idx="1" type="subTitle"/>
          </p:nvPr>
        </p:nvSpPr>
        <p:spPr>
          <a:xfrm>
            <a:off x="5829500" y="2125000"/>
            <a:ext cx="2327700" cy="6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decisions.</a:t>
            </a:r>
            <a:endParaRPr b="1" sz="3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72" name="Google Shape;1072;p118"/>
          <p:cNvSpPr txBox="1"/>
          <p:nvPr>
            <p:ph idx="1" type="subTitle"/>
          </p:nvPr>
        </p:nvSpPr>
        <p:spPr>
          <a:xfrm>
            <a:off x="5829500" y="3000075"/>
            <a:ext cx="2327700" cy="6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technology</a:t>
            </a: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b="1" sz="3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73" name="Google Shape;1073;p118"/>
          <p:cNvSpPr txBox="1"/>
          <p:nvPr>
            <p:ph idx="1" type="subTitle"/>
          </p:nvPr>
        </p:nvSpPr>
        <p:spPr>
          <a:xfrm>
            <a:off x="5829500" y="3875150"/>
            <a:ext cx="2327700" cy="6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oboto Condensed"/>
                <a:ea typeface="Roboto Condensed"/>
                <a:cs typeface="Roboto Condensed"/>
                <a:sym typeface="Roboto Condensed"/>
              </a:rPr>
              <a:t>change.</a:t>
            </a:r>
            <a:endParaRPr b="1" sz="3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19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Consequence: People are Unheard</a:t>
            </a:r>
            <a:endParaRPr/>
          </a:p>
        </p:txBody>
      </p:sp>
      <p:sp>
        <p:nvSpPr>
          <p:cNvPr id="1079" name="Google Shape;1079;p119"/>
          <p:cNvSpPr txBox="1"/>
          <p:nvPr>
            <p:ph idx="1" type="subTitle"/>
          </p:nvPr>
        </p:nvSpPr>
        <p:spPr>
          <a:xfrm>
            <a:off x="1255350" y="1115525"/>
            <a:ext cx="6633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Cyberbullying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Assuming evil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Criticize instead of contribute</a:t>
            </a:r>
            <a:endParaRPr sz="3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20"/>
          <p:cNvSpPr txBox="1"/>
          <p:nvPr>
            <p:ph type="ctrTitle"/>
          </p:nvPr>
        </p:nvSpPr>
        <p:spPr>
          <a:xfrm flipH="1">
            <a:off x="355600" y="2388900"/>
            <a:ext cx="39561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Corporations</a:t>
            </a:r>
            <a:endParaRPr sz="4200"/>
          </a:p>
        </p:txBody>
      </p:sp>
      <p:sp>
        <p:nvSpPr>
          <p:cNvPr id="1085" name="Google Shape;1085;p120"/>
          <p:cNvSpPr txBox="1"/>
          <p:nvPr>
            <p:ph idx="1" type="subTitle"/>
          </p:nvPr>
        </p:nvSpPr>
        <p:spPr>
          <a:xfrm>
            <a:off x="4825200" y="1881300"/>
            <a:ext cx="3032400" cy="1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Communities</a:t>
            </a:r>
            <a:endParaRPr sz="4200"/>
          </a:p>
        </p:txBody>
      </p:sp>
      <p:sp>
        <p:nvSpPr>
          <p:cNvPr id="1086" name="Google Shape;1086;p120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Striking a Balance</a:t>
            </a:r>
            <a:endParaRPr sz="4700"/>
          </a:p>
        </p:txBody>
      </p:sp>
      <p:pic>
        <p:nvPicPr>
          <p:cNvPr id="1087" name="Google Shape;108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2" y="3788429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21"/>
          <p:cNvSpPr txBox="1"/>
          <p:nvPr>
            <p:ph type="ctrTitle"/>
          </p:nvPr>
        </p:nvSpPr>
        <p:spPr>
          <a:xfrm flipH="1">
            <a:off x="540000" y="448619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 To Nivenly Governance</a:t>
            </a:r>
            <a:endParaRPr/>
          </a:p>
        </p:txBody>
      </p:sp>
      <p:sp>
        <p:nvSpPr>
          <p:cNvPr id="1093" name="Google Shape;1093;p121"/>
          <p:cNvSpPr txBox="1"/>
          <p:nvPr>
            <p:ph idx="1" type="subTitle"/>
          </p:nvPr>
        </p:nvSpPr>
        <p:spPr>
          <a:xfrm>
            <a:off x="1526019" y="2113065"/>
            <a:ext cx="1812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General Members</a:t>
            </a:r>
            <a:endParaRPr sz="2400"/>
          </a:p>
        </p:txBody>
      </p:sp>
      <p:sp>
        <p:nvSpPr>
          <p:cNvPr id="1094" name="Google Shape;1094;p121"/>
          <p:cNvSpPr txBox="1"/>
          <p:nvPr>
            <p:ph idx="2" type="subTitle"/>
          </p:nvPr>
        </p:nvSpPr>
        <p:spPr>
          <a:xfrm>
            <a:off x="3635401" y="2113072"/>
            <a:ext cx="1873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Project Members</a:t>
            </a:r>
            <a:endParaRPr sz="2400"/>
          </a:p>
        </p:txBody>
      </p:sp>
      <p:sp>
        <p:nvSpPr>
          <p:cNvPr id="1095" name="Google Shape;1095;p121"/>
          <p:cNvSpPr txBox="1"/>
          <p:nvPr>
            <p:ph idx="3" type="subTitle"/>
          </p:nvPr>
        </p:nvSpPr>
        <p:spPr>
          <a:xfrm>
            <a:off x="5797968" y="2102405"/>
            <a:ext cx="1850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Corporate Members</a:t>
            </a:r>
            <a:endParaRPr sz="2400"/>
          </a:p>
        </p:txBody>
      </p:sp>
      <p:sp>
        <p:nvSpPr>
          <p:cNvPr id="1096" name="Google Shape;1096;p121"/>
          <p:cNvSpPr txBox="1"/>
          <p:nvPr>
            <p:ph idx="4" type="subTitle"/>
          </p:nvPr>
        </p:nvSpPr>
        <p:spPr>
          <a:xfrm>
            <a:off x="1526019" y="3166668"/>
            <a:ext cx="18129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opt-in monthly fee</a:t>
            </a:r>
            <a:endParaRPr/>
          </a:p>
        </p:txBody>
      </p:sp>
      <p:sp>
        <p:nvSpPr>
          <p:cNvPr id="1097" name="Google Shape;1097;p121"/>
          <p:cNvSpPr txBox="1"/>
          <p:nvPr>
            <p:ph idx="5" type="subTitle"/>
          </p:nvPr>
        </p:nvSpPr>
        <p:spPr>
          <a:xfrm>
            <a:off x="3646051" y="3166668"/>
            <a:ext cx="18519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Contributions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8" name="Google Shape;1098;p121"/>
          <p:cNvSpPr txBox="1"/>
          <p:nvPr>
            <p:ph idx="6" type="subTitle"/>
          </p:nvPr>
        </p:nvSpPr>
        <p:spPr>
          <a:xfrm>
            <a:off x="5797968" y="3170098"/>
            <a:ext cx="18507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Company Size</a:t>
            </a:r>
            <a:endParaRPr/>
          </a:p>
        </p:txBody>
      </p:sp>
      <p:pic>
        <p:nvPicPr>
          <p:cNvPr id="1099" name="Google Shape;1099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2" y="3788429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22"/>
          <p:cNvSpPr txBox="1"/>
          <p:nvPr>
            <p:ph type="ctrTitle"/>
          </p:nvPr>
        </p:nvSpPr>
        <p:spPr>
          <a:xfrm>
            <a:off x="4297175" y="29651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Democratic Governance</a:t>
            </a:r>
            <a:endParaRPr/>
          </a:p>
        </p:txBody>
      </p:sp>
      <p:sp>
        <p:nvSpPr>
          <p:cNvPr id="1105" name="Google Shape;1105;p122"/>
          <p:cNvSpPr txBox="1"/>
          <p:nvPr>
            <p:ph idx="2" type="title"/>
          </p:nvPr>
        </p:nvSpPr>
        <p:spPr>
          <a:xfrm>
            <a:off x="4297175" y="401275"/>
            <a:ext cx="4299000" cy="22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General</a:t>
            </a:r>
            <a:r>
              <a:rPr lang="en" sz="5400"/>
              <a:t> members have a vote!</a:t>
            </a:r>
            <a:endParaRPr sz="5400"/>
          </a:p>
        </p:txBody>
      </p:sp>
      <p:sp>
        <p:nvSpPr>
          <p:cNvPr id="1106" name="Google Shape;1106;p122"/>
          <p:cNvSpPr txBox="1"/>
          <p:nvPr>
            <p:ph idx="1" type="subTitle"/>
          </p:nvPr>
        </p:nvSpPr>
        <p:spPr>
          <a:xfrm>
            <a:off x="4326375" y="3845555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Targeting</a:t>
            </a:r>
            <a:r>
              <a:rPr lang="en"/>
              <a:t> $5.00 a month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23"/>
          <p:cNvSpPr txBox="1"/>
          <p:nvPr>
            <p:ph idx="1" type="subTitle"/>
          </p:nvPr>
        </p:nvSpPr>
        <p:spPr>
          <a:xfrm>
            <a:off x="713225" y="2499852"/>
            <a:ext cx="47325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/>
              <a:t>Seeking help with democratic model</a:t>
            </a:r>
            <a:endParaRPr sz="3100"/>
          </a:p>
        </p:txBody>
      </p:sp>
      <p:sp>
        <p:nvSpPr>
          <p:cNvPr id="1112" name="Google Shape;1112;p123"/>
          <p:cNvSpPr txBox="1"/>
          <p:nvPr>
            <p:ph type="title"/>
          </p:nvPr>
        </p:nvSpPr>
        <p:spPr>
          <a:xfrm>
            <a:off x="713225" y="896575"/>
            <a:ext cx="4732500" cy="9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Foundation Update: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Early</a:t>
            </a:r>
            <a:r>
              <a:rPr lang="en" sz="4200"/>
              <a:t> Stages</a:t>
            </a:r>
            <a:endParaRPr sz="4200"/>
          </a:p>
        </p:txBody>
      </p:sp>
      <p:pic>
        <p:nvPicPr>
          <p:cNvPr id="1113" name="Google Shape;1113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2" y="3788429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24"/>
          <p:cNvSpPr txBox="1"/>
          <p:nvPr>
            <p:ph idx="1" type="subTitle"/>
          </p:nvPr>
        </p:nvSpPr>
        <p:spPr>
          <a:xfrm>
            <a:off x="4838200" y="1496605"/>
            <a:ext cx="32427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Hopefully there are no unexpected abuse attacks.</a:t>
            </a:r>
            <a:endParaRPr/>
          </a:p>
        </p:txBody>
      </p:sp>
      <p:sp>
        <p:nvSpPr>
          <p:cNvPr id="1119" name="Google Shape;1119;p124"/>
          <p:cNvSpPr txBox="1"/>
          <p:nvPr>
            <p:ph idx="2" type="subTitle"/>
          </p:nvPr>
        </p:nvSpPr>
        <p:spPr>
          <a:xfrm>
            <a:off x="4838200" y="3792973"/>
            <a:ext cx="32427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onboard corporations and general members? How do we vote?</a:t>
            </a:r>
            <a:endParaRPr/>
          </a:p>
        </p:txBody>
      </p:sp>
      <p:sp>
        <p:nvSpPr>
          <p:cNvPr id="1120" name="Google Shape;1120;p124"/>
          <p:cNvSpPr txBox="1"/>
          <p:nvPr>
            <p:ph type="ctrTitle"/>
          </p:nvPr>
        </p:nvSpPr>
        <p:spPr>
          <a:xfrm flipH="1">
            <a:off x="457275" y="1931475"/>
            <a:ext cx="2875200" cy="12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now what?</a:t>
            </a:r>
            <a:endParaRPr/>
          </a:p>
        </p:txBody>
      </p:sp>
      <p:sp>
        <p:nvSpPr>
          <p:cNvPr id="1121" name="Google Shape;1121;p124"/>
          <p:cNvSpPr txBox="1"/>
          <p:nvPr>
            <p:ph idx="3" type="ctrTitle"/>
          </p:nvPr>
        </p:nvSpPr>
        <p:spPr>
          <a:xfrm>
            <a:off x="4838200" y="890685"/>
            <a:ext cx="3242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Keep Hachyderm Online</a:t>
            </a:r>
            <a:endParaRPr sz="2500"/>
          </a:p>
        </p:txBody>
      </p:sp>
      <p:sp>
        <p:nvSpPr>
          <p:cNvPr id="1122" name="Google Shape;1122;p124"/>
          <p:cNvSpPr txBox="1"/>
          <p:nvPr>
            <p:ph idx="4" type="ctrTitle"/>
          </p:nvPr>
        </p:nvSpPr>
        <p:spPr>
          <a:xfrm>
            <a:off x="4838200" y="3297786"/>
            <a:ext cx="3242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Work Towards Democracy</a:t>
            </a:r>
            <a:endParaRPr sz="25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25"/>
          <p:cNvSpPr txBox="1"/>
          <p:nvPr>
            <p:ph type="ctrTitle"/>
          </p:nvPr>
        </p:nvSpPr>
        <p:spPr>
          <a:xfrm flipH="1">
            <a:off x="1179750" y="51850"/>
            <a:ext cx="6784500" cy="172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Thank You</a:t>
            </a:r>
            <a:endParaRPr sz="9000"/>
          </a:p>
        </p:txBody>
      </p:sp>
      <p:sp>
        <p:nvSpPr>
          <p:cNvPr id="1128" name="Google Shape;1128;p125"/>
          <p:cNvSpPr txBox="1"/>
          <p:nvPr>
            <p:ph type="ctrTitle"/>
          </p:nvPr>
        </p:nvSpPr>
        <p:spPr>
          <a:xfrm flipH="1">
            <a:off x="1179750" y="1481850"/>
            <a:ext cx="6784500" cy="1035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Quintessence Anx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Dominic Hamon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Preston Doster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Molly Monroy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Mod Team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Infra Team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129" name="Google Shape;1129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922" y="3839479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26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how the DDoS went!</a:t>
            </a:r>
            <a:endParaRPr/>
          </a:p>
        </p:txBody>
      </p:sp>
      <p:sp>
        <p:nvSpPr>
          <p:cNvPr id="1135" name="Google Shape;1135;p126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Online?</a:t>
            </a:r>
            <a:endParaRPr/>
          </a:p>
        </p:txBody>
      </p:sp>
      <p:sp>
        <p:nvSpPr>
          <p:cNvPr id="1136" name="Google Shape;1136;p126"/>
          <p:cNvSpPr txBox="1"/>
          <p:nvPr>
            <p:ph idx="1" type="subTitle"/>
          </p:nvPr>
        </p:nvSpPr>
        <p:spPr>
          <a:xfrm>
            <a:off x="4297175" y="3688280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upload</a:t>
            </a:r>
            <a:endParaRPr/>
          </a:p>
        </p:txBody>
      </p:sp>
      <p:pic>
        <p:nvPicPr>
          <p:cNvPr id="1137" name="Google Shape;1137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922" y="3839479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3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Wake my partner and my puppy up</a:t>
            </a:r>
            <a:endParaRPr/>
          </a:p>
        </p:txBody>
      </p:sp>
      <p:sp>
        <p:nvSpPr>
          <p:cNvPr id="652" name="Google Shape;652;p73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653" name="Google Shape;653;p73"/>
          <p:cNvSpPr txBox="1"/>
          <p:nvPr>
            <p:ph idx="1" type="subTitle"/>
          </p:nvPr>
        </p:nvSpPr>
        <p:spPr>
          <a:xfrm>
            <a:off x="4297175" y="3688280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Trigger my phone alerts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27"/>
          <p:cNvSpPr txBox="1"/>
          <p:nvPr>
            <p:ph type="ctrTitle"/>
          </p:nvPr>
        </p:nvSpPr>
        <p:spPr>
          <a:xfrm flipH="1">
            <a:off x="1216675" y="2450550"/>
            <a:ext cx="6784500" cy="1035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grafana.hachyderm.io/public</a:t>
            </a:r>
            <a:endParaRPr sz="4500"/>
          </a:p>
        </p:txBody>
      </p:sp>
      <p:sp>
        <p:nvSpPr>
          <p:cNvPr id="1143" name="Google Shape;1143;p127"/>
          <p:cNvSpPr txBox="1"/>
          <p:nvPr>
            <p:ph type="ctrTitle"/>
          </p:nvPr>
        </p:nvSpPr>
        <p:spPr>
          <a:xfrm flipH="1">
            <a:off x="1179750" y="874650"/>
            <a:ext cx="6784500" cy="172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/>
              <a:t>Public Resources</a:t>
            </a:r>
            <a:endParaRPr sz="8200"/>
          </a:p>
        </p:txBody>
      </p:sp>
      <p:pic>
        <p:nvPicPr>
          <p:cNvPr id="1144" name="Google Shape;114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922" y="3839479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28"/>
          <p:cNvSpPr txBox="1"/>
          <p:nvPr>
            <p:ph type="ctrTitle"/>
          </p:nvPr>
        </p:nvSpPr>
        <p:spPr>
          <a:xfrm flipH="1">
            <a:off x="1179750" y="874650"/>
            <a:ext cx="6784500" cy="172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/>
              <a:t>Public Resources</a:t>
            </a:r>
            <a:endParaRPr sz="8200"/>
          </a:p>
        </p:txBody>
      </p:sp>
      <p:sp>
        <p:nvSpPr>
          <p:cNvPr id="1150" name="Google Shape;1150;p128"/>
          <p:cNvSpPr txBox="1"/>
          <p:nvPr>
            <p:ph type="ctrTitle"/>
          </p:nvPr>
        </p:nvSpPr>
        <p:spPr>
          <a:xfrm flipH="1">
            <a:off x="1216675" y="2450550"/>
            <a:ext cx="6784500" cy="1035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github.com/nivenly/public</a:t>
            </a:r>
            <a:endParaRPr sz="4500"/>
          </a:p>
        </p:txBody>
      </p:sp>
      <p:pic>
        <p:nvPicPr>
          <p:cNvPr id="1151" name="Google Shape;115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922" y="3839479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29"/>
          <p:cNvSpPr txBox="1"/>
          <p:nvPr/>
        </p:nvSpPr>
        <p:spPr>
          <a:xfrm>
            <a:off x="1693168" y="3008512"/>
            <a:ext cx="3621000" cy="40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Kris Nóva</a:t>
            </a:r>
            <a:endParaRPr b="1" sz="2200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157" name="Google Shape;1157;p129"/>
          <p:cNvSpPr txBox="1"/>
          <p:nvPr/>
        </p:nvSpPr>
        <p:spPr>
          <a:xfrm>
            <a:off x="1025750" y="1229350"/>
            <a:ext cx="4098300" cy="88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President | Board Member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8" name="Google Shape;1158;p129"/>
          <p:cNvGrpSpPr/>
          <p:nvPr/>
        </p:nvGrpSpPr>
        <p:grpSpPr>
          <a:xfrm>
            <a:off x="5113032" y="3962466"/>
            <a:ext cx="3293462" cy="92817"/>
            <a:chOff x="819025" y="3822075"/>
            <a:chExt cx="891450" cy="25125"/>
          </a:xfrm>
        </p:grpSpPr>
        <p:sp>
          <p:nvSpPr>
            <p:cNvPr id="1159" name="Google Shape;1159;p129"/>
            <p:cNvSpPr/>
            <p:nvPr/>
          </p:nvSpPr>
          <p:spPr>
            <a:xfrm>
              <a:off x="819025" y="3822375"/>
              <a:ext cx="891450" cy="24825"/>
            </a:xfrm>
            <a:custGeom>
              <a:rect b="b" l="l" r="r" t="t"/>
              <a:pathLst>
                <a:path extrusionOk="0" h="993" w="35658">
                  <a:moveTo>
                    <a:pt x="12093" y="0"/>
                  </a:moveTo>
                  <a:lnTo>
                    <a:pt x="11244" y="849"/>
                  </a:lnTo>
                  <a:lnTo>
                    <a:pt x="0" y="849"/>
                  </a:lnTo>
                  <a:lnTo>
                    <a:pt x="0" y="993"/>
                  </a:lnTo>
                  <a:lnTo>
                    <a:pt x="11304" y="993"/>
                  </a:lnTo>
                  <a:lnTo>
                    <a:pt x="12153" y="144"/>
                  </a:lnTo>
                  <a:lnTo>
                    <a:pt x="35658" y="144"/>
                  </a:lnTo>
                  <a:lnTo>
                    <a:pt x="356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160" name="Google Shape;1160;p129"/>
            <p:cNvSpPr/>
            <p:nvPr/>
          </p:nvSpPr>
          <p:spPr>
            <a:xfrm>
              <a:off x="1235525" y="3823575"/>
              <a:ext cx="134825" cy="14025"/>
            </a:xfrm>
            <a:custGeom>
              <a:rect b="b" l="l" r="r" t="t"/>
              <a:pathLst>
                <a:path extrusionOk="0" h="561" w="5393">
                  <a:moveTo>
                    <a:pt x="5348" y="0"/>
                  </a:moveTo>
                  <a:lnTo>
                    <a:pt x="4852" y="497"/>
                  </a:lnTo>
                  <a:lnTo>
                    <a:pt x="509" y="497"/>
                  </a:lnTo>
                  <a:lnTo>
                    <a:pt x="44" y="32"/>
                  </a:lnTo>
                  <a:lnTo>
                    <a:pt x="0" y="80"/>
                  </a:lnTo>
                  <a:lnTo>
                    <a:pt x="481" y="561"/>
                  </a:lnTo>
                  <a:lnTo>
                    <a:pt x="4876" y="561"/>
                  </a:lnTo>
                  <a:lnTo>
                    <a:pt x="5392" y="48"/>
                  </a:lnTo>
                  <a:lnTo>
                    <a:pt x="5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161" name="Google Shape;1161;p129"/>
            <p:cNvSpPr/>
            <p:nvPr/>
          </p:nvSpPr>
          <p:spPr>
            <a:xfrm>
              <a:off x="1027875" y="3822075"/>
              <a:ext cx="23125" cy="13525"/>
            </a:xfrm>
            <a:custGeom>
              <a:rect b="b" l="l" r="r" t="t"/>
              <a:pathLst>
                <a:path extrusionOk="0" h="541" w="925">
                  <a:moveTo>
                    <a:pt x="609" y="0"/>
                  </a:moveTo>
                  <a:lnTo>
                    <a:pt x="0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162" name="Google Shape;1162;p129"/>
            <p:cNvSpPr/>
            <p:nvPr/>
          </p:nvSpPr>
          <p:spPr>
            <a:xfrm>
              <a:off x="1042475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9" y="0"/>
                  </a:moveTo>
                  <a:lnTo>
                    <a:pt x="1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163" name="Google Shape;1163;p129"/>
            <p:cNvSpPr/>
            <p:nvPr/>
          </p:nvSpPr>
          <p:spPr>
            <a:xfrm>
              <a:off x="1057100" y="3822075"/>
              <a:ext cx="23125" cy="13525"/>
            </a:xfrm>
            <a:custGeom>
              <a:rect b="b" l="l" r="r" t="t"/>
              <a:pathLst>
                <a:path extrusionOk="0" h="541" w="925">
                  <a:moveTo>
                    <a:pt x="609" y="0"/>
                  </a:moveTo>
                  <a:lnTo>
                    <a:pt x="0" y="541"/>
                  </a:lnTo>
                  <a:lnTo>
                    <a:pt x="316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164" name="Google Shape;1164;p129"/>
            <p:cNvSpPr/>
            <p:nvPr/>
          </p:nvSpPr>
          <p:spPr>
            <a:xfrm>
              <a:off x="1071700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165" name="Google Shape;1165;p129"/>
            <p:cNvSpPr/>
            <p:nvPr/>
          </p:nvSpPr>
          <p:spPr>
            <a:xfrm>
              <a:off x="1086300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</p:grpSp>
      <p:pic>
        <p:nvPicPr>
          <p:cNvPr id="1166" name="Google Shape;1166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050" y="609851"/>
            <a:ext cx="3271500" cy="327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67" name="Google Shape;1167;p129"/>
          <p:cNvSpPr txBox="1"/>
          <p:nvPr/>
        </p:nvSpPr>
        <p:spPr>
          <a:xfrm>
            <a:off x="4949293" y="4131350"/>
            <a:ext cx="3621000" cy="40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hachyderm.io/@nova</a:t>
            </a:r>
            <a:endParaRPr b="1" sz="2200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1168" name="Google Shape;1168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0922" y="2613616"/>
            <a:ext cx="1191323" cy="1192073"/>
          </a:xfrm>
          <a:prstGeom prst="rect">
            <a:avLst/>
          </a:prstGeom>
          <a:noFill/>
          <a:ln>
            <a:noFill/>
          </a:ln>
          <a:effectLst>
            <a:outerShdw blurRad="300038" rotWithShape="0" algn="bl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4"/>
          <p:cNvSpPr txBox="1"/>
          <p:nvPr>
            <p:ph type="ctrTitle"/>
          </p:nvPr>
        </p:nvSpPr>
        <p:spPr>
          <a:xfrm flipH="1">
            <a:off x="1179750" y="722250"/>
            <a:ext cx="6784500" cy="172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Public Grafana</a:t>
            </a:r>
            <a:endParaRPr sz="9000"/>
          </a:p>
        </p:txBody>
      </p:sp>
      <p:sp>
        <p:nvSpPr>
          <p:cNvPr id="659" name="Google Shape;659;p74"/>
          <p:cNvSpPr txBox="1"/>
          <p:nvPr>
            <p:ph type="ctrTitle"/>
          </p:nvPr>
        </p:nvSpPr>
        <p:spPr>
          <a:xfrm flipH="1">
            <a:off x="1216675" y="2298150"/>
            <a:ext cx="6784500" cy="1035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grafana.hachyderm.io/public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5"/>
          <p:cNvSpPr txBox="1"/>
          <p:nvPr/>
        </p:nvSpPr>
        <p:spPr>
          <a:xfrm>
            <a:off x="2860493" y="3324637"/>
            <a:ext cx="3621000" cy="40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Kris Nóva</a:t>
            </a:r>
            <a:endParaRPr b="1" sz="2200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665" name="Google Shape;665;p75"/>
          <p:cNvSpPr txBox="1"/>
          <p:nvPr/>
        </p:nvSpPr>
        <p:spPr>
          <a:xfrm>
            <a:off x="1227302" y="916150"/>
            <a:ext cx="4696500" cy="193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Principal Engineer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Author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President | Board Member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6" name="Google Shape;666;p75"/>
          <p:cNvGrpSpPr/>
          <p:nvPr/>
        </p:nvGrpSpPr>
        <p:grpSpPr>
          <a:xfrm>
            <a:off x="5113032" y="3962466"/>
            <a:ext cx="3293462" cy="92817"/>
            <a:chOff x="819025" y="3822075"/>
            <a:chExt cx="891450" cy="25125"/>
          </a:xfrm>
        </p:grpSpPr>
        <p:sp>
          <p:nvSpPr>
            <p:cNvPr id="667" name="Google Shape;667;p75"/>
            <p:cNvSpPr/>
            <p:nvPr/>
          </p:nvSpPr>
          <p:spPr>
            <a:xfrm>
              <a:off x="819025" y="3822375"/>
              <a:ext cx="891450" cy="24825"/>
            </a:xfrm>
            <a:custGeom>
              <a:rect b="b" l="l" r="r" t="t"/>
              <a:pathLst>
                <a:path extrusionOk="0" h="993" w="35658">
                  <a:moveTo>
                    <a:pt x="12093" y="0"/>
                  </a:moveTo>
                  <a:lnTo>
                    <a:pt x="11244" y="849"/>
                  </a:lnTo>
                  <a:lnTo>
                    <a:pt x="0" y="849"/>
                  </a:lnTo>
                  <a:lnTo>
                    <a:pt x="0" y="993"/>
                  </a:lnTo>
                  <a:lnTo>
                    <a:pt x="11304" y="993"/>
                  </a:lnTo>
                  <a:lnTo>
                    <a:pt x="12153" y="144"/>
                  </a:lnTo>
                  <a:lnTo>
                    <a:pt x="35658" y="144"/>
                  </a:lnTo>
                  <a:lnTo>
                    <a:pt x="356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668" name="Google Shape;668;p75"/>
            <p:cNvSpPr/>
            <p:nvPr/>
          </p:nvSpPr>
          <p:spPr>
            <a:xfrm>
              <a:off x="1235525" y="3823575"/>
              <a:ext cx="134825" cy="14025"/>
            </a:xfrm>
            <a:custGeom>
              <a:rect b="b" l="l" r="r" t="t"/>
              <a:pathLst>
                <a:path extrusionOk="0" h="561" w="5393">
                  <a:moveTo>
                    <a:pt x="5348" y="0"/>
                  </a:moveTo>
                  <a:lnTo>
                    <a:pt x="4852" y="497"/>
                  </a:lnTo>
                  <a:lnTo>
                    <a:pt x="509" y="497"/>
                  </a:lnTo>
                  <a:lnTo>
                    <a:pt x="44" y="32"/>
                  </a:lnTo>
                  <a:lnTo>
                    <a:pt x="0" y="80"/>
                  </a:lnTo>
                  <a:lnTo>
                    <a:pt x="481" y="561"/>
                  </a:lnTo>
                  <a:lnTo>
                    <a:pt x="4876" y="561"/>
                  </a:lnTo>
                  <a:lnTo>
                    <a:pt x="5392" y="48"/>
                  </a:lnTo>
                  <a:lnTo>
                    <a:pt x="5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669" name="Google Shape;669;p75"/>
            <p:cNvSpPr/>
            <p:nvPr/>
          </p:nvSpPr>
          <p:spPr>
            <a:xfrm>
              <a:off x="1027875" y="3822075"/>
              <a:ext cx="23125" cy="13525"/>
            </a:xfrm>
            <a:custGeom>
              <a:rect b="b" l="l" r="r" t="t"/>
              <a:pathLst>
                <a:path extrusionOk="0" h="541" w="925">
                  <a:moveTo>
                    <a:pt x="609" y="0"/>
                  </a:moveTo>
                  <a:lnTo>
                    <a:pt x="0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670" name="Google Shape;670;p75"/>
            <p:cNvSpPr/>
            <p:nvPr/>
          </p:nvSpPr>
          <p:spPr>
            <a:xfrm>
              <a:off x="1042475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9" y="0"/>
                  </a:moveTo>
                  <a:lnTo>
                    <a:pt x="1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671" name="Google Shape;671;p75"/>
            <p:cNvSpPr/>
            <p:nvPr/>
          </p:nvSpPr>
          <p:spPr>
            <a:xfrm>
              <a:off x="1057100" y="3822075"/>
              <a:ext cx="23125" cy="13525"/>
            </a:xfrm>
            <a:custGeom>
              <a:rect b="b" l="l" r="r" t="t"/>
              <a:pathLst>
                <a:path extrusionOk="0" h="541" w="925">
                  <a:moveTo>
                    <a:pt x="609" y="0"/>
                  </a:moveTo>
                  <a:lnTo>
                    <a:pt x="0" y="541"/>
                  </a:lnTo>
                  <a:lnTo>
                    <a:pt x="316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672" name="Google Shape;672;p75"/>
            <p:cNvSpPr/>
            <p:nvPr/>
          </p:nvSpPr>
          <p:spPr>
            <a:xfrm>
              <a:off x="1071700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673" name="Google Shape;673;p75"/>
            <p:cNvSpPr/>
            <p:nvPr/>
          </p:nvSpPr>
          <p:spPr>
            <a:xfrm>
              <a:off x="1086300" y="3822075"/>
              <a:ext cx="23150" cy="13525"/>
            </a:xfrm>
            <a:custGeom>
              <a:rect b="b" l="l" r="r" t="t"/>
              <a:pathLst>
                <a:path extrusionOk="0" h="541" w="926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</p:grpSp>
      <p:pic>
        <p:nvPicPr>
          <p:cNvPr id="674" name="Google Shape;67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050" y="609851"/>
            <a:ext cx="3271500" cy="327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5" name="Google Shape;67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550" y="1333150"/>
            <a:ext cx="402300" cy="40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76" name="Google Shape;676;p75"/>
          <p:cNvSpPr txBox="1"/>
          <p:nvPr/>
        </p:nvSpPr>
        <p:spPr>
          <a:xfrm>
            <a:off x="4949293" y="4131350"/>
            <a:ext cx="3621000" cy="40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hachyderm.io/@nova</a:t>
            </a:r>
            <a:endParaRPr b="1" sz="2200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6"/>
          <p:cNvSpPr txBox="1"/>
          <p:nvPr>
            <p:ph type="ctrTitle"/>
          </p:nvPr>
        </p:nvSpPr>
        <p:spPr>
          <a:xfrm flipH="1">
            <a:off x="1429850" y="1466325"/>
            <a:ext cx="63540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What is Hachyderm?</a:t>
            </a:r>
            <a:endParaRPr sz="6400"/>
          </a:p>
        </p:txBody>
      </p:sp>
      <p:sp>
        <p:nvSpPr>
          <p:cNvPr id="682" name="Google Shape;682;p76"/>
          <p:cNvSpPr txBox="1"/>
          <p:nvPr>
            <p:ph idx="1" type="subTitle"/>
          </p:nvPr>
        </p:nvSpPr>
        <p:spPr>
          <a:xfrm>
            <a:off x="1792500" y="2405025"/>
            <a:ext cx="55590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My little Mastodon server.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pic>
        <p:nvPicPr>
          <p:cNvPr id="683" name="Google Shape;68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92" y="4112088"/>
            <a:ext cx="1113800" cy="824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 Startup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8D3CE"/>
      </a:accent1>
      <a:accent2>
        <a:srgbClr val="423864"/>
      </a:accent2>
      <a:accent3>
        <a:srgbClr val="78909C"/>
      </a:accent3>
      <a:accent4>
        <a:srgbClr val="88D3CE"/>
      </a:accent4>
      <a:accent5>
        <a:srgbClr val="0097A7"/>
      </a:accent5>
      <a:accent6>
        <a:srgbClr val="42386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