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9" r:id="rId2"/>
    <p:sldId id="302" r:id="rId3"/>
    <p:sldId id="261" r:id="rId4"/>
    <p:sldId id="262" r:id="rId5"/>
    <p:sldId id="303" r:id="rId6"/>
    <p:sldId id="269" r:id="rId7"/>
    <p:sldId id="273" r:id="rId8"/>
    <p:sldId id="275" r:id="rId9"/>
    <p:sldId id="276" r:id="rId10"/>
    <p:sldId id="287" r:id="rId11"/>
    <p:sldId id="277" r:id="rId12"/>
    <p:sldId id="278" r:id="rId13"/>
    <p:sldId id="280" r:id="rId14"/>
    <p:sldId id="279" r:id="rId15"/>
    <p:sldId id="281" r:id="rId16"/>
    <p:sldId id="271" r:id="rId17"/>
    <p:sldId id="292" r:id="rId18"/>
    <p:sldId id="293" r:id="rId19"/>
    <p:sldId id="294" r:id="rId20"/>
    <p:sldId id="305" r:id="rId21"/>
    <p:sldId id="299" r:id="rId22"/>
    <p:sldId id="306" r:id="rId23"/>
    <p:sldId id="298" r:id="rId24"/>
    <p:sldId id="297" r:id="rId25"/>
    <p:sldId id="295" r:id="rId26"/>
    <p:sldId id="272" r:id="rId27"/>
    <p:sldId id="283" r:id="rId28"/>
    <p:sldId id="285" r:id="rId29"/>
    <p:sldId id="286" r:id="rId30"/>
    <p:sldId id="282" r:id="rId31"/>
    <p:sldId id="300" r:id="rId32"/>
    <p:sldId id="3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/>
    <p:restoredTop sz="86250"/>
  </p:normalViewPr>
  <p:slideViewPr>
    <p:cSldViewPr snapToGrid="0">
      <p:cViewPr>
        <p:scale>
          <a:sx n="138" d="100"/>
          <a:sy n="138" d="100"/>
        </p:scale>
        <p:origin x="728" y="520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d/Library/CloudStorage/Dropbox/events/FOSDEM/2022%20OSS%20analysis%20FOSDEM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/Users/chad/Library/CloudStorage/Dropbox/events/FOSDEM/2022%20OSS%20analysis%20FOSDEM%20updat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/Users/chad/Library/CloudStorage/Dropbox/events/FOSDEM/2022%20OSS%20analysis%20FOSDEM%20updat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d/Library/CloudStorage/Dropbox/events/FOSDEM/2022%20OSS%20analysis%20FOSDEM%20upda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/Users/chad/Library/CloudStorage/Dropbox/events/FOSDEM/zoom%20analysi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/Users/chad/Library/CloudStorage/Dropbox/events/FOSDEM/stackoverflow%20questions%20analysis%20from%20colab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chad/Library/CloudStorage/Dropbox/events/FOSDEM/2022%20OSS%20analysis%20FOSDEM%20updat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chad/Library/CloudStorage/Dropbox/events/FOSDEM/2022%20OSS%20analysis%20FOSDEM%20updat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chad/Library/CloudStorage/Dropbox/webrtcHacks/coturn%20q&amp;A%202023/coturn%20oss%20analys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/chad/Library/CloudStorage/Dropbox/events/FOSDEM/stackoverflow%20questions%20analysis%20from%20colab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chad/Library/CloudStorage/Dropbox/events/FOSDEM/stackoverflow%20questions%20analysis%20from%20cola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d/Library/CloudStorage/Dropbox/events/FOSDEM/2022%20OSS%20analysis%20FOSDEM%20upda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/chad/Library/CloudStorage/Dropbox/events/FOSDEM/2022%20OSS%20analysis%20FOSDEM%20updat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d/Library/CloudStorage/Dropbox/events/FOSDEM/2022%20OSS%20analysis%20FOSDEM%20upda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en-US" baseline="0"/>
              <a:t>Distinct Users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counts!$F$113</c:f>
              <c:strCache>
                <c:ptCount val="1"/>
                <c:pt idx="0">
                  <c:v>users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counts!$B$114:$C$161</c:f>
              <c:multiLvlStrCache>
                <c:ptCount val="4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counts!$F$114:$F$161</c:f>
              <c:numCache>
                <c:formatCode>General</c:formatCode>
                <c:ptCount val="48"/>
                <c:pt idx="0">
                  <c:v>3808</c:v>
                </c:pt>
                <c:pt idx="1">
                  <c:v>3618</c:v>
                </c:pt>
                <c:pt idx="2">
                  <c:v>4579</c:v>
                </c:pt>
                <c:pt idx="3">
                  <c:v>4592</c:v>
                </c:pt>
                <c:pt idx="4">
                  <c:v>4663</c:v>
                </c:pt>
                <c:pt idx="5">
                  <c:v>4045</c:v>
                </c:pt>
                <c:pt idx="6">
                  <c:v>4561</c:v>
                </c:pt>
                <c:pt idx="7">
                  <c:v>4525</c:v>
                </c:pt>
                <c:pt idx="8">
                  <c:v>4187</c:v>
                </c:pt>
                <c:pt idx="9">
                  <c:v>4291</c:v>
                </c:pt>
                <c:pt idx="10">
                  <c:v>4398</c:v>
                </c:pt>
                <c:pt idx="11">
                  <c:v>4250</c:v>
                </c:pt>
                <c:pt idx="12">
                  <c:v>4429</c:v>
                </c:pt>
                <c:pt idx="13">
                  <c:v>4397</c:v>
                </c:pt>
                <c:pt idx="14">
                  <c:v>6842</c:v>
                </c:pt>
                <c:pt idx="15">
                  <c:v>10218</c:v>
                </c:pt>
                <c:pt idx="16">
                  <c:v>8975</c:v>
                </c:pt>
                <c:pt idx="17">
                  <c:v>7641</c:v>
                </c:pt>
                <c:pt idx="18">
                  <c:v>9201</c:v>
                </c:pt>
                <c:pt idx="19">
                  <c:v>7421</c:v>
                </c:pt>
                <c:pt idx="20">
                  <c:v>7485</c:v>
                </c:pt>
                <c:pt idx="21">
                  <c:v>7129</c:v>
                </c:pt>
                <c:pt idx="22">
                  <c:v>6949</c:v>
                </c:pt>
                <c:pt idx="23">
                  <c:v>6980</c:v>
                </c:pt>
                <c:pt idx="24">
                  <c:v>8338</c:v>
                </c:pt>
                <c:pt idx="25">
                  <c:v>6820</c:v>
                </c:pt>
                <c:pt idx="26">
                  <c:v>7150</c:v>
                </c:pt>
                <c:pt idx="27">
                  <c:v>7176</c:v>
                </c:pt>
                <c:pt idx="28">
                  <c:v>6363</c:v>
                </c:pt>
                <c:pt idx="29">
                  <c:v>6506</c:v>
                </c:pt>
                <c:pt idx="30">
                  <c:v>6813</c:v>
                </c:pt>
                <c:pt idx="31">
                  <c:v>5989</c:v>
                </c:pt>
                <c:pt idx="32">
                  <c:v>7691</c:v>
                </c:pt>
                <c:pt idx="34">
                  <c:v>6772</c:v>
                </c:pt>
                <c:pt idx="35">
                  <c:v>7070</c:v>
                </c:pt>
                <c:pt idx="36">
                  <c:v>7212</c:v>
                </c:pt>
                <c:pt idx="37">
                  <c:v>6485</c:v>
                </c:pt>
                <c:pt idx="38">
                  <c:v>7240</c:v>
                </c:pt>
                <c:pt idx="39">
                  <c:v>6784</c:v>
                </c:pt>
                <c:pt idx="40">
                  <c:v>6942</c:v>
                </c:pt>
                <c:pt idx="41">
                  <c:v>6394</c:v>
                </c:pt>
                <c:pt idx="42">
                  <c:v>6352</c:v>
                </c:pt>
                <c:pt idx="43">
                  <c:v>6708</c:v>
                </c:pt>
                <c:pt idx="44">
                  <c:v>6376</c:v>
                </c:pt>
                <c:pt idx="45">
                  <c:v>6401</c:v>
                </c:pt>
                <c:pt idx="46">
                  <c:v>6664</c:v>
                </c:pt>
                <c:pt idx="47">
                  <c:v>6350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F-2F49-BC60-E71712A0F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855039"/>
        <c:axId val="2012919279"/>
      </c:barChart>
      <c:lineChart>
        <c:grouping val="standard"/>
        <c:varyColors val="0"/>
        <c:ser>
          <c:idx val="2"/>
          <c:order val="1"/>
          <c:tx>
            <c:strRef>
              <c:f>counts!$H$113</c:f>
              <c:strCache>
                <c:ptCount val="1"/>
                <c:pt idx="0">
                  <c:v>% of peak users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multiLvlStrRef>
              <c:f>counts!$B$114:$D$161</c:f>
              <c:multiLvlStrCache>
                <c:ptCount val="48"/>
                <c:lvl>
                  <c:pt idx="0">
                    <c:v>2019-01</c:v>
                  </c:pt>
                  <c:pt idx="1">
                    <c:v>2019-02</c:v>
                  </c:pt>
                  <c:pt idx="2">
                    <c:v>2019-03</c:v>
                  </c:pt>
                  <c:pt idx="3">
                    <c:v>2019-04</c:v>
                  </c:pt>
                  <c:pt idx="4">
                    <c:v>2019-05</c:v>
                  </c:pt>
                  <c:pt idx="5">
                    <c:v>2019-06</c:v>
                  </c:pt>
                  <c:pt idx="6">
                    <c:v>2019-07</c:v>
                  </c:pt>
                  <c:pt idx="7">
                    <c:v>2019-08</c:v>
                  </c:pt>
                  <c:pt idx="8">
                    <c:v>2019-09</c:v>
                  </c:pt>
                  <c:pt idx="9">
                    <c:v>2019-10</c:v>
                  </c:pt>
                  <c:pt idx="10">
                    <c:v>2019-11</c:v>
                  </c:pt>
                  <c:pt idx="11">
                    <c:v>2019-12</c:v>
                  </c:pt>
                  <c:pt idx="12">
                    <c:v>2020-01</c:v>
                  </c:pt>
                  <c:pt idx="13">
                    <c:v>2020-02</c:v>
                  </c:pt>
                  <c:pt idx="14">
                    <c:v>2020-03</c:v>
                  </c:pt>
                  <c:pt idx="15">
                    <c:v>2020-04</c:v>
                  </c:pt>
                  <c:pt idx="16">
                    <c:v>2020-05</c:v>
                  </c:pt>
                  <c:pt idx="17">
                    <c:v>2020-06</c:v>
                  </c:pt>
                  <c:pt idx="18">
                    <c:v>2020-07</c:v>
                  </c:pt>
                  <c:pt idx="19">
                    <c:v>2020-08</c:v>
                  </c:pt>
                  <c:pt idx="20">
                    <c:v>2020-09</c:v>
                  </c:pt>
                  <c:pt idx="21">
                    <c:v>2020-10</c:v>
                  </c:pt>
                  <c:pt idx="22">
                    <c:v>2020-11</c:v>
                  </c:pt>
                  <c:pt idx="23">
                    <c:v>2020-12</c:v>
                  </c:pt>
                  <c:pt idx="24">
                    <c:v>2021-01</c:v>
                  </c:pt>
                  <c:pt idx="25">
                    <c:v>2021-02</c:v>
                  </c:pt>
                  <c:pt idx="26">
                    <c:v>2021-03</c:v>
                  </c:pt>
                  <c:pt idx="27">
                    <c:v>2021-04</c:v>
                  </c:pt>
                  <c:pt idx="28">
                    <c:v>2021-05</c:v>
                  </c:pt>
                  <c:pt idx="29">
                    <c:v>2021-06</c:v>
                  </c:pt>
                  <c:pt idx="30">
                    <c:v>2021-07</c:v>
                  </c:pt>
                  <c:pt idx="31">
                    <c:v>2021-08</c:v>
                  </c:pt>
                  <c:pt idx="32">
                    <c:v>2021-09</c:v>
                  </c:pt>
                  <c:pt idx="33">
                    <c:v>2021-10</c:v>
                  </c:pt>
                  <c:pt idx="34">
                    <c:v>2021-11</c:v>
                  </c:pt>
                  <c:pt idx="35">
                    <c:v>2021-12</c:v>
                  </c:pt>
                  <c:pt idx="36">
                    <c:v>2022-01</c:v>
                  </c:pt>
                  <c:pt idx="37">
                    <c:v>2022-02</c:v>
                  </c:pt>
                  <c:pt idx="38">
                    <c:v>2022-03</c:v>
                  </c:pt>
                  <c:pt idx="39">
                    <c:v>2022-04</c:v>
                  </c:pt>
                  <c:pt idx="40">
                    <c:v>2022-05</c:v>
                  </c:pt>
                  <c:pt idx="41">
                    <c:v>2022-06</c:v>
                  </c:pt>
                  <c:pt idx="42">
                    <c:v>2022-07</c:v>
                  </c:pt>
                  <c:pt idx="43">
                    <c:v>2022-08</c:v>
                  </c:pt>
                  <c:pt idx="44">
                    <c:v>2022-09</c:v>
                  </c:pt>
                  <c:pt idx="45">
                    <c:v>2022-10</c:v>
                  </c:pt>
                  <c:pt idx="46">
                    <c:v>2022-11</c:v>
                  </c:pt>
                  <c:pt idx="47">
                    <c:v>2022-12</c:v>
                  </c:pt>
                </c:lvl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counts!$H$114:$H$161</c:f>
              <c:numCache>
                <c:formatCode>0%</c:formatCode>
                <c:ptCount val="48"/>
                <c:pt idx="0">
                  <c:v>0.37267567038559407</c:v>
                </c:pt>
                <c:pt idx="1">
                  <c:v>0.35408103347034647</c:v>
                </c:pt>
                <c:pt idx="2">
                  <c:v>0.44813074965746724</c:v>
                </c:pt>
                <c:pt idx="3">
                  <c:v>0.44940301428851048</c:v>
                </c:pt>
                <c:pt idx="4">
                  <c:v>0.45635153650420823</c:v>
                </c:pt>
                <c:pt idx="5">
                  <c:v>0.39587003327461345</c:v>
                </c:pt>
                <c:pt idx="6">
                  <c:v>0.44636915247602271</c:v>
                </c:pt>
                <c:pt idx="7">
                  <c:v>0.44284595811313371</c:v>
                </c:pt>
                <c:pt idx="8">
                  <c:v>0.40976707770600901</c:v>
                </c:pt>
                <c:pt idx="9">
                  <c:v>0.41994519475435504</c:v>
                </c:pt>
                <c:pt idx="10">
                  <c:v>0.43041691133294185</c:v>
                </c:pt>
                <c:pt idx="11">
                  <c:v>0.41593266784106481</c:v>
                </c:pt>
                <c:pt idx="12">
                  <c:v>0.43345077314542962</c:v>
                </c:pt>
                <c:pt idx="13">
                  <c:v>0.4303190448228616</c:v>
                </c:pt>
                <c:pt idx="14">
                  <c:v>0.66960266196907414</c:v>
                </c:pt>
                <c:pt idx="15">
                  <c:v>1</c:v>
                </c:pt>
                <c:pt idx="16">
                  <c:v>0.87835192797024864</c:v>
                </c:pt>
                <c:pt idx="17">
                  <c:v>0.74779800352319437</c:v>
                </c:pt>
                <c:pt idx="18">
                  <c:v>0.90046975924838524</c:v>
                </c:pt>
                <c:pt idx="19">
                  <c:v>0.7262673713055392</c:v>
                </c:pt>
                <c:pt idx="20">
                  <c:v>0.73253082795067526</c:v>
                </c:pt>
                <c:pt idx="21">
                  <c:v>0.69769035036210614</c:v>
                </c:pt>
                <c:pt idx="22">
                  <c:v>0.68007437854766095</c:v>
                </c:pt>
                <c:pt idx="23">
                  <c:v>0.68310824036014872</c:v>
                </c:pt>
                <c:pt idx="24">
                  <c:v>0.81601096104912896</c:v>
                </c:pt>
                <c:pt idx="25">
                  <c:v>0.66744959874730869</c:v>
                </c:pt>
                <c:pt idx="26">
                  <c:v>0.69974554707379133</c:v>
                </c:pt>
                <c:pt idx="27">
                  <c:v>0.70229007633587781</c:v>
                </c:pt>
                <c:pt idx="28">
                  <c:v>0.6227246036406342</c:v>
                </c:pt>
                <c:pt idx="29">
                  <c:v>0.63671951458210996</c:v>
                </c:pt>
                <c:pt idx="30">
                  <c:v>0.66676453317674689</c:v>
                </c:pt>
                <c:pt idx="31">
                  <c:v>0.58612252887062044</c:v>
                </c:pt>
                <c:pt idx="32">
                  <c:v>0.75269132902720692</c:v>
                </c:pt>
                <c:pt idx="34">
                  <c:v>0.66275200626345665</c:v>
                </c:pt>
                <c:pt idx="35">
                  <c:v>0.69191622626737126</c:v>
                </c:pt>
                <c:pt idx="36">
                  <c:v>0.70581327069876687</c:v>
                </c:pt>
                <c:pt idx="37">
                  <c:v>0.63466431787042477</c:v>
                </c:pt>
                <c:pt idx="38">
                  <c:v>0.70855353298101387</c:v>
                </c:pt>
                <c:pt idx="39">
                  <c:v>0.66392640438441963</c:v>
                </c:pt>
                <c:pt idx="40">
                  <c:v>0.67938931297709926</c:v>
                </c:pt>
                <c:pt idx="41">
                  <c:v>0.62575846545312197</c:v>
                </c:pt>
                <c:pt idx="42">
                  <c:v>0.62164807202975136</c:v>
                </c:pt>
                <c:pt idx="43">
                  <c:v>0.65648854961832059</c:v>
                </c:pt>
                <c:pt idx="44">
                  <c:v>0.62399686827167744</c:v>
                </c:pt>
                <c:pt idx="45">
                  <c:v>0.62644353102368366</c:v>
                </c:pt>
                <c:pt idx="46">
                  <c:v>0.65218242317478958</c:v>
                </c:pt>
                <c:pt idx="47">
                  <c:v>0.62145233900959096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CF-2F49-BC60-E71712A0F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40928"/>
        <c:axId val="100942816"/>
      </c:lineChart>
      <c:catAx>
        <c:axId val="20128550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919279"/>
        <c:crosses val="autoZero"/>
        <c:auto val="1"/>
        <c:lblAlgn val="ctr"/>
        <c:lblOffset val="100"/>
        <c:noMultiLvlLbl val="0"/>
      </c:catAx>
      <c:valAx>
        <c:axId val="201291927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r>
                  <a:rPr lang="en-US"/>
                  <a:t>Events</a:t>
                </a:r>
                <a:r>
                  <a:rPr lang="en-US" baseline="0"/>
                  <a:t> per period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855039"/>
        <c:crosses val="autoZero"/>
        <c:crossBetween val="between"/>
      </c:valAx>
      <c:valAx>
        <c:axId val="100942816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r>
                  <a:rPr lang="en-US"/>
                  <a:t>% of peak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64040928"/>
        <c:crosses val="max"/>
        <c:crossBetween val="between"/>
      </c:valAx>
      <c:catAx>
        <c:axId val="6404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42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7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Ubuntu" panose="020B0504030602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counts!$S$1</c:f>
              <c:strCache>
                <c:ptCount val="1"/>
                <c:pt idx="0">
                  <c:v>kw_instr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multiLvlStrRef>
              <c:f>counts!$C$2:$D$49</c:f>
              <c:multiLvlStrCache>
                <c:ptCount val="4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counts!$S$2:$S$49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23</c:v>
                </c:pt>
                <c:pt idx="25">
                  <c:v>46</c:v>
                </c:pt>
                <c:pt idx="26">
                  <c:v>53</c:v>
                </c:pt>
                <c:pt idx="27">
                  <c:v>58</c:v>
                </c:pt>
                <c:pt idx="28">
                  <c:v>90</c:v>
                </c:pt>
                <c:pt idx="29">
                  <c:v>107</c:v>
                </c:pt>
                <c:pt idx="30">
                  <c:v>20</c:v>
                </c:pt>
                <c:pt idx="31">
                  <c:v>68</c:v>
                </c:pt>
                <c:pt idx="32">
                  <c:v>54</c:v>
                </c:pt>
                <c:pt idx="33">
                  <c:v>14</c:v>
                </c:pt>
                <c:pt idx="34">
                  <c:v>53</c:v>
                </c:pt>
                <c:pt idx="35">
                  <c:v>26</c:v>
                </c:pt>
                <c:pt idx="36">
                  <c:v>63</c:v>
                </c:pt>
                <c:pt idx="37">
                  <c:v>24</c:v>
                </c:pt>
                <c:pt idx="38">
                  <c:v>13</c:v>
                </c:pt>
                <c:pt idx="39">
                  <c:v>14</c:v>
                </c:pt>
                <c:pt idx="40">
                  <c:v>8</c:v>
                </c:pt>
                <c:pt idx="41">
                  <c:v>27</c:v>
                </c:pt>
                <c:pt idx="42">
                  <c:v>24</c:v>
                </c:pt>
                <c:pt idx="43">
                  <c:v>14</c:v>
                </c:pt>
                <c:pt idx="44">
                  <c:v>18</c:v>
                </c:pt>
                <c:pt idx="45">
                  <c:v>18</c:v>
                </c:pt>
                <c:pt idx="46">
                  <c:v>53</c:v>
                </c:pt>
                <c:pt idx="47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03-9D4D-93AA-117258712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2855039"/>
        <c:axId val="2012919279"/>
      </c:lineChart>
      <c:catAx>
        <c:axId val="20128550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919279"/>
        <c:crosses val="autoZero"/>
        <c:auto val="1"/>
        <c:lblAlgn val="ctr"/>
        <c:lblOffset val="100"/>
        <c:noMultiLvlLbl val="0"/>
      </c:catAx>
      <c:valAx>
        <c:axId val="201291927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Repo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85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Ubuntu" panose="020B050403060203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[2022 OSS analysis FOSDEM update.xlsx]insertStreams 2!PivotTable1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Insertable Streams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noFill/>
          <a:ln w="22225" cap="rnd" cmpd="sng" algn="ctr">
            <a:solidFill>
              <a:srgbClr val="4472C4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rgbClr val="5B9BD5"/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noFill/>
          <a:ln w="22225" cap="rnd" cmpd="sng" algn="ctr">
            <a:solidFill>
              <a:srgbClr val="4472C4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rgbClr val="5B9BD5"/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spPr>
          <a:noFill/>
          <a:ln w="22225" cap="rnd" cmpd="sng" algn="ctr">
            <a:solidFill>
              <a:srgbClr val="4472C4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rgbClr val="5B9BD5"/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8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8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lumOff val="4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Off val="3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lumOff val="3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7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7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50000"/>
                <a:lumOff val="5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50000"/>
                  <a:lumOff val="5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80000"/>
                <a:lumOff val="2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80000"/>
                  <a:lumOff val="2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8368434241683597E-2"/>
          <c:y val="9.722593008900958E-2"/>
          <c:w val="0.95128038279667471"/>
          <c:h val="0.7529663897381349"/>
        </c:manualLayout>
      </c:layout>
      <c:lineChart>
        <c:grouping val="standard"/>
        <c:varyColors val="0"/>
        <c:ser>
          <c:idx val="0"/>
          <c:order val="0"/>
          <c:tx>
            <c:strRef>
              <c:f>'insertStreams 2'!$N$3:$N$4</c:f>
              <c:strCache>
                <c:ptCount val="1"/>
                <c:pt idx="0">
                  <c:v>w3c/mediacapture-transform</c:v>
                </c:pt>
              </c:strCache>
            </c:strRef>
          </c:tx>
          <c:spPr>
            <a:ln w="22225" cap="rnd">
              <a:solidFill>
                <a:srgbClr val="4472C4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rgbClr val="5B9BD5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2'!$N$5:$N$33</c:f>
              <c:numCache>
                <c:formatCode>General</c:formatCode>
                <c:ptCount val="25"/>
                <c:pt idx="4">
                  <c:v>10</c:v>
                </c:pt>
                <c:pt idx="5">
                  <c:v>23</c:v>
                </c:pt>
                <c:pt idx="6">
                  <c:v>79</c:v>
                </c:pt>
                <c:pt idx="7">
                  <c:v>2</c:v>
                </c:pt>
                <c:pt idx="8">
                  <c:v>16</c:v>
                </c:pt>
                <c:pt idx="12">
                  <c:v>1</c:v>
                </c:pt>
                <c:pt idx="13">
                  <c:v>25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0-CD48-8FF8-7E9B3A82E7E2}"/>
            </c:ext>
          </c:extLst>
        </c:ser>
        <c:ser>
          <c:idx val="1"/>
          <c:order val="1"/>
          <c:tx>
            <c:strRef>
              <c:f>'insertStreams 2'!$O$3:$O$4</c:f>
              <c:strCache>
                <c:ptCount val="1"/>
                <c:pt idx="0">
                  <c:v>GoogleChrome/web.dev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2'!$O$5:$O$33</c:f>
              <c:numCache>
                <c:formatCode>General</c:formatCode>
                <c:ptCount val="25"/>
                <c:pt idx="4">
                  <c:v>20</c:v>
                </c:pt>
                <c:pt idx="5">
                  <c:v>41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F0-CD48-8FF8-7E9B3A82E7E2}"/>
            </c:ext>
          </c:extLst>
        </c:ser>
        <c:ser>
          <c:idx val="2"/>
          <c:order val="2"/>
          <c:tx>
            <c:strRef>
              <c:f>'insertStreams 2'!$P$3:$P$4</c:f>
              <c:strCache>
                <c:ptCount val="1"/>
                <c:pt idx="0">
                  <c:v>w3c/mediacapture-extensions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2'!$P$5:$P$33</c:f>
              <c:numCache>
                <c:formatCode>General</c:formatCode>
                <c:ptCount val="25"/>
                <c:pt idx="5">
                  <c:v>10</c:v>
                </c:pt>
                <c:pt idx="8">
                  <c:v>1</c:v>
                </c:pt>
                <c:pt idx="11">
                  <c:v>22</c:v>
                </c:pt>
                <c:pt idx="13">
                  <c:v>9</c:v>
                </c:pt>
                <c:pt idx="14">
                  <c:v>1</c:v>
                </c:pt>
                <c:pt idx="17">
                  <c:v>2</c:v>
                </c:pt>
                <c:pt idx="18">
                  <c:v>1</c:v>
                </c:pt>
                <c:pt idx="20">
                  <c:v>2</c:v>
                </c:pt>
                <c:pt idx="21">
                  <c:v>6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F0-CD48-8FF8-7E9B3A82E7E2}"/>
            </c:ext>
          </c:extLst>
        </c:ser>
        <c:ser>
          <c:idx val="3"/>
          <c:order val="3"/>
          <c:tx>
            <c:strRef>
              <c:f>'insertStreams 2'!$Q$3:$Q$4</c:f>
              <c:strCache>
                <c:ptCount val="1"/>
                <c:pt idx="0">
                  <c:v>w3c/webcodecs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2'!$Q$5:$Q$33</c:f>
              <c:numCache>
                <c:formatCode>General</c:formatCode>
                <c:ptCount val="25"/>
                <c:pt idx="4">
                  <c:v>8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  <c:pt idx="11">
                  <c:v>1</c:v>
                </c:pt>
                <c:pt idx="13">
                  <c:v>3</c:v>
                </c:pt>
                <c:pt idx="14">
                  <c:v>1</c:v>
                </c:pt>
                <c:pt idx="19">
                  <c:v>1</c:v>
                </c:pt>
                <c:pt idx="21">
                  <c:v>5</c:v>
                </c:pt>
                <c:pt idx="22">
                  <c:v>10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F0-CD48-8FF8-7E9B3A82E7E2}"/>
            </c:ext>
          </c:extLst>
        </c:ser>
        <c:ser>
          <c:idx val="4"/>
          <c:order val="4"/>
          <c:tx>
            <c:strRef>
              <c:f>'insertStreams 2'!$R$3:$R$4</c:f>
              <c:strCache>
                <c:ptCount val="1"/>
                <c:pt idx="0">
                  <c:v>WebAudio/web-audio-api-v2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2'!$R$5:$R$33</c:f>
              <c:numCache>
                <c:formatCode>General</c:formatCode>
                <c:ptCount val="25"/>
                <c:pt idx="3">
                  <c:v>18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F0-CD48-8FF8-7E9B3A82E7E2}"/>
            </c:ext>
          </c:extLst>
        </c:ser>
        <c:ser>
          <c:idx val="5"/>
          <c:order val="5"/>
          <c:tx>
            <c:strRef>
              <c:f>'insertStreams 2'!$S$3:$S$4</c:f>
              <c:strCache>
                <c:ptCount val="1"/>
                <c:pt idx="0">
                  <c:v>MicrosoftEdge/WebView2Feedback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2'!$S$5:$S$33</c:f>
              <c:numCache>
                <c:formatCode>General</c:formatCode>
                <c:ptCount val="25"/>
                <c:pt idx="23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F0-CD48-8FF8-7E9B3A82E7E2}"/>
            </c:ext>
          </c:extLst>
        </c:ser>
        <c:ser>
          <c:idx val="6"/>
          <c:order val="6"/>
          <c:tx>
            <c:strRef>
              <c:f>'insertStreams 2'!$T$3:$T$4</c:f>
              <c:strCache>
                <c:ptCount val="1"/>
                <c:pt idx="0">
                  <c:v>w3c/mediacapture-insertable-streams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</a:ln>
            <a:effectLst>
              <a:glow rad="139700">
                <a:schemeClr val="accent1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2'!$T$5:$T$33</c:f>
              <c:numCache>
                <c:formatCode>General</c:formatCode>
                <c:ptCount val="25"/>
                <c:pt idx="1">
                  <c:v>15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9F0-CD48-8FF8-7E9B3A82E7E2}"/>
            </c:ext>
          </c:extLst>
        </c:ser>
        <c:ser>
          <c:idx val="7"/>
          <c:order val="7"/>
          <c:tx>
            <c:strRef>
              <c:f>'insertStreams 2'!$U$3:$U$4</c:f>
              <c:strCache>
                <c:ptCount val="1"/>
                <c:pt idx="0">
                  <c:v>davedoesdev/webm-muxer.js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</a:ln>
            <a:effectLst>
              <a:glow rad="139700">
                <a:schemeClr val="accent2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2'!$U$5:$U$33</c:f>
              <c:numCache>
                <c:formatCode>General</c:formatCode>
                <c:ptCount val="25"/>
                <c:pt idx="8">
                  <c:v>5</c:v>
                </c:pt>
                <c:pt idx="9">
                  <c:v>7</c:v>
                </c:pt>
                <c:pt idx="14">
                  <c:v>4</c:v>
                </c:pt>
                <c:pt idx="18">
                  <c:v>5</c:v>
                </c:pt>
                <c:pt idx="19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9F0-CD48-8FF8-7E9B3A82E7E2}"/>
            </c:ext>
          </c:extLst>
        </c:ser>
        <c:ser>
          <c:idx val="8"/>
          <c:order val="8"/>
          <c:tx>
            <c:strRef>
              <c:f>'insertStreams 2'!$V$3:$V$4</c:f>
              <c:strCache>
                <c:ptCount val="1"/>
                <c:pt idx="0">
                  <c:v>mdn/content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</a:ln>
            <a:effectLst>
              <a:glow rad="139700">
                <a:schemeClr val="accent3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2'!$V$5:$V$33</c:f>
              <c:numCache>
                <c:formatCode>General</c:formatCode>
                <c:ptCount val="25"/>
                <c:pt idx="9">
                  <c:v>29</c:v>
                </c:pt>
                <c:pt idx="10">
                  <c:v>1</c:v>
                </c:pt>
                <c:pt idx="11">
                  <c:v>1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9F0-CD48-8FF8-7E9B3A82E7E2}"/>
            </c:ext>
          </c:extLst>
        </c:ser>
        <c:ser>
          <c:idx val="9"/>
          <c:order val="9"/>
          <c:tx>
            <c:strRef>
              <c:f>'insertStreams 2'!$W$3:$W$4</c:f>
              <c:strCache>
                <c:ptCount val="1"/>
                <c:pt idx="0">
                  <c:v>chromium/chromium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</a:ln>
            <a:effectLst>
              <a:glow rad="139700">
                <a:schemeClr val="accent4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2'!$W$5:$W$33</c:f>
              <c:numCache>
                <c:formatCode>General</c:formatCode>
                <c:ptCount val="25"/>
                <c:pt idx="12">
                  <c:v>5</c:v>
                </c:pt>
                <c:pt idx="13">
                  <c:v>6</c:v>
                </c:pt>
                <c:pt idx="14">
                  <c:v>2</c:v>
                </c:pt>
                <c:pt idx="15">
                  <c:v>6</c:v>
                </c:pt>
                <c:pt idx="17">
                  <c:v>3</c:v>
                </c:pt>
                <c:pt idx="2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9F0-CD48-8FF8-7E9B3A82E7E2}"/>
            </c:ext>
          </c:extLst>
        </c:ser>
        <c:ser>
          <c:idx val="10"/>
          <c:order val="10"/>
          <c:tx>
            <c:strRef>
              <c:f>'insertStreams 2'!$X$3:$X$4</c:f>
              <c:strCache>
                <c:ptCount val="1"/>
                <c:pt idx="0">
                  <c:v>alvestrand/mediacapture-transform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</a:ln>
            <a:effectLst>
              <a:glow rad="139700">
                <a:schemeClr val="accent5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2'!$X$5:$X$33</c:f>
              <c:numCache>
                <c:formatCode>General</c:formatCode>
                <c:ptCount val="25"/>
                <c:pt idx="10">
                  <c:v>3</c:v>
                </c:pt>
                <c:pt idx="11">
                  <c:v>19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9F0-CD48-8FF8-7E9B3A82E7E2}"/>
            </c:ext>
          </c:extLst>
        </c:ser>
        <c:ser>
          <c:idx val="11"/>
          <c:order val="11"/>
          <c:tx>
            <c:strRef>
              <c:f>'insertStreams 2'!$Y$3:$Y$4</c:f>
              <c:strCache>
                <c:ptCount val="1"/>
                <c:pt idx="0">
                  <c:v>WICG/web-codecs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2'!$Y$5:$Y$33</c:f>
              <c:numCache>
                <c:formatCode>General</c:formatCode>
                <c:ptCount val="25"/>
                <c:pt idx="2">
                  <c:v>19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9F0-CD48-8FF8-7E9B3A82E7E2}"/>
            </c:ext>
          </c:extLst>
        </c:ser>
        <c:ser>
          <c:idx val="12"/>
          <c:order val="12"/>
          <c:tx>
            <c:strRef>
              <c:f>'insertStreams 2'!$Z$3:$Z$4</c:f>
              <c:strCache>
                <c:ptCount val="1"/>
                <c:pt idx="0">
                  <c:v>HTTPArchive/legacy.httparchive.org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  <a:lumOff val="20000"/>
                </a:schemeClr>
              </a:solidFill>
            </a:ln>
            <a:effectLst>
              <a:glow rad="139700">
                <a:schemeClr val="accent1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2'!$Z$5:$Z$33</c:f>
              <c:numCache>
                <c:formatCode>General</c:formatCode>
                <c:ptCount val="25"/>
                <c:pt idx="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9F0-CD48-8FF8-7E9B3A82E7E2}"/>
            </c:ext>
          </c:extLst>
        </c:ser>
        <c:ser>
          <c:idx val="13"/>
          <c:order val="13"/>
          <c:tx>
            <c:strRef>
              <c:f>'insertStreams 2'!$AA$3:$AA$4</c:f>
              <c:strCache>
                <c:ptCount val="1"/>
                <c:pt idx="0">
                  <c:v>whatwg/streams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</a:ln>
            <a:effectLst>
              <a:glow rad="139700">
                <a:schemeClr val="accent2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2'!$AA$5:$AA$33</c:f>
              <c:numCache>
                <c:formatCode>General</c:formatCode>
                <c:ptCount val="25"/>
                <c:pt idx="8">
                  <c:v>13</c:v>
                </c:pt>
                <c:pt idx="9">
                  <c:v>2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9F0-CD48-8FF8-7E9B3A82E7E2}"/>
            </c:ext>
          </c:extLst>
        </c:ser>
        <c:ser>
          <c:idx val="14"/>
          <c:order val="14"/>
          <c:tx>
            <c:strRef>
              <c:f>'insertStreams 2'!$AB$3:$AB$4</c:f>
              <c:strCache>
                <c:ptCount val="1"/>
                <c:pt idx="0">
                  <c:v>WebAudio/web-audio-api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  <a:lumOff val="20000"/>
                </a:schemeClr>
              </a:solidFill>
            </a:ln>
            <a:effectLst>
              <a:glow rad="139700">
                <a:schemeClr val="accent3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2'!$AB$5:$AB$33</c:f>
              <c:numCache>
                <c:formatCode>General</c:formatCode>
                <c:ptCount val="25"/>
                <c:pt idx="9">
                  <c:v>4</c:v>
                </c:pt>
                <c:pt idx="10">
                  <c:v>2</c:v>
                </c:pt>
                <c:pt idx="12">
                  <c:v>1</c:v>
                </c:pt>
                <c:pt idx="13">
                  <c:v>4</c:v>
                </c:pt>
                <c:pt idx="19">
                  <c:v>1</c:v>
                </c:pt>
                <c:pt idx="21">
                  <c:v>2</c:v>
                </c:pt>
                <c:pt idx="2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9F0-CD48-8FF8-7E9B3A82E7E2}"/>
            </c:ext>
          </c:extLst>
        </c:ser>
        <c:ser>
          <c:idx val="15"/>
          <c:order val="15"/>
          <c:tx>
            <c:strRef>
              <c:f>'insertStreams 2'!$AC$3:$AC$4</c:f>
              <c:strCache>
                <c:ptCount val="1"/>
                <c:pt idx="0">
                  <c:v>webrtc/samples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</a:ln>
            <a:effectLst>
              <a:glow rad="139700">
                <a:schemeClr val="accent4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2'!$AC$5:$AC$33</c:f>
              <c:numCache>
                <c:formatCode>General</c:formatCode>
                <c:ptCount val="25"/>
                <c:pt idx="0">
                  <c:v>3</c:v>
                </c:pt>
                <c:pt idx="7">
                  <c:v>2</c:v>
                </c:pt>
                <c:pt idx="10">
                  <c:v>1</c:v>
                </c:pt>
                <c:pt idx="16">
                  <c:v>3</c:v>
                </c:pt>
                <c:pt idx="20">
                  <c:v>1</c:v>
                </c:pt>
                <c:pt idx="2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9F0-CD48-8FF8-7E9B3A82E7E2}"/>
            </c:ext>
          </c:extLst>
        </c:ser>
        <c:ser>
          <c:idx val="16"/>
          <c:order val="16"/>
          <c:tx>
            <c:strRef>
              <c:f>'insertStreams 2'!$AD$3:$AD$4</c:f>
              <c:strCache>
                <c:ptCount val="1"/>
                <c:pt idx="0">
                  <c:v>web-platform-tests/wpt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  <a:lumOff val="20000"/>
                </a:schemeClr>
              </a:solidFill>
            </a:ln>
            <a:effectLst>
              <a:glow rad="139700">
                <a:schemeClr val="accent5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2'!$AD$5:$AD$33</c:f>
              <c:numCache>
                <c:formatCode>General</c:formatCode>
                <c:ptCount val="25"/>
                <c:pt idx="3">
                  <c:v>5</c:v>
                </c:pt>
                <c:pt idx="5">
                  <c:v>2</c:v>
                </c:pt>
                <c:pt idx="13">
                  <c:v>2</c:v>
                </c:pt>
                <c:pt idx="2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9F0-CD48-8FF8-7E9B3A82E7E2}"/>
            </c:ext>
          </c:extLst>
        </c:ser>
        <c:ser>
          <c:idx val="17"/>
          <c:order val="17"/>
          <c:tx>
            <c:strRef>
              <c:f>'insertStreams 2'!$AE$3:$AE$4</c:f>
              <c:strCache>
                <c:ptCount val="1"/>
                <c:pt idx="0">
                  <c:v>johncalvinroberts/pprmnt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</a:ln>
            <a:effectLst>
              <a:glow rad="139700">
                <a:schemeClr val="accent6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2'!$AE$5:$AE$33</c:f>
              <c:numCache>
                <c:formatCode>General</c:formatCode>
                <c:ptCount val="25"/>
                <c:pt idx="8">
                  <c:v>1</c:v>
                </c:pt>
                <c:pt idx="11">
                  <c:v>3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9F0-CD48-8FF8-7E9B3A82E7E2}"/>
            </c:ext>
          </c:extLst>
        </c:ser>
        <c:ser>
          <c:idx val="18"/>
          <c:order val="18"/>
          <c:tx>
            <c:strRef>
              <c:f>'insertStreams 2'!$AF$3:$AF$4</c:f>
              <c:strCache>
                <c:ptCount val="1"/>
                <c:pt idx="0">
                  <c:v>autokagami/WebGL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</a:schemeClr>
              </a:solidFill>
            </a:ln>
            <a:effectLst>
              <a:glow rad="139700">
                <a:schemeClr val="accent1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2'!$AF$5:$AF$33</c:f>
              <c:numCache>
                <c:formatCode>General</c:formatCode>
                <c:ptCount val="25"/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9F0-CD48-8FF8-7E9B3A82E7E2}"/>
            </c:ext>
          </c:extLst>
        </c:ser>
        <c:ser>
          <c:idx val="19"/>
          <c:order val="19"/>
          <c:tx>
            <c:strRef>
              <c:f>'insertStreams 2'!$AG$3:$AG$4</c:f>
              <c:strCache>
                <c:ptCount val="1"/>
                <c:pt idx="0">
                  <c:v>koll93/tfjs-backend-wasm-landmarks-MediaStreamTrackProcessor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</a:schemeClr>
              </a:solidFill>
            </a:ln>
            <a:effectLst>
              <a:glow rad="139700">
                <a:schemeClr val="accent2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2'!$AG$5:$AG$33</c:f>
              <c:numCache>
                <c:formatCode>General</c:formatCode>
                <c:ptCount val="25"/>
                <c:pt idx="2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9F0-CD48-8FF8-7E9B3A82E7E2}"/>
            </c:ext>
          </c:extLst>
        </c:ser>
        <c:ser>
          <c:idx val="20"/>
          <c:order val="20"/>
          <c:tx>
            <c:strRef>
              <c:f>'insertStreams 2'!$AH$3:$AH$4</c:f>
              <c:strCache>
                <c:ptCount val="1"/>
                <c:pt idx="0">
                  <c:v>KhronosGroup/WebGL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</a:schemeClr>
              </a:solidFill>
            </a:ln>
            <a:effectLst>
              <a:glow rad="139700">
                <a:schemeClr val="accent3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2'!$AH$5:$AH$33</c:f>
              <c:numCache>
                <c:formatCode>General</c:formatCode>
                <c:ptCount val="25"/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9F0-CD48-8FF8-7E9B3A82E7E2}"/>
            </c:ext>
          </c:extLst>
        </c:ser>
        <c:ser>
          <c:idx val="21"/>
          <c:order val="21"/>
          <c:tx>
            <c:strRef>
              <c:f>'insertStreams 2'!$AI$3:$AI$4</c:f>
              <c:strCache>
                <c:ptCount val="1"/>
                <c:pt idx="0">
                  <c:v>mdn/browser-compat-data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</a:schemeClr>
              </a:solidFill>
            </a:ln>
            <a:effectLst>
              <a:glow rad="139700">
                <a:schemeClr val="accent4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2'!$AI$5:$AI$33</c:f>
              <c:numCache>
                <c:formatCode>General</c:formatCode>
                <c:ptCount val="25"/>
                <c:pt idx="12">
                  <c:v>7</c:v>
                </c:pt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9F0-CD48-8FF8-7E9B3A82E7E2}"/>
            </c:ext>
          </c:extLst>
        </c:ser>
        <c:ser>
          <c:idx val="22"/>
          <c:order val="22"/>
          <c:tx>
            <c:strRef>
              <c:f>'insertStreams 2'!$AJ$3:$AJ$4</c:f>
              <c:strCache>
                <c:ptCount val="1"/>
                <c:pt idx="0">
                  <c:v>foolip/mdn-bcd-collector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</a:schemeClr>
              </a:solidFill>
            </a:ln>
            <a:effectLst>
              <a:glow rad="139700">
                <a:schemeClr val="accent5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2'!$AJ$5:$AJ$33</c:f>
              <c:numCache>
                <c:formatCode>General</c:formatCode>
                <c:ptCount val="25"/>
                <c:pt idx="14">
                  <c:v>5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9F0-CD48-8FF8-7E9B3A82E7E2}"/>
            </c:ext>
          </c:extLst>
        </c:ser>
        <c:ser>
          <c:idx val="23"/>
          <c:order val="23"/>
          <c:tx>
            <c:strRef>
              <c:f>'insertStreams 2'!$AK$3:$AK$4</c:f>
              <c:strCache>
                <c:ptCount val="1"/>
                <c:pt idx="0">
                  <c:v>flutter-webrtc/flutter-webrtc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</a:schemeClr>
              </a:solidFill>
            </a:ln>
            <a:effectLst>
              <a:glow rad="139700">
                <a:schemeClr val="accent6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2'!$AK$5:$AK$33</c:f>
              <c:numCache>
                <c:formatCode>General</c:formatCode>
                <c:ptCount val="25"/>
                <c:pt idx="14">
                  <c:v>1</c:v>
                </c:pt>
                <c:pt idx="17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9F0-CD48-8FF8-7E9B3A82E7E2}"/>
            </c:ext>
          </c:extLst>
        </c:ser>
        <c:ser>
          <c:idx val="24"/>
          <c:order val="24"/>
          <c:tx>
            <c:strRef>
              <c:f>'insertStreams 2'!$AL$3:$AL$4</c:f>
              <c:strCache>
                <c:ptCount val="1"/>
                <c:pt idx="0">
                  <c:v>Lightcord/Lightcord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139700">
                <a:schemeClr val="accent1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2'!$AL$5:$AL$33</c:f>
              <c:numCache>
                <c:formatCode>General</c:formatCode>
                <c:ptCount val="25"/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9F0-CD48-8FF8-7E9B3A82E7E2}"/>
            </c:ext>
          </c:extLst>
        </c:ser>
        <c:ser>
          <c:idx val="25"/>
          <c:order val="25"/>
          <c:tx>
            <c:strRef>
              <c:f>'insertStreams 2'!$AM$3:$AM$4</c:f>
              <c:strCache>
                <c:ptCount val="1"/>
                <c:pt idx="0">
                  <c:v>guest271314/webcodecs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2'!$AM$5:$AM$33</c:f>
              <c:numCache>
                <c:formatCode>General</c:formatCode>
                <c:ptCount val="25"/>
                <c:pt idx="4">
                  <c:v>2</c:v>
                </c:pt>
                <c:pt idx="8">
                  <c:v>2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9F0-CD48-8FF8-7E9B3A82E7E2}"/>
            </c:ext>
          </c:extLst>
        </c:ser>
        <c:ser>
          <c:idx val="26"/>
          <c:order val="26"/>
          <c:tx>
            <c:strRef>
              <c:f>'insertStreams 2'!$AN$3:$AN$4</c:f>
              <c:strCache>
                <c:ptCount val="1"/>
                <c:pt idx="0">
                  <c:v>hughfenghen/wcm-recoder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glow rad="139700">
                <a:schemeClr val="accent3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2'!$AN$5:$AN$33</c:f>
              <c:numCache>
                <c:formatCode>General</c:formatCode>
                <c:ptCount val="25"/>
                <c:pt idx="2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9F0-CD48-8FF8-7E9B3A82E7E2}"/>
            </c:ext>
          </c:extLst>
        </c:ser>
        <c:ser>
          <c:idx val="27"/>
          <c:order val="27"/>
          <c:tx>
            <c:strRef>
              <c:f>'insertStreams 2'!$AO$3:$AO$4</c:f>
              <c:strCache>
                <c:ptCount val="1"/>
                <c:pt idx="0">
                  <c:v>WebAssembly/WASI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139700">
                <a:schemeClr val="accent4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2'!$AO$5:$AO$33</c:f>
              <c:numCache>
                <c:formatCode>General</c:formatCode>
                <c:ptCount val="25"/>
                <c:pt idx="1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19F0-CD48-8FF8-7E9B3A82E7E2}"/>
            </c:ext>
          </c:extLst>
        </c:ser>
        <c:ser>
          <c:idx val="28"/>
          <c:order val="28"/>
          <c:tx>
            <c:strRef>
              <c:f>'insertStreams 2'!$AP$3:$AP$4</c:f>
              <c:strCache>
                <c:ptCount val="1"/>
                <c:pt idx="0">
                  <c:v>rustwasm/wasm-bindgen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2'!$AP$5:$AP$33</c:f>
              <c:numCache>
                <c:formatCode>General</c:formatCode>
                <c:ptCount val="25"/>
                <c:pt idx="1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19F0-CD48-8FF8-7E9B3A82E7E2}"/>
            </c:ext>
          </c:extLst>
        </c:ser>
        <c:ser>
          <c:idx val="29"/>
          <c:order val="29"/>
          <c:tx>
            <c:strRef>
              <c:f>'insertStreams 2'!$AQ$3:$AQ$4</c:f>
              <c:strCache>
                <c:ptCount val="1"/>
                <c:pt idx="0">
                  <c:v>security-union/rust-zoom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2'!$AQ$5:$AQ$33</c:f>
              <c:numCache>
                <c:formatCode>General</c:formatCode>
                <c:ptCount val="25"/>
                <c:pt idx="2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19F0-CD48-8FF8-7E9B3A82E7E2}"/>
            </c:ext>
          </c:extLst>
        </c:ser>
        <c:ser>
          <c:idx val="30"/>
          <c:order val="30"/>
          <c:tx>
            <c:strRef>
              <c:f>'insertStreams 2'!$AR$3:$AR$4</c:f>
              <c:strCache>
                <c:ptCount val="1"/>
                <c:pt idx="0">
                  <c:v>chcunningham/wc-talk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</a:ln>
            <a:effectLst>
              <a:glow rad="139700">
                <a:schemeClr val="accent1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2'!$AR$5:$AR$33</c:f>
              <c:numCache>
                <c:formatCode>General</c:formatCode>
                <c:ptCount val="25"/>
                <c:pt idx="9">
                  <c:v>4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9F0-CD48-8FF8-7E9B3A82E7E2}"/>
            </c:ext>
          </c:extLst>
        </c:ser>
        <c:ser>
          <c:idx val="31"/>
          <c:order val="31"/>
          <c:tx>
            <c:strRef>
              <c:f>'insertStreams 2'!$AS$3:$AS$4</c:f>
              <c:strCache>
                <c:ptCount val="1"/>
                <c:pt idx="0">
                  <c:v>stevenwaterman/Lexoral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</a:ln>
            <a:effectLst>
              <a:glow rad="139700">
                <a:schemeClr val="accent2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2'!$AS$5:$AS$33</c:f>
              <c:numCache>
                <c:formatCode>General</c:formatCode>
                <c:ptCount val="25"/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9F0-CD48-8FF8-7E9B3A82E7E2}"/>
            </c:ext>
          </c:extLst>
        </c:ser>
        <c:ser>
          <c:idx val="32"/>
          <c:order val="32"/>
          <c:tx>
            <c:strRef>
              <c:f>'insertStreams 2'!$AT$3:$AT$4</c:f>
              <c:strCache>
                <c:ptCount val="1"/>
                <c:pt idx="0">
                  <c:v>y-i/webcodecs-stuck-point-example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2'!$AT$5:$AT$33</c:f>
              <c:numCache>
                <c:formatCode>General</c:formatCode>
                <c:ptCount val="25"/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19F0-CD48-8FF8-7E9B3A82E7E2}"/>
            </c:ext>
          </c:extLst>
        </c:ser>
        <c:ser>
          <c:idx val="33"/>
          <c:order val="33"/>
          <c:tx>
            <c:strRef>
              <c:f>'insertStreams 2'!$AU$3:$AU$4</c:f>
              <c:strCache>
                <c:ptCount val="1"/>
                <c:pt idx="0">
                  <c:v>tguilbert-google/tguilbert-google.github.io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</a:schemeClr>
              </a:solidFill>
            </a:ln>
            <a:effectLst>
              <a:glow rad="139700">
                <a:schemeClr val="accent4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2'!$AU$5:$AU$33</c:f>
              <c:numCache>
                <c:formatCode>General</c:formatCode>
                <c:ptCount val="25"/>
                <c:pt idx="1">
                  <c:v>1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19F0-CD48-8FF8-7E9B3A82E7E2}"/>
            </c:ext>
          </c:extLst>
        </c:ser>
        <c:ser>
          <c:idx val="34"/>
          <c:order val="34"/>
          <c:tx>
            <c:strRef>
              <c:f>'insertStreams 2'!$AV$3:$AV$4</c:f>
              <c:strCache>
                <c:ptCount val="1"/>
                <c:pt idx="0">
                  <c:v>pixijs/pixijs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</a:ln>
            <a:effectLst>
              <a:glow rad="139700">
                <a:schemeClr val="accent5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2'!$AV$5:$AV$33</c:f>
              <c:numCache>
                <c:formatCode>General</c:formatCode>
                <c:ptCount val="25"/>
                <c:pt idx="20">
                  <c:v>3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19F0-CD48-8FF8-7E9B3A82E7E2}"/>
            </c:ext>
          </c:extLst>
        </c:ser>
        <c:ser>
          <c:idx val="35"/>
          <c:order val="35"/>
          <c:tx>
            <c:strRef>
              <c:f>'insertStreams 2'!$AW$3:$AW$4</c:f>
              <c:strCache>
                <c:ptCount val="1"/>
                <c:pt idx="0">
                  <c:v>Vonage/media-processor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2'!$AW$5:$AW$33</c:f>
              <c:numCache>
                <c:formatCode>General</c:formatCode>
                <c:ptCount val="25"/>
                <c:pt idx="1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9F0-CD48-8FF8-7E9B3A82E7E2}"/>
            </c:ext>
          </c:extLst>
        </c:ser>
        <c:ser>
          <c:idx val="36"/>
          <c:order val="36"/>
          <c:tx>
            <c:strRef>
              <c:f>'insertStreams 2'!$AX$3:$AX$4</c:f>
              <c:strCache>
                <c:ptCount val="1"/>
                <c:pt idx="0">
                  <c:v>immersive-web/webxr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  <a:lumOff val="30000"/>
                </a:schemeClr>
              </a:solidFill>
            </a:ln>
            <a:effectLst>
              <a:glow rad="139700">
                <a:schemeClr val="accent1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2'!$AX$5:$AX$33</c:f>
              <c:numCache>
                <c:formatCode>General</c:formatCode>
                <c:ptCount val="25"/>
                <c:pt idx="15">
                  <c:v>1</c:v>
                </c:pt>
                <c:pt idx="20">
                  <c:v>2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19F0-CD48-8FF8-7E9B3A82E7E2}"/>
            </c:ext>
          </c:extLst>
        </c:ser>
        <c:ser>
          <c:idx val="37"/>
          <c:order val="37"/>
          <c:tx>
            <c:strRef>
              <c:f>'insertStreams 2'!$AY$3:$AY$4</c:f>
              <c:strCache>
                <c:ptCount val="1"/>
                <c:pt idx="0">
                  <c:v>blueboxd/chromium-legacy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  <a:lumOff val="30000"/>
                </a:schemeClr>
              </a:solidFill>
            </a:ln>
            <a:effectLst>
              <a:glow rad="139700">
                <a:schemeClr val="accent2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2'!$AY$5:$AY$33</c:f>
              <c:numCache>
                <c:formatCode>General</c:formatCode>
                <c:ptCount val="25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19F0-CD48-8FF8-7E9B3A82E7E2}"/>
            </c:ext>
          </c:extLst>
        </c:ser>
        <c:ser>
          <c:idx val="38"/>
          <c:order val="38"/>
          <c:tx>
            <c:strRef>
              <c:f>'insertStreams 2'!$AZ$3:$AZ$4</c:f>
              <c:strCache>
                <c:ptCount val="1"/>
                <c:pt idx="0">
                  <c:v>autofoolip/wpt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  <a:lumOff val="30000"/>
                </a:schemeClr>
              </a:solidFill>
            </a:ln>
            <a:effectLst>
              <a:glow rad="139700">
                <a:schemeClr val="accent3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2'!$AZ$5:$AZ$33</c:f>
              <c:numCache>
                <c:formatCode>General</c:formatCode>
                <c:ptCount val="25"/>
                <c:pt idx="2">
                  <c:v>1</c:v>
                </c:pt>
                <c:pt idx="3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19F0-CD48-8FF8-7E9B3A82E7E2}"/>
            </c:ext>
          </c:extLst>
        </c:ser>
        <c:ser>
          <c:idx val="39"/>
          <c:order val="39"/>
          <c:tx>
            <c:strRef>
              <c:f>'insertStreams 2'!$BA$3:$BA$4</c:f>
              <c:strCache>
                <c:ptCount val="1"/>
                <c:pt idx="0">
                  <c:v>Automattic/jetpack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  <a:lumOff val="30000"/>
                </a:schemeClr>
              </a:solidFill>
            </a:ln>
            <a:effectLst>
              <a:glow rad="139700">
                <a:schemeClr val="accent4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2'!$BA$5:$BA$33</c:f>
              <c:numCache>
                <c:formatCode>General</c:formatCode>
                <c:ptCount val="25"/>
                <c:pt idx="1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19F0-CD48-8FF8-7E9B3A82E7E2}"/>
            </c:ext>
          </c:extLst>
        </c:ser>
        <c:ser>
          <c:idx val="40"/>
          <c:order val="40"/>
          <c:tx>
            <c:strRef>
              <c:f>'insertStreams 2'!$BB$3:$BB$4</c:f>
              <c:strCache>
                <c:ptCount val="1"/>
                <c:pt idx="0">
                  <c:v>espeak-ng/espeak-ng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  <a:lumOff val="30000"/>
                </a:schemeClr>
              </a:solidFill>
            </a:ln>
            <a:effectLst>
              <a:glow rad="139700">
                <a:schemeClr val="accent5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2'!$BB$5:$BB$33</c:f>
              <c:numCache>
                <c:formatCode>General</c:formatCode>
                <c:ptCount val="25"/>
                <c:pt idx="5">
                  <c:v>1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19F0-CD48-8FF8-7E9B3A82E7E2}"/>
            </c:ext>
          </c:extLst>
        </c:ser>
        <c:ser>
          <c:idx val="41"/>
          <c:order val="41"/>
          <c:tx>
            <c:strRef>
              <c:f>'insertStreams 2'!$BC$3:$BC$4</c:f>
              <c:strCache>
                <c:ptCount val="1"/>
                <c:pt idx="0">
                  <c:v>haaami01/wpt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  <a:lumOff val="30000"/>
                </a:schemeClr>
              </a:solidFill>
            </a:ln>
            <a:effectLst>
              <a:glow rad="139700">
                <a:schemeClr val="accent6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2'!$BC$5:$BC$33</c:f>
              <c:numCache>
                <c:formatCode>General</c:formatCode>
                <c:ptCount val="25"/>
                <c:pt idx="12">
                  <c:v>1</c:v>
                </c:pt>
                <c:pt idx="13">
                  <c:v>1</c:v>
                </c:pt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9F0-CD48-8FF8-7E9B3A82E7E2}"/>
            </c:ext>
          </c:extLst>
        </c:ser>
        <c:ser>
          <c:idx val="42"/>
          <c:order val="42"/>
          <c:tx>
            <c:strRef>
              <c:f>'insertStreams 2'!$BD$3:$BD$4</c:f>
              <c:strCache>
                <c:ptCount val="1"/>
                <c:pt idx="0">
                  <c:v>w3c/webtransport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</a:schemeClr>
              </a:solidFill>
            </a:ln>
            <a:effectLst>
              <a:glow rad="139700">
                <a:schemeClr val="accent1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2'!$BD$5:$BD$33</c:f>
              <c:numCache>
                <c:formatCode>General</c:formatCode>
                <c:ptCount val="25"/>
                <c:pt idx="2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19F0-CD48-8FF8-7E9B3A82E7E2}"/>
            </c:ext>
          </c:extLst>
        </c:ser>
        <c:ser>
          <c:idx val="43"/>
          <c:order val="43"/>
          <c:tx>
            <c:strRef>
              <c:f>'insertStreams 2'!$BE$3:$BE$4</c:f>
              <c:strCache>
                <c:ptCount val="1"/>
                <c:pt idx="0">
                  <c:v>cstoquer/audio-encoder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</a:schemeClr>
              </a:solidFill>
            </a:ln>
            <a:effectLst>
              <a:glow rad="139700">
                <a:schemeClr val="accent2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2'!$BE$5:$BE$33</c:f>
              <c:numCache>
                <c:formatCode>General</c:formatCode>
                <c:ptCount val="25"/>
                <c:pt idx="13">
                  <c:v>2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19F0-CD48-8FF8-7E9B3A82E7E2}"/>
            </c:ext>
          </c:extLst>
        </c:ser>
        <c:ser>
          <c:idx val="44"/>
          <c:order val="44"/>
          <c:tx>
            <c:strRef>
              <c:f>'insertStreams 2'!$BF$3:$BF$4</c:f>
              <c:strCache>
                <c:ptCount val="1"/>
                <c:pt idx="0">
                  <c:v>mrego/wpt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</a:schemeClr>
              </a:solidFill>
            </a:ln>
            <a:effectLst>
              <a:glow rad="139700">
                <a:schemeClr val="accent3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2'!$BF$5:$BF$33</c:f>
              <c:numCache>
                <c:formatCode>General</c:formatCode>
                <c:ptCount val="25"/>
                <c:pt idx="3">
                  <c:v>1</c:v>
                </c:pt>
                <c:pt idx="4">
                  <c:v>1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19F0-CD48-8FF8-7E9B3A82E7E2}"/>
            </c:ext>
          </c:extLst>
        </c:ser>
        <c:ser>
          <c:idx val="45"/>
          <c:order val="45"/>
          <c:tx>
            <c:strRef>
              <c:f>'insertStreams 2'!$BG$3:$BG$4</c:f>
              <c:strCache>
                <c:ptCount val="1"/>
                <c:pt idx="0">
                  <c:v>immersive-web/webxr-ar-module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</a:schemeClr>
              </a:solidFill>
            </a:ln>
            <a:effectLst>
              <a:glow rad="139700">
                <a:schemeClr val="accent4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2'!$BG$5:$BG$33</c:f>
              <c:numCache>
                <c:formatCode>General</c:formatCode>
                <c:ptCount val="25"/>
                <c:pt idx="1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19F0-CD48-8FF8-7E9B3A82E7E2}"/>
            </c:ext>
          </c:extLst>
        </c:ser>
        <c:ser>
          <c:idx val="46"/>
          <c:order val="46"/>
          <c:tx>
            <c:strRef>
              <c:f>'insertStreams 2'!$BH$3:$BH$4</c:f>
              <c:strCache>
                <c:ptCount val="1"/>
                <c:pt idx="0">
                  <c:v>tguilbert-google/webcodecs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</a:schemeClr>
              </a:solidFill>
            </a:ln>
            <a:effectLst>
              <a:glow rad="139700">
                <a:schemeClr val="accent5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2'!$BH$5:$BH$33</c:f>
              <c:numCache>
                <c:formatCode>General</c:formatCode>
                <c:ptCount val="25"/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19F0-CD48-8FF8-7E9B3A82E7E2}"/>
            </c:ext>
          </c:extLst>
        </c:ser>
        <c:ser>
          <c:idx val="47"/>
          <c:order val="47"/>
          <c:tx>
            <c:strRef>
              <c:f>'insertStreams 2'!$BI$3:$BI$4</c:f>
              <c:strCache>
                <c:ptCount val="1"/>
                <c:pt idx="0">
                  <c:v>svillar/wpt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</a:schemeClr>
              </a:solidFill>
            </a:ln>
            <a:effectLst>
              <a:glow rad="139700">
                <a:schemeClr val="accent6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2'!$BI$5:$BI$33</c:f>
              <c:numCache>
                <c:formatCode>General</c:formatCode>
                <c:ptCount val="25"/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9F0-CD48-8FF8-7E9B3A82E7E2}"/>
            </c:ext>
          </c:extLst>
        </c:ser>
        <c:ser>
          <c:idx val="48"/>
          <c:order val="48"/>
          <c:tx>
            <c:strRef>
              <c:f>'insertStreams 2'!$BJ$3:$BJ$4</c:f>
              <c:strCache>
                <c:ptCount val="1"/>
                <c:pt idx="0">
                  <c:v>mganeko/zenn-contents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  <a:lumOff val="50000"/>
                </a:schemeClr>
              </a:solidFill>
            </a:ln>
            <a:effectLst>
              <a:glow rad="139700">
                <a:schemeClr val="accent1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2'!$BJ$5:$BJ$33</c:f>
              <c:numCache>
                <c:formatCode>General</c:formatCode>
                <c:ptCount val="25"/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19F0-CD48-8FF8-7E9B3A82E7E2}"/>
            </c:ext>
          </c:extLst>
        </c:ser>
        <c:ser>
          <c:idx val="49"/>
          <c:order val="49"/>
          <c:tx>
            <c:strRef>
              <c:f>'insertStreams 2'!$BK$3:$BK$4</c:f>
              <c:strCache>
                <c:ptCount val="1"/>
                <c:pt idx="0">
                  <c:v>w3c/media-pipeline-arch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glow rad="139700">
                <a:schemeClr val="accent2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2'!$BK$5:$BK$33</c:f>
              <c:numCache>
                <c:formatCode>General</c:formatCode>
                <c:ptCount val="25"/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19F0-CD48-8FF8-7E9B3A82E7E2}"/>
            </c:ext>
          </c:extLst>
        </c:ser>
        <c:ser>
          <c:idx val="50"/>
          <c:order val="50"/>
          <c:tx>
            <c:strRef>
              <c:f>'insertStreams 2'!$BL$3:$BL$4</c:f>
              <c:strCache>
                <c:ptCount val="1"/>
                <c:pt idx="0">
                  <c:v>microphone-stream/microphone-stream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  <a:lumOff val="50000"/>
                </a:schemeClr>
              </a:solidFill>
            </a:ln>
            <a:effectLst>
              <a:glow rad="139700">
                <a:schemeClr val="accent3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2'!$BL$5:$BL$33</c:f>
              <c:numCache>
                <c:formatCode>General</c:formatCode>
                <c:ptCount val="25"/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19F0-CD48-8FF8-7E9B3A82E7E2}"/>
            </c:ext>
          </c:extLst>
        </c:ser>
        <c:ser>
          <c:idx val="51"/>
          <c:order val="51"/>
          <c:tx>
            <c:strRef>
              <c:f>'insertStreams 2'!$BM$3:$BM$4</c:f>
              <c:strCache>
                <c:ptCount val="1"/>
                <c:pt idx="0">
                  <c:v>mganeko/webcodecs_example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  <a:lumOff val="50000"/>
                </a:schemeClr>
              </a:solidFill>
            </a:ln>
            <a:effectLst>
              <a:glow rad="139700">
                <a:schemeClr val="accent4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2'!$BM$5:$BM$33</c:f>
              <c:numCache>
                <c:formatCode>General</c:formatCode>
                <c:ptCount val="25"/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19F0-CD48-8FF8-7E9B3A82E7E2}"/>
            </c:ext>
          </c:extLst>
        </c:ser>
        <c:ser>
          <c:idx val="52"/>
          <c:order val="52"/>
          <c:tx>
            <c:strRef>
              <c:f>'insertStreams 2'!$BN$3:$BN$4</c:f>
              <c:strCache>
                <c:ptCount val="1"/>
                <c:pt idx="0">
                  <c:v>mozilla/gecko-dev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  <a:lumOff val="50000"/>
                </a:schemeClr>
              </a:solidFill>
            </a:ln>
            <a:effectLst>
              <a:glow rad="139700">
                <a:schemeClr val="accent5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2'!$BN$5:$BN$33</c:f>
              <c:numCache>
                <c:formatCode>General</c:formatCode>
                <c:ptCount val="25"/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19F0-CD48-8FF8-7E9B3A82E7E2}"/>
            </c:ext>
          </c:extLst>
        </c:ser>
        <c:ser>
          <c:idx val="53"/>
          <c:order val="53"/>
          <c:tx>
            <c:strRef>
              <c:f>'insertStreams 2'!$BO$3:$BO$4</c:f>
              <c:strCache>
                <c:ptCount val="1"/>
                <c:pt idx="0">
                  <c:v>TalbotG/web-platform-tests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  <a:lumOff val="50000"/>
                </a:schemeClr>
              </a:solidFill>
            </a:ln>
            <a:effectLst>
              <a:glow rad="139700">
                <a:schemeClr val="accent6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2'!$BO$5:$BO$33</c:f>
              <c:numCache>
                <c:formatCode>General</c:formatCode>
                <c:ptCount val="25"/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19F0-CD48-8FF8-7E9B3A82E7E2}"/>
            </c:ext>
          </c:extLst>
        </c:ser>
        <c:ser>
          <c:idx val="54"/>
          <c:order val="54"/>
          <c:tx>
            <c:strRef>
              <c:f>'insertStreams 2'!$BP$3:$BP$4</c:f>
              <c:strCache>
                <c:ptCount val="1"/>
                <c:pt idx="0">
                  <c:v>w3ctag/design-principles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2'!$BP$5:$BP$33</c:f>
              <c:numCache>
                <c:formatCode>General</c:formatCode>
                <c:ptCount val="25"/>
                <c:pt idx="1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19F0-CD48-8FF8-7E9B3A82E7E2}"/>
            </c:ext>
          </c:extLst>
        </c:ser>
        <c:ser>
          <c:idx val="55"/>
          <c:order val="55"/>
          <c:tx>
            <c:strRef>
              <c:f>'insertStreams 2'!$BQ$3:$BQ$4</c:f>
              <c:strCache>
                <c:ptCount val="1"/>
                <c:pt idx="0">
                  <c:v>tguilbert-google/WebGL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2'!$BQ$5:$BQ$33</c:f>
              <c:numCache>
                <c:formatCode>General</c:formatCode>
                <c:ptCount val="25"/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19F0-CD48-8FF8-7E9B3A82E7E2}"/>
            </c:ext>
          </c:extLst>
        </c:ser>
        <c:ser>
          <c:idx val="56"/>
          <c:order val="56"/>
          <c:tx>
            <c:strRef>
              <c:f>'insertStreams 2'!$BR$3:$BR$4</c:f>
              <c:strCache>
                <c:ptCount val="1"/>
                <c:pt idx="0">
                  <c:v>google/mediapipe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2'!$BR$5:$BR$33</c:f>
              <c:numCache>
                <c:formatCode>General</c:formatCode>
                <c:ptCount val="25"/>
                <c:pt idx="10">
                  <c:v>1</c:v>
                </c:pt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19F0-CD48-8FF8-7E9B3A82E7E2}"/>
            </c:ext>
          </c:extLst>
        </c:ser>
        <c:ser>
          <c:idx val="57"/>
          <c:order val="57"/>
          <c:tx>
            <c:strRef>
              <c:f>'insertStreams 2'!$BS$3:$BS$4</c:f>
              <c:strCache>
                <c:ptCount val="1"/>
                <c:pt idx="0">
                  <c:v>fingerprintjs/BotD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2'!$BS$5:$BS$33</c:f>
              <c:numCache>
                <c:formatCode>General</c:formatCode>
                <c:ptCount val="25"/>
                <c:pt idx="2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19F0-CD48-8FF8-7E9B3A82E7E2}"/>
            </c:ext>
          </c:extLst>
        </c:ser>
        <c:ser>
          <c:idx val="58"/>
          <c:order val="58"/>
          <c:tx>
            <c:strRef>
              <c:f>'insertStreams 2'!$BT$3:$BT$4</c:f>
              <c:strCache>
                <c:ptCount val="1"/>
                <c:pt idx="0">
                  <c:v>Sebleko/mediastream-transform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2'!$BT$5:$BT$33</c:f>
              <c:numCache>
                <c:formatCode>General</c:formatCode>
                <c:ptCount val="25"/>
                <c:pt idx="1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19F0-CD48-8FF8-7E9B3A82E7E2}"/>
            </c:ext>
          </c:extLst>
        </c:ser>
        <c:ser>
          <c:idx val="59"/>
          <c:order val="59"/>
          <c:tx>
            <c:strRef>
              <c:f>'insertStreams 2'!$BU$3:$BU$4</c:f>
              <c:strCache>
                <c:ptCount val="1"/>
                <c:pt idx="0">
                  <c:v>Xpra-org/xpra-html5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2'!$BU$5:$BU$33</c:f>
              <c:numCache>
                <c:formatCode>General</c:formatCode>
                <c:ptCount val="25"/>
                <c:pt idx="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19F0-CD48-8FF8-7E9B3A82E7E2}"/>
            </c:ext>
          </c:extLst>
        </c:ser>
        <c:ser>
          <c:idx val="60"/>
          <c:order val="60"/>
          <c:tx>
            <c:strRef>
              <c:f>'insertStreams 2'!$BV$3:$BV$4</c:f>
              <c:strCache>
                <c:ptCount val="1"/>
                <c:pt idx="0">
                  <c:v>Siilwyn/css-declaration-sorter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</a:ln>
            <a:effectLst>
              <a:glow rad="139700">
                <a:schemeClr val="accent1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2'!$BV$5:$BV$33</c:f>
              <c:numCache>
                <c:formatCode>General</c:formatCode>
                <c:ptCount val="25"/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19F0-CD48-8FF8-7E9B3A82E7E2}"/>
            </c:ext>
          </c:extLst>
        </c:ser>
        <c:ser>
          <c:idx val="61"/>
          <c:order val="61"/>
          <c:tx>
            <c:strRef>
              <c:f>'insertStreams 2'!$BW$3:$BW$4</c:f>
              <c:strCache>
                <c:ptCount val="1"/>
                <c:pt idx="0">
                  <c:v>langhuihui/jessibuca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</a:ln>
            <a:effectLst>
              <a:glow rad="139700">
                <a:schemeClr val="accent2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2'!$BW$5:$BW$33</c:f>
              <c:numCache>
                <c:formatCode>General</c:formatCode>
                <c:ptCount val="25"/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19F0-CD48-8FF8-7E9B3A82E7E2}"/>
            </c:ext>
          </c:extLst>
        </c:ser>
        <c:ser>
          <c:idx val="62"/>
          <c:order val="62"/>
          <c:tx>
            <c:strRef>
              <c:f>'insertStreams 2'!$BX$3:$BX$4</c:f>
              <c:strCache>
                <c:ptCount val="1"/>
                <c:pt idx="0">
                  <c:v>bashi/wpt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</a:ln>
            <a:effectLst>
              <a:glow rad="139700">
                <a:schemeClr val="accent3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2'!$BX$5:$BX$33</c:f>
              <c:numCache>
                <c:formatCode>General</c:formatCode>
                <c:ptCount val="25"/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19F0-CD48-8FF8-7E9B3A82E7E2}"/>
            </c:ext>
          </c:extLst>
        </c:ser>
        <c:ser>
          <c:idx val="63"/>
          <c:order val="63"/>
          <c:tx>
            <c:strRef>
              <c:f>'insertStreams 2'!$BY$3:$BY$4</c:f>
              <c:strCache>
                <c:ptCount val="1"/>
                <c:pt idx="0">
                  <c:v>mattwoodrow/wpt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</a:ln>
            <a:effectLst>
              <a:glow rad="139700">
                <a:schemeClr val="accent4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2'!$BY$5:$BY$33</c:f>
              <c:numCache>
                <c:formatCode>General</c:formatCode>
                <c:ptCount val="25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19F0-CD48-8FF8-7E9B3A82E7E2}"/>
            </c:ext>
          </c:extLst>
        </c:ser>
        <c:ser>
          <c:idx val="64"/>
          <c:order val="64"/>
          <c:tx>
            <c:strRef>
              <c:f>'insertStreams 2'!$BZ$3:$BZ$4</c:f>
              <c:strCache>
                <c:ptCount val="1"/>
                <c:pt idx="0">
                  <c:v>fujunwei/chromium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</a:ln>
            <a:effectLst>
              <a:glow rad="139700">
                <a:schemeClr val="accent5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2'!$BZ$5:$BZ$33</c:f>
              <c:numCache>
                <c:formatCode>General</c:formatCode>
                <c:ptCount val="25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19F0-CD48-8FF8-7E9B3A82E7E2}"/>
            </c:ext>
          </c:extLst>
        </c:ser>
        <c:ser>
          <c:idx val="65"/>
          <c:order val="65"/>
          <c:tx>
            <c:strRef>
              <c:f>'insertStreams 2'!$CA$3:$CA$4</c:f>
              <c:strCache>
                <c:ptCount val="1"/>
                <c:pt idx="0">
                  <c:v>chrisguttandin/extendable-media-recorder-wav-encoder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2'!$CA$5:$CA$33</c:f>
              <c:numCache>
                <c:formatCode>General</c:formatCode>
                <c:ptCount val="25"/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19F0-CD48-8FF8-7E9B3A82E7E2}"/>
            </c:ext>
          </c:extLst>
        </c:ser>
        <c:ser>
          <c:idx val="66"/>
          <c:order val="66"/>
          <c:tx>
            <c:strRef>
              <c:f>'insertStreams 2'!$CB$3:$CB$4</c:f>
              <c:strCache>
                <c:ptCount val="1"/>
                <c:pt idx="0">
                  <c:v>dotnetCarpenter/wpt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  <a:lumOff val="20000"/>
                </a:schemeClr>
              </a:solidFill>
            </a:ln>
            <a:effectLst>
              <a:glow rad="139700">
                <a:schemeClr val="accent1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2'!$CB$5:$CB$33</c:f>
              <c:numCache>
                <c:formatCode>General</c:formatCode>
                <c:ptCount val="25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19F0-CD48-8FF8-7E9B3A82E7E2}"/>
            </c:ext>
          </c:extLst>
        </c:ser>
        <c:ser>
          <c:idx val="67"/>
          <c:order val="67"/>
          <c:tx>
            <c:strRef>
              <c:f>'insertStreams 2'!$CC$3:$CC$4</c:f>
              <c:strCache>
                <c:ptCount val="1"/>
                <c:pt idx="0">
                  <c:v>lucacasonato/wpt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</a:ln>
            <a:effectLst>
              <a:glow rad="139700">
                <a:schemeClr val="accent2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2'!$CC$5:$CC$33</c:f>
              <c:numCache>
                <c:formatCode>General</c:formatCode>
                <c:ptCount val="25"/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19F0-CD48-8FF8-7E9B3A82E7E2}"/>
            </c:ext>
          </c:extLst>
        </c:ser>
        <c:ser>
          <c:idx val="68"/>
          <c:order val="68"/>
          <c:tx>
            <c:strRef>
              <c:f>'insertStreams 2'!$CD$3:$CD$4</c:f>
              <c:strCache>
                <c:ptCount val="1"/>
                <c:pt idx="0">
                  <c:v>mozilla/addons-linter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  <a:lumOff val="20000"/>
                </a:schemeClr>
              </a:solidFill>
            </a:ln>
            <a:effectLst>
              <a:glow rad="139700">
                <a:schemeClr val="accent3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2'!$CD$5:$CD$33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19F0-CD48-8FF8-7E9B3A82E7E2}"/>
            </c:ext>
          </c:extLst>
        </c:ser>
        <c:ser>
          <c:idx val="69"/>
          <c:order val="69"/>
          <c:tx>
            <c:strRef>
              <c:f>'insertStreams 2'!$CE$3:$CE$4</c:f>
              <c:strCache>
                <c:ptCount val="1"/>
                <c:pt idx="0">
                  <c:v>vcync/modV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</a:ln>
            <a:effectLst>
              <a:glow rad="139700">
                <a:schemeClr val="accent4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2'!$CE$5:$CE$33</c:f>
              <c:numCache>
                <c:formatCode>General</c:formatCode>
                <c:ptCount val="25"/>
                <c:pt idx="2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19F0-CD48-8FF8-7E9B3A82E7E2}"/>
            </c:ext>
          </c:extLst>
        </c:ser>
        <c:ser>
          <c:idx val="70"/>
          <c:order val="70"/>
          <c:tx>
            <c:strRef>
              <c:f>'insertStreams 2'!$CF$3:$CF$4</c:f>
              <c:strCache>
                <c:ptCount val="1"/>
                <c:pt idx="0">
                  <c:v>arenevier/wpt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  <a:lumOff val="20000"/>
                </a:schemeClr>
              </a:solidFill>
            </a:ln>
            <a:effectLst>
              <a:glow rad="139700">
                <a:schemeClr val="accent5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2'!$CF$5:$CF$33</c:f>
              <c:numCache>
                <c:formatCode>General</c:formatCode>
                <c:ptCount val="25"/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19F0-CD48-8FF8-7E9B3A82E7E2}"/>
            </c:ext>
          </c:extLst>
        </c:ser>
        <c:ser>
          <c:idx val="71"/>
          <c:order val="71"/>
          <c:tx>
            <c:strRef>
              <c:f>'insertStreams 2'!$CG$3:$CG$4</c:f>
              <c:strCache>
                <c:ptCount val="1"/>
                <c:pt idx="0">
                  <c:v>zhuker/lamejs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</a:ln>
            <a:effectLst>
              <a:glow rad="139700">
                <a:schemeClr val="accent6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2'!$CG$5:$CG$33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19F0-CD48-8FF8-7E9B3A82E7E2}"/>
            </c:ext>
          </c:extLst>
        </c:ser>
        <c:ser>
          <c:idx val="72"/>
          <c:order val="72"/>
          <c:tx>
            <c:strRef>
              <c:f>'insertStreams 2'!$CH$3:$CH$4</c:f>
              <c:strCache>
                <c:ptCount val="1"/>
                <c:pt idx="0">
                  <c:v>InanBerkin/MediaSwitcher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</a:schemeClr>
              </a:solidFill>
            </a:ln>
            <a:effectLst>
              <a:glow rad="139700">
                <a:schemeClr val="accent1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2'!$CH$5:$CH$33</c:f>
              <c:numCache>
                <c:formatCode>General</c:formatCode>
                <c:ptCount val="25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19F0-CD48-8FF8-7E9B3A82E7E2}"/>
            </c:ext>
          </c:extLst>
        </c:ser>
        <c:ser>
          <c:idx val="73"/>
          <c:order val="73"/>
          <c:tx>
            <c:strRef>
              <c:f>'insertStreams 2'!$CI$3:$CI$4</c:f>
              <c:strCache>
                <c:ptCount val="1"/>
                <c:pt idx="0">
                  <c:v>steveseguin/vdo.ninja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</a:schemeClr>
              </a:solidFill>
            </a:ln>
            <a:effectLst>
              <a:glow rad="139700">
                <a:schemeClr val="accent2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2'!$CI$5:$CI$33</c:f>
              <c:numCache>
                <c:formatCode>General</c:formatCode>
                <c:ptCount val="25"/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19F0-CD48-8FF8-7E9B3A82E7E2}"/>
            </c:ext>
          </c:extLst>
        </c:ser>
        <c:ser>
          <c:idx val="74"/>
          <c:order val="74"/>
          <c:tx>
            <c:strRef>
              <c:f>'insertStreams 2'!$CJ$3:$CJ$4</c:f>
              <c:strCache>
                <c:ptCount val="1"/>
                <c:pt idx="0">
                  <c:v>nmoucht/wpt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</a:schemeClr>
              </a:solidFill>
            </a:ln>
            <a:effectLst>
              <a:glow rad="139700">
                <a:schemeClr val="accent3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2'!$CJ$5:$CJ$33</c:f>
              <c:numCache>
                <c:formatCode>General</c:formatCode>
                <c:ptCount val="25"/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19F0-CD48-8FF8-7E9B3A82E7E2}"/>
            </c:ext>
          </c:extLst>
        </c:ser>
        <c:ser>
          <c:idx val="75"/>
          <c:order val="75"/>
          <c:tx>
            <c:strRef>
              <c:f>'insertStreams 2'!$CK$3:$CK$4</c:f>
              <c:strCache>
                <c:ptCount val="1"/>
                <c:pt idx="0">
                  <c:v>teoli2003/content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</a:schemeClr>
              </a:solidFill>
            </a:ln>
            <a:effectLst>
              <a:glow rad="139700">
                <a:schemeClr val="accent4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2'!$CK$5:$CK$33</c:f>
              <c:numCache>
                <c:formatCode>General</c:formatCode>
                <c:ptCount val="25"/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19F0-CD48-8FF8-7E9B3A82E7E2}"/>
            </c:ext>
          </c:extLst>
        </c:ser>
        <c:ser>
          <c:idx val="76"/>
          <c:order val="76"/>
          <c:tx>
            <c:strRef>
              <c:f>'insertStreams 2'!$CL$3:$CL$4</c:f>
              <c:strCache>
                <c:ptCount val="1"/>
                <c:pt idx="0">
                  <c:v>otcshare/chromium-src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</a:schemeClr>
              </a:solidFill>
            </a:ln>
            <a:effectLst>
              <a:glow rad="139700">
                <a:schemeClr val="accent5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2'!$CL$5:$CL$33</c:f>
              <c:numCache>
                <c:formatCode>General</c:formatCode>
                <c:ptCount val="25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19F0-CD48-8FF8-7E9B3A82E7E2}"/>
            </c:ext>
          </c:extLst>
        </c:ser>
        <c:ser>
          <c:idx val="77"/>
          <c:order val="77"/>
          <c:tx>
            <c:strRef>
              <c:f>'insertStreams 2'!$CM$3:$CM$4</c:f>
              <c:strCache>
                <c:ptCount val="1"/>
                <c:pt idx="0">
                  <c:v>thenickdude/webm-writer-js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</a:schemeClr>
              </a:solidFill>
            </a:ln>
            <a:effectLst>
              <a:glow rad="139700">
                <a:schemeClr val="accent6">
                  <a:lumMod val="8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8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8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2'!$CM$5:$CM$33</c:f>
              <c:numCache>
                <c:formatCode>General</c:formatCode>
                <c:ptCount val="25"/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19F0-CD48-8FF8-7E9B3A82E7E2}"/>
            </c:ext>
          </c:extLst>
        </c:ser>
        <c:ser>
          <c:idx val="78"/>
          <c:order val="78"/>
          <c:tx>
            <c:strRef>
              <c:f>'insertStreams 2'!$CN$3:$CN$4</c:f>
              <c:strCache>
                <c:ptCount val="1"/>
                <c:pt idx="0">
                  <c:v>paullouisageneau/libdatachannel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139700">
                <a:schemeClr val="accent1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2'!$CN$5:$CN$33</c:f>
              <c:numCache>
                <c:formatCode>General</c:formatCode>
                <c:ptCount val="25"/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19F0-CD48-8FF8-7E9B3A82E7E2}"/>
            </c:ext>
          </c:extLst>
        </c:ser>
        <c:ser>
          <c:idx val="79"/>
          <c:order val="79"/>
          <c:tx>
            <c:strRef>
              <c:f>'insertStreams 2'!$CO$3:$CO$4</c:f>
              <c:strCache>
                <c:ptCount val="1"/>
                <c:pt idx="0">
                  <c:v>denoland/wpt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2'!$CO$5:$CO$33</c:f>
              <c:numCache>
                <c:formatCode>General</c:formatCode>
                <c:ptCount val="25"/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19F0-CD48-8FF8-7E9B3A82E7E2}"/>
            </c:ext>
          </c:extLst>
        </c:ser>
        <c:ser>
          <c:idx val="80"/>
          <c:order val="80"/>
          <c:tx>
            <c:strRef>
              <c:f>'insertStreams 2'!$CP$3:$CP$4</c:f>
              <c:strCache>
                <c:ptCount val="1"/>
                <c:pt idx="0">
                  <c:v>php/php-src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glow rad="139700">
                <a:schemeClr val="accent3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2'!$CP$5:$CP$33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19F0-CD48-8FF8-7E9B3A82E7E2}"/>
            </c:ext>
          </c:extLst>
        </c:ser>
        <c:ser>
          <c:idx val="81"/>
          <c:order val="81"/>
          <c:tx>
            <c:strRef>
              <c:f>'insertStreams 2'!$CQ$3:$CQ$4</c:f>
              <c:strCache>
                <c:ptCount val="1"/>
                <c:pt idx="0">
                  <c:v>w3c/mediacapture-screen-share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139700">
                <a:schemeClr val="accent4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2'!$CQ$5:$CQ$33</c:f>
              <c:numCache>
                <c:formatCode>General</c:formatCode>
                <c:ptCount val="25"/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19F0-CD48-8FF8-7E9B3A82E7E2}"/>
            </c:ext>
          </c:extLst>
        </c:ser>
        <c:ser>
          <c:idx val="82"/>
          <c:order val="82"/>
          <c:tx>
            <c:strRef>
              <c:f>'insertStreams 2'!$CR$3:$CR$4</c:f>
              <c:strCache>
                <c:ptCount val="1"/>
                <c:pt idx="0">
                  <c:v>highfidelity/Spatial-Audio-API-Examples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2'!$CR$5:$CR$33</c:f>
              <c:numCache>
                <c:formatCode>General</c:formatCode>
                <c:ptCount val="25"/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19F0-CD48-8FF8-7E9B3A82E7E2}"/>
            </c:ext>
          </c:extLst>
        </c:ser>
        <c:ser>
          <c:idx val="83"/>
          <c:order val="83"/>
          <c:tx>
            <c:strRef>
              <c:f>'insertStreams 2'!$CS$3:$CS$4</c:f>
              <c:strCache>
                <c:ptCount val="1"/>
                <c:pt idx="0">
                  <c:v>katoshin-lab/youtube-gesture-control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lumMod val="60000"/>
                  <a:lumOff val="4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Off val="4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60000"/>
                    <a:lumOff val="4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2'!$CS$5:$CS$33</c:f>
              <c:numCache>
                <c:formatCode>General</c:formatCode>
                <c:ptCount val="25"/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19F0-CD48-8FF8-7E9B3A82E7E2}"/>
            </c:ext>
          </c:extLst>
        </c:ser>
        <c:ser>
          <c:idx val="84"/>
          <c:order val="84"/>
          <c:tx>
            <c:strRef>
              <c:f>'insertStreams 2'!$CT$3:$CT$4</c:f>
              <c:strCache>
                <c:ptCount val="1"/>
                <c:pt idx="0">
                  <c:v>plops/cl-js-generator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</a:ln>
            <a:effectLst>
              <a:glow rad="139700">
                <a:schemeClr val="accent1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2'!$CT$5:$CT$33</c:f>
              <c:numCache>
                <c:formatCode>General</c:formatCode>
                <c:ptCount val="25"/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19F0-CD48-8FF8-7E9B3A82E7E2}"/>
            </c:ext>
          </c:extLst>
        </c:ser>
        <c:ser>
          <c:idx val="85"/>
          <c:order val="85"/>
          <c:tx>
            <c:strRef>
              <c:f>'insertStreams 2'!$CU$3:$CU$4</c:f>
              <c:strCache>
                <c:ptCount val="1"/>
                <c:pt idx="0">
                  <c:v>ljosberinn/webdev-support-bot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</a:ln>
            <a:effectLst>
              <a:glow rad="139700">
                <a:schemeClr val="accent2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2'!$CU$5:$CU$33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19F0-CD48-8FF8-7E9B3A82E7E2}"/>
            </c:ext>
          </c:extLst>
        </c:ser>
        <c:ser>
          <c:idx val="86"/>
          <c:order val="86"/>
          <c:tx>
            <c:strRef>
              <c:f>'insertStreams 2'!$CV$3:$CV$4</c:f>
              <c:strCache>
                <c:ptCount val="1"/>
                <c:pt idx="0">
                  <c:v>jimmywarting/StreamSaver.js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2'!$CV$5:$CV$33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19F0-CD48-8FF8-7E9B3A82E7E2}"/>
            </c:ext>
          </c:extLst>
        </c:ser>
        <c:ser>
          <c:idx val="87"/>
          <c:order val="87"/>
          <c:tx>
            <c:strRef>
              <c:f>'insertStreams 2'!$CW$3:$CW$4</c:f>
              <c:strCache>
                <c:ptCount val="1"/>
                <c:pt idx="0">
                  <c:v>SuzukiKatsuma/content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</a:schemeClr>
              </a:solidFill>
            </a:ln>
            <a:effectLst>
              <a:glow rad="139700">
                <a:schemeClr val="accent4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2'!$CW$5:$CW$33</c:f>
              <c:numCache>
                <c:formatCode>General</c:formatCode>
                <c:ptCount val="25"/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19F0-CD48-8FF8-7E9B3A82E7E2}"/>
            </c:ext>
          </c:extLst>
        </c:ser>
        <c:ser>
          <c:idx val="88"/>
          <c:order val="88"/>
          <c:tx>
            <c:strRef>
              <c:f>'insertStreams 2'!$CX$3:$CX$4</c:f>
              <c:strCache>
                <c:ptCount val="1"/>
                <c:pt idx="0">
                  <c:v>webmachinelearning/webnn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</a:ln>
            <a:effectLst>
              <a:glow rad="139700">
                <a:schemeClr val="accent5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2'!$CX$5:$CX$33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19F0-CD48-8FF8-7E9B3A82E7E2}"/>
            </c:ext>
          </c:extLst>
        </c:ser>
        <c:ser>
          <c:idx val="89"/>
          <c:order val="89"/>
          <c:tx>
            <c:strRef>
              <c:f>'insertStreams 2'!$CY$3:$CY$4</c:f>
              <c:strCache>
                <c:ptCount val="1"/>
                <c:pt idx="0">
                  <c:v>MarisaKirisame/chromium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lumMod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2'!$CY$5:$CY$33</c:f>
              <c:numCache>
                <c:formatCode>General</c:formatCode>
                <c:ptCount val="25"/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19F0-CD48-8FF8-7E9B3A82E7E2}"/>
            </c:ext>
          </c:extLst>
        </c:ser>
        <c:ser>
          <c:idx val="90"/>
          <c:order val="90"/>
          <c:tx>
            <c:strRef>
              <c:f>'insertStreams 2'!$CZ$3:$CZ$4</c:f>
              <c:strCache>
                <c:ptCount val="1"/>
                <c:pt idx="0">
                  <c:v>whatwg/html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  <a:lumOff val="30000"/>
                </a:schemeClr>
              </a:solidFill>
            </a:ln>
            <a:effectLst>
              <a:glow rad="139700">
                <a:schemeClr val="accent1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2'!$CZ$5:$CZ$33</c:f>
              <c:numCache>
                <c:formatCode>General</c:formatCode>
                <c:ptCount val="25"/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19F0-CD48-8FF8-7E9B3A82E7E2}"/>
            </c:ext>
          </c:extLst>
        </c:ser>
        <c:ser>
          <c:idx val="91"/>
          <c:order val="91"/>
          <c:tx>
            <c:strRef>
              <c:f>'insertStreams 2'!$DA$3:$DA$4</c:f>
              <c:strCache>
                <c:ptCount val="1"/>
                <c:pt idx="0">
                  <c:v>BruceDai/wpt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  <a:lumOff val="30000"/>
                </a:schemeClr>
              </a:solidFill>
            </a:ln>
            <a:effectLst>
              <a:glow rad="139700">
                <a:schemeClr val="accent2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2'!$DA$5:$DA$33</c:f>
              <c:numCache>
                <c:formatCode>General</c:formatCode>
                <c:ptCount val="25"/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19F0-CD48-8FF8-7E9B3A82E7E2}"/>
            </c:ext>
          </c:extLst>
        </c:ser>
        <c:ser>
          <c:idx val="92"/>
          <c:order val="92"/>
          <c:tx>
            <c:strRef>
              <c:f>'insertStreams 2'!$DB$3:$DB$4</c:f>
              <c:strCache>
                <c:ptCount val="1"/>
                <c:pt idx="0">
                  <c:v>WICG/proposals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  <a:lumOff val="30000"/>
                </a:schemeClr>
              </a:solidFill>
            </a:ln>
            <a:effectLst>
              <a:glow rad="139700">
                <a:schemeClr val="accent3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2'!$DB$5:$DB$33</c:f>
              <c:numCache>
                <c:formatCode>General</c:formatCode>
                <c:ptCount val="25"/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19F0-CD48-8FF8-7E9B3A82E7E2}"/>
            </c:ext>
          </c:extLst>
        </c:ser>
        <c:ser>
          <c:idx val="93"/>
          <c:order val="93"/>
          <c:tx>
            <c:strRef>
              <c:f>'insertStreams 2'!$DC$3:$DC$4</c:f>
              <c:strCache>
                <c:ptCount val="1"/>
                <c:pt idx="0">
                  <c:v>jld/gecko-dev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  <a:lumOff val="30000"/>
                </a:schemeClr>
              </a:solidFill>
            </a:ln>
            <a:effectLst>
              <a:glow rad="139700">
                <a:schemeClr val="accent4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2'!$DC$5:$DC$33</c:f>
              <c:numCache>
                <c:formatCode>General</c:formatCode>
                <c:ptCount val="25"/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19F0-CD48-8FF8-7E9B3A82E7E2}"/>
            </c:ext>
          </c:extLst>
        </c:ser>
        <c:ser>
          <c:idx val="94"/>
          <c:order val="94"/>
          <c:tx>
            <c:strRef>
              <c:f>'insertStreams 2'!$DD$3:$DD$4</c:f>
              <c:strCache>
                <c:ptCount val="1"/>
                <c:pt idx="0">
                  <c:v>riju/backgroundBlur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  <a:lumOff val="30000"/>
                </a:schemeClr>
              </a:solidFill>
            </a:ln>
            <a:effectLst>
              <a:glow rad="139700">
                <a:schemeClr val="accent5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2'!$DD$5:$DD$33</c:f>
              <c:numCache>
                <c:formatCode>General</c:formatCode>
                <c:ptCount val="25"/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19F0-CD48-8FF8-7E9B3A82E7E2}"/>
            </c:ext>
          </c:extLst>
        </c:ser>
        <c:ser>
          <c:idx val="95"/>
          <c:order val="95"/>
          <c:tx>
            <c:strRef>
              <c:f>'insertStreams 2'!$DE$3:$DE$4</c:f>
              <c:strCache>
                <c:ptCount val="1"/>
                <c:pt idx="0">
                  <c:v>tprice11/mediacapture-insertable-streams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  <a:lumOff val="30000"/>
                </a:schemeClr>
              </a:solidFill>
            </a:ln>
            <a:effectLst>
              <a:glow rad="139700">
                <a:schemeClr val="accent6">
                  <a:lumMod val="70000"/>
                  <a:lumOff val="3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70000"/>
                  <a:lumOff val="3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70000"/>
                    <a:lumOff val="3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2'!$DE$5:$DE$33</c:f>
              <c:numCache>
                <c:formatCode>General</c:formatCode>
                <c:ptCount val="25"/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19F0-CD48-8FF8-7E9B3A82E7E2}"/>
            </c:ext>
          </c:extLst>
        </c:ser>
        <c:ser>
          <c:idx val="96"/>
          <c:order val="96"/>
          <c:tx>
            <c:strRef>
              <c:f>'insertStreams 2'!$DF$3:$DF$4</c:f>
              <c:strCache>
                <c:ptCount val="1"/>
                <c:pt idx="0">
                  <c:v>rmader/gecko-dev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</a:schemeClr>
              </a:solidFill>
            </a:ln>
            <a:effectLst>
              <a:glow rad="139700">
                <a:schemeClr val="accent1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2'!$DF$5:$DF$33</c:f>
              <c:numCache>
                <c:formatCode>General</c:formatCode>
                <c:ptCount val="25"/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19F0-CD48-8FF8-7E9B3A82E7E2}"/>
            </c:ext>
          </c:extLst>
        </c:ser>
        <c:ser>
          <c:idx val="97"/>
          <c:order val="97"/>
          <c:tx>
            <c:strRef>
              <c:f>'insertStreams 2'!$DG$3:$DG$4</c:f>
              <c:strCache>
                <c:ptCount val="1"/>
                <c:pt idx="0">
                  <c:v>andrewnicols/wpt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</a:schemeClr>
              </a:solidFill>
            </a:ln>
            <a:effectLst>
              <a:glow rad="139700">
                <a:schemeClr val="accent2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2'!$DG$5:$DG$33</c:f>
              <c:numCache>
                <c:formatCode>General</c:formatCode>
                <c:ptCount val="25"/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19F0-CD48-8FF8-7E9B3A82E7E2}"/>
            </c:ext>
          </c:extLst>
        </c:ser>
        <c:ser>
          <c:idx val="98"/>
          <c:order val="98"/>
          <c:tx>
            <c:strRef>
              <c:f>'insertStreams 2'!$DH$3:$DH$4</c:f>
              <c:strCache>
                <c:ptCount val="1"/>
                <c:pt idx="0">
                  <c:v>elay00/chromium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</a:schemeClr>
              </a:solidFill>
            </a:ln>
            <a:effectLst>
              <a:glow rad="139700">
                <a:schemeClr val="accent3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2'!$DH$5:$DH$33</c:f>
              <c:numCache>
                <c:formatCode>General</c:formatCode>
                <c:ptCount val="25"/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19F0-CD48-8FF8-7E9B3A82E7E2}"/>
            </c:ext>
          </c:extLst>
        </c:ser>
        <c:ser>
          <c:idx val="99"/>
          <c:order val="99"/>
          <c:tx>
            <c:strRef>
              <c:f>'insertStreams 2'!$DI$3:$DI$4</c:f>
              <c:strCache>
                <c:ptCount val="1"/>
                <c:pt idx="0">
                  <c:v>fantasai/wpt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</a:schemeClr>
              </a:solidFill>
            </a:ln>
            <a:effectLst>
              <a:glow rad="139700">
                <a:schemeClr val="accent4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2'!$DI$5:$DI$33</c:f>
              <c:numCache>
                <c:formatCode>General</c:formatCode>
                <c:ptCount val="25"/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19F0-CD48-8FF8-7E9B3A82E7E2}"/>
            </c:ext>
          </c:extLst>
        </c:ser>
        <c:ser>
          <c:idx val="100"/>
          <c:order val="100"/>
          <c:tx>
            <c:strRef>
              <c:f>'insertStreams 2'!$DJ$3:$DJ$4</c:f>
              <c:strCache>
                <c:ptCount val="1"/>
                <c:pt idx="0">
                  <c:v>saschanaz/browser-compat-data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</a:schemeClr>
              </a:solidFill>
            </a:ln>
            <a:effectLst>
              <a:glow rad="139700">
                <a:schemeClr val="accent5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2'!$DJ$5:$DJ$33</c:f>
              <c:numCache>
                <c:formatCode>General</c:formatCode>
                <c:ptCount val="25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19F0-CD48-8FF8-7E9B3A82E7E2}"/>
            </c:ext>
          </c:extLst>
        </c:ser>
        <c:ser>
          <c:idx val="101"/>
          <c:order val="101"/>
          <c:tx>
            <c:strRef>
              <c:f>'insertStreams 2'!$DK$3:$DK$4</c:f>
              <c:strCache>
                <c:ptCount val="1"/>
                <c:pt idx="0">
                  <c:v>w3c/mediacapture-region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</a:schemeClr>
              </a:solidFill>
            </a:ln>
            <a:effectLst>
              <a:glow rad="139700">
                <a:schemeClr val="accent6">
                  <a:lumMod val="7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7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7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2'!$DK$5:$DK$33</c:f>
              <c:numCache>
                <c:formatCode>General</c:formatCode>
                <c:ptCount val="25"/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19F0-CD48-8FF8-7E9B3A82E7E2}"/>
            </c:ext>
          </c:extLst>
        </c:ser>
        <c:ser>
          <c:idx val="102"/>
          <c:order val="102"/>
          <c:tx>
            <c:strRef>
              <c:f>'insertStreams 2'!$DL$3:$DL$4</c:f>
              <c:strCache>
                <c:ptCount val="1"/>
                <c:pt idx="0">
                  <c:v>legokichi/ts-ebml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  <a:lumOff val="50000"/>
                </a:schemeClr>
              </a:solidFill>
            </a:ln>
            <a:effectLst>
              <a:glow rad="139700">
                <a:schemeClr val="accent1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2'!$DL$5:$DL$33</c:f>
              <c:numCache>
                <c:formatCode>General</c:formatCode>
                <c:ptCount val="25"/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19F0-CD48-8FF8-7E9B3A82E7E2}"/>
            </c:ext>
          </c:extLst>
        </c:ser>
        <c:ser>
          <c:idx val="103"/>
          <c:order val="103"/>
          <c:tx>
            <c:strRef>
              <c:f>'insertStreams 2'!$DM$3:$DM$4</c:f>
              <c:strCache>
                <c:ptCount val="1"/>
                <c:pt idx="0">
                  <c:v>AndrewMeadows/webrtc-working-example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glow rad="139700">
                <a:schemeClr val="accent2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2'!$DM$5:$DM$33</c:f>
              <c:numCache>
                <c:formatCode>General</c:formatCode>
                <c:ptCount val="25"/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19F0-CD48-8FF8-7E9B3A82E7E2}"/>
            </c:ext>
          </c:extLst>
        </c:ser>
        <c:ser>
          <c:idx val="104"/>
          <c:order val="104"/>
          <c:tx>
            <c:strRef>
              <c:f>'insertStreams 2'!$DN$3:$DN$4</c:f>
              <c:strCache>
                <c:ptCount val="1"/>
                <c:pt idx="0">
                  <c:v>Eloston/ungoogled-chromium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  <a:lumOff val="50000"/>
                </a:schemeClr>
              </a:solidFill>
            </a:ln>
            <a:effectLst>
              <a:glow rad="139700">
                <a:schemeClr val="accent3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2'!$DN$5:$DN$33</c:f>
              <c:numCache>
                <c:formatCode>General</c:formatCode>
                <c:ptCount val="25"/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19F0-CD48-8FF8-7E9B3A82E7E2}"/>
            </c:ext>
          </c:extLst>
        </c:ser>
        <c:ser>
          <c:idx val="105"/>
          <c:order val="105"/>
          <c:tx>
            <c:strRef>
              <c:f>'insertStreams 2'!$DO$3:$DO$4</c:f>
              <c:strCache>
                <c:ptCount val="1"/>
                <c:pt idx="0">
                  <c:v>Josh-Cena/mdn-content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  <a:lumOff val="50000"/>
                </a:schemeClr>
              </a:solidFill>
            </a:ln>
            <a:effectLst>
              <a:glow rad="139700">
                <a:schemeClr val="accent4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2'!$DO$5:$DO$33</c:f>
              <c:numCache>
                <c:formatCode>General</c:formatCode>
                <c:ptCount val="25"/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19F0-CD48-8FF8-7E9B3A82E7E2}"/>
            </c:ext>
          </c:extLst>
        </c:ser>
        <c:ser>
          <c:idx val="106"/>
          <c:order val="106"/>
          <c:tx>
            <c:strRef>
              <c:f>'insertStreams 2'!$DP$3:$DP$4</c:f>
              <c:strCache>
                <c:ptCount val="1"/>
                <c:pt idx="0">
                  <c:v>ShamarYarde/content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  <a:lumOff val="50000"/>
                </a:schemeClr>
              </a:solidFill>
            </a:ln>
            <a:effectLst>
              <a:glow rad="139700">
                <a:schemeClr val="accent5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2'!$DP$5:$DP$33</c:f>
              <c:numCache>
                <c:formatCode>General</c:formatCode>
                <c:ptCount val="25"/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19F0-CD48-8FF8-7E9B3A82E7E2}"/>
            </c:ext>
          </c:extLst>
        </c:ser>
        <c:ser>
          <c:idx val="107"/>
          <c:order val="107"/>
          <c:tx>
            <c:strRef>
              <c:f>'insertStreams 2'!$DQ$3:$DQ$4</c:f>
              <c:strCache>
                <c:ptCount val="1"/>
                <c:pt idx="0">
                  <c:v>foolip/wpt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  <a:lumOff val="50000"/>
                </a:schemeClr>
              </a:solidFill>
            </a:ln>
            <a:effectLst>
              <a:glow rad="139700">
                <a:schemeClr val="accent6">
                  <a:lumMod val="50000"/>
                  <a:lumOff val="5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50000"/>
                  <a:lumOff val="5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50000"/>
                    <a:lumOff val="5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2'!$DQ$5:$DQ$33</c:f>
              <c:numCache>
                <c:formatCode>General</c:formatCode>
                <c:ptCount val="25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19F0-CD48-8FF8-7E9B3A82E7E2}"/>
            </c:ext>
          </c:extLst>
        </c:ser>
        <c:ser>
          <c:idx val="108"/>
          <c:order val="108"/>
          <c:tx>
            <c:strRef>
              <c:f>'insertStreams 2'!$DR$3:$DR$4</c:f>
              <c:strCache>
                <c:ptCount val="1"/>
                <c:pt idx="0">
                  <c:v>DanielRyanSmith/wpt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2'!$DR$5:$DR$33</c:f>
              <c:numCache>
                <c:formatCode>General</c:formatCode>
                <c:ptCount val="25"/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19F0-CD48-8FF8-7E9B3A82E7E2}"/>
            </c:ext>
          </c:extLst>
        </c:ser>
        <c:ser>
          <c:idx val="109"/>
          <c:order val="109"/>
          <c:tx>
            <c:strRef>
              <c:f>'insertStreams 2'!$DS$3:$DS$4</c:f>
              <c:strCache>
                <c:ptCount val="1"/>
                <c:pt idx="0">
                  <c:v>kenrussell/WebGL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2'!$DS$5:$DS$33</c:f>
              <c:numCache>
                <c:formatCode>General</c:formatCode>
                <c:ptCount val="25"/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19F0-CD48-8FF8-7E9B3A82E7E2}"/>
            </c:ext>
          </c:extLst>
        </c:ser>
        <c:ser>
          <c:idx val="110"/>
          <c:order val="110"/>
          <c:tx>
            <c:strRef>
              <c:f>'insertStreams 2'!$DT$3:$DT$4</c:f>
              <c:strCache>
                <c:ptCount val="1"/>
                <c:pt idx="0">
                  <c:v>SpacingBat3/WebCord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2'!$DT$5:$DT$33</c:f>
              <c:numCache>
                <c:formatCode>General</c:formatCode>
                <c:ptCount val="25"/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19F0-CD48-8FF8-7E9B3A82E7E2}"/>
            </c:ext>
          </c:extLst>
        </c:ser>
        <c:ser>
          <c:idx val="111"/>
          <c:order val="111"/>
          <c:tx>
            <c:strRef>
              <c:f>'insertStreams 2'!$DU$3:$DU$4</c:f>
              <c:strCache>
                <c:ptCount val="1"/>
                <c:pt idx="0">
                  <c:v>PrajwalBorkar/content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2'!$DU$5:$DU$33</c:f>
              <c:numCache>
                <c:formatCode>General</c:formatCode>
                <c:ptCount val="25"/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19F0-CD48-8FF8-7E9B3A82E7E2}"/>
            </c:ext>
          </c:extLst>
        </c:ser>
        <c:ser>
          <c:idx val="112"/>
          <c:order val="112"/>
          <c:tx>
            <c:strRef>
              <c:f>'insertStreams 2'!$DV$3:$DV$4</c:f>
              <c:strCache>
                <c:ptCount val="1"/>
                <c:pt idx="0">
                  <c:v>gpac/mp4box.js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2'!$DV$5:$DV$33</c:f>
              <c:numCache>
                <c:formatCode>General</c:formatCode>
                <c:ptCount val="25"/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0-19F0-CD48-8FF8-7E9B3A82E7E2}"/>
            </c:ext>
          </c:extLst>
        </c:ser>
        <c:ser>
          <c:idx val="113"/>
          <c:order val="113"/>
          <c:tx>
            <c:strRef>
              <c:f>'insertStreams 2'!$DW$3:$DW$4</c:f>
              <c:strCache>
                <c:ptCount val="1"/>
                <c:pt idx="0">
                  <c:v>guest271314/captureSystemAudio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2'!$DW$5:$DW$33</c:f>
              <c:numCache>
                <c:formatCode>General</c:formatCode>
                <c:ptCount val="25"/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19F0-CD48-8FF8-7E9B3A82E7E2}"/>
            </c:ext>
          </c:extLst>
        </c:ser>
        <c:ser>
          <c:idx val="114"/>
          <c:order val="114"/>
          <c:tx>
            <c:strRef>
              <c:f>'insertStreams 2'!$DX$3:$DX$4</c:f>
              <c:strCache>
                <c:ptCount val="1"/>
                <c:pt idx="0">
                  <c:v>gsnedders/web-platform-tests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</a:ln>
            <a:effectLst>
              <a:glow rad="139700">
                <a:schemeClr val="accent1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2'!$DX$5:$DX$33</c:f>
              <c:numCache>
                <c:formatCode>General</c:formatCode>
                <c:ptCount val="25"/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2-19F0-CD48-8FF8-7E9B3A82E7E2}"/>
            </c:ext>
          </c:extLst>
        </c:ser>
        <c:ser>
          <c:idx val="115"/>
          <c:order val="115"/>
          <c:tx>
            <c:strRef>
              <c:f>'insertStreams 2'!$DY$3:$DY$4</c:f>
              <c:strCache>
                <c:ptCount val="1"/>
                <c:pt idx="0">
                  <c:v>progfay/safari-aka-next-ie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</a:ln>
            <a:effectLst>
              <a:glow rad="139700">
                <a:schemeClr val="accent2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2'!$DY$5:$DY$33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3-19F0-CD48-8FF8-7E9B3A82E7E2}"/>
            </c:ext>
          </c:extLst>
        </c:ser>
        <c:ser>
          <c:idx val="116"/>
          <c:order val="116"/>
          <c:tx>
            <c:strRef>
              <c:f>'insertStreams 2'!$DZ$3:$DZ$4</c:f>
              <c:strCache>
                <c:ptCount val="1"/>
                <c:pt idx="0">
                  <c:v>iejMac/video2numpy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</a:ln>
            <a:effectLst>
              <a:glow rad="139700">
                <a:schemeClr val="accent3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2'!$DZ$5:$DZ$33</c:f>
              <c:numCache>
                <c:formatCode>General</c:formatCode>
                <c:ptCount val="25"/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4-19F0-CD48-8FF8-7E9B3A82E7E2}"/>
            </c:ext>
          </c:extLst>
        </c:ser>
        <c:ser>
          <c:idx val="117"/>
          <c:order val="117"/>
          <c:tx>
            <c:strRef>
              <c:f>'insertStreams 2'!$EA$3:$EA$4</c:f>
              <c:strCache>
                <c:ptCount val="1"/>
                <c:pt idx="0">
                  <c:v>rakuco/wpt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</a:ln>
            <a:effectLst>
              <a:glow rad="139700">
                <a:schemeClr val="accent4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2'!$EA$5:$EA$33</c:f>
              <c:numCache>
                <c:formatCode>General</c:formatCode>
                <c:ptCount val="25"/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5-19F0-CD48-8FF8-7E9B3A82E7E2}"/>
            </c:ext>
          </c:extLst>
        </c:ser>
        <c:ser>
          <c:idx val="118"/>
          <c:order val="118"/>
          <c:tx>
            <c:strRef>
              <c:f>'insertStreams 2'!$EB$3:$EB$4</c:f>
              <c:strCache>
                <c:ptCount val="1"/>
                <c:pt idx="0">
                  <c:v>progfay/benefit-from-end-of-ie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</a:ln>
            <a:effectLst>
              <a:glow rad="139700">
                <a:schemeClr val="accent5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2'!$EB$5:$EB$33</c:f>
              <c:numCache>
                <c:formatCode>General</c:formatCode>
                <c:ptCount val="25"/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6-19F0-CD48-8FF8-7E9B3A82E7E2}"/>
            </c:ext>
          </c:extLst>
        </c:ser>
        <c:ser>
          <c:idx val="119"/>
          <c:order val="119"/>
          <c:tx>
            <c:strRef>
              <c:f>'insertStreams 2'!$EC$3:$EC$4</c:f>
              <c:strCache>
                <c:ptCount val="1"/>
                <c:pt idx="0">
                  <c:v>mfuji09/MDN-content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2'!$EC$5:$EC$33</c:f>
              <c:numCache>
                <c:formatCode>General</c:formatCode>
                <c:ptCount val="25"/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19F0-CD48-8FF8-7E9B3A82E7E2}"/>
            </c:ext>
          </c:extLst>
        </c:ser>
        <c:ser>
          <c:idx val="120"/>
          <c:order val="120"/>
          <c:tx>
            <c:strRef>
              <c:f>'insertStreams 2'!$ED$3:$ED$4</c:f>
              <c:strCache>
                <c:ptCount val="1"/>
                <c:pt idx="0">
                  <c:v>alexjeo/jessibuca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  <a:lumOff val="20000"/>
                </a:schemeClr>
              </a:solidFill>
            </a:ln>
            <a:effectLst>
              <a:glow rad="139700">
                <a:schemeClr val="accent1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2'!$ED$5:$ED$33</c:f>
              <c:numCache>
                <c:formatCode>General</c:formatCode>
                <c:ptCount val="25"/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8-19F0-CD48-8FF8-7E9B3A82E7E2}"/>
            </c:ext>
          </c:extLst>
        </c:ser>
        <c:ser>
          <c:idx val="121"/>
          <c:order val="121"/>
          <c:tx>
            <c:strRef>
              <c:f>'insertStreams 2'!$EE$3:$EE$4</c:f>
              <c:strCache>
                <c:ptCount val="1"/>
                <c:pt idx="0">
                  <c:v>mganeko/videotrackreader_demo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</a:ln>
            <a:effectLst>
              <a:glow rad="139700">
                <a:schemeClr val="accent2">
                  <a:lumMod val="80000"/>
                  <a:lumOff val="2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80000"/>
                  <a:lumOff val="2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'insertStreams 2'!$M$5:$M$33</c:f>
              <c:multiLvlStrCache>
                <c:ptCount val="25"/>
                <c:lvl>
                  <c:pt idx="0">
                    <c:v>11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13">
                    <c:v>2022</c:v>
                  </c:pt>
                </c:lvl>
              </c:multiLvlStrCache>
            </c:multiLvlStrRef>
          </c:cat>
          <c:val>
            <c:numRef>
              <c:f>'insertStreams 2'!$EE$5:$EE$33</c:f>
              <c:numCache>
                <c:formatCode>General</c:formatCode>
                <c:ptCount val="25"/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9-19F0-CD48-8FF8-7E9B3A82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969791"/>
        <c:axId val="1786543391"/>
      </c:lineChart>
      <c:catAx>
        <c:axId val="16809697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543391"/>
        <c:crosses val="autoZero"/>
        <c:auto val="1"/>
        <c:lblAlgn val="ctr"/>
        <c:lblOffset val="100"/>
        <c:noMultiLvlLbl val="0"/>
      </c:catAx>
      <c:valAx>
        <c:axId val="178654339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6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460898353614876"/>
          <c:y val="0.10086679790026247"/>
          <c:w val="0.39156828350119244"/>
          <c:h val="0.62544947506561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[2022 OSS analysis FOSDEM update.xlsx]webecodec2!PivotTable17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webcodec terms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noFill/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noFill/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noFill/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noFill/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noFill/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7249432268619851E-2"/>
          <c:y val="9.0675866949752298E-2"/>
          <c:w val="0.92175153421706779"/>
          <c:h val="0.82108869552134012"/>
        </c:manualLayout>
      </c:layout>
      <c:lineChart>
        <c:grouping val="standard"/>
        <c:varyColors val="0"/>
        <c:ser>
          <c:idx val="0"/>
          <c:order val="0"/>
          <c:tx>
            <c:strRef>
              <c:f>webecodec2!$P$2</c:f>
              <c:strCache>
                <c:ptCount val="1"/>
                <c:pt idx="0">
                  <c:v>(audio|video)(encoder|decoder)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webecodec2!$O$3:$O$55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webecodec2!$P$3:$P$55</c:f>
              <c:numCache>
                <c:formatCode>General</c:formatCode>
                <c:ptCount val="48"/>
                <c:pt idx="0">
                  <c:v>31</c:v>
                </c:pt>
                <c:pt idx="1">
                  <c:v>54</c:v>
                </c:pt>
                <c:pt idx="2">
                  <c:v>77</c:v>
                </c:pt>
                <c:pt idx="3">
                  <c:v>97</c:v>
                </c:pt>
                <c:pt idx="4">
                  <c:v>44</c:v>
                </c:pt>
                <c:pt idx="5">
                  <c:v>69</c:v>
                </c:pt>
                <c:pt idx="6">
                  <c:v>54</c:v>
                </c:pt>
                <c:pt idx="7">
                  <c:v>71</c:v>
                </c:pt>
                <c:pt idx="8">
                  <c:v>88</c:v>
                </c:pt>
                <c:pt idx="9">
                  <c:v>61</c:v>
                </c:pt>
                <c:pt idx="10">
                  <c:v>31</c:v>
                </c:pt>
                <c:pt idx="11">
                  <c:v>65</c:v>
                </c:pt>
                <c:pt idx="12">
                  <c:v>63</c:v>
                </c:pt>
                <c:pt idx="13">
                  <c:v>57</c:v>
                </c:pt>
                <c:pt idx="14">
                  <c:v>68</c:v>
                </c:pt>
                <c:pt idx="15">
                  <c:v>102</c:v>
                </c:pt>
                <c:pt idx="16">
                  <c:v>80</c:v>
                </c:pt>
                <c:pt idx="17">
                  <c:v>88</c:v>
                </c:pt>
                <c:pt idx="18">
                  <c:v>51</c:v>
                </c:pt>
                <c:pt idx="19">
                  <c:v>63</c:v>
                </c:pt>
                <c:pt idx="20">
                  <c:v>77</c:v>
                </c:pt>
                <c:pt idx="21">
                  <c:v>122</c:v>
                </c:pt>
                <c:pt idx="22">
                  <c:v>115</c:v>
                </c:pt>
                <c:pt idx="23">
                  <c:v>98</c:v>
                </c:pt>
                <c:pt idx="24">
                  <c:v>245</c:v>
                </c:pt>
                <c:pt idx="25">
                  <c:v>131</c:v>
                </c:pt>
                <c:pt idx="26">
                  <c:v>157</c:v>
                </c:pt>
                <c:pt idx="27">
                  <c:v>194</c:v>
                </c:pt>
                <c:pt idx="28">
                  <c:v>247</c:v>
                </c:pt>
                <c:pt idx="29">
                  <c:v>195</c:v>
                </c:pt>
                <c:pt idx="30">
                  <c:v>203</c:v>
                </c:pt>
                <c:pt idx="31">
                  <c:v>204</c:v>
                </c:pt>
                <c:pt idx="32">
                  <c:v>224</c:v>
                </c:pt>
                <c:pt idx="33">
                  <c:v>39</c:v>
                </c:pt>
                <c:pt idx="34">
                  <c:v>166</c:v>
                </c:pt>
                <c:pt idx="35">
                  <c:v>162</c:v>
                </c:pt>
                <c:pt idx="36">
                  <c:v>117</c:v>
                </c:pt>
                <c:pt idx="37">
                  <c:v>125</c:v>
                </c:pt>
                <c:pt idx="38">
                  <c:v>157</c:v>
                </c:pt>
                <c:pt idx="39">
                  <c:v>198</c:v>
                </c:pt>
                <c:pt idx="40">
                  <c:v>183</c:v>
                </c:pt>
                <c:pt idx="41">
                  <c:v>240</c:v>
                </c:pt>
                <c:pt idx="42">
                  <c:v>193</c:v>
                </c:pt>
                <c:pt idx="43">
                  <c:v>208</c:v>
                </c:pt>
                <c:pt idx="44">
                  <c:v>314</c:v>
                </c:pt>
                <c:pt idx="45">
                  <c:v>1421</c:v>
                </c:pt>
                <c:pt idx="46">
                  <c:v>394</c:v>
                </c:pt>
                <c:pt idx="47">
                  <c:v>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E3-594E-BF4F-1282C6FEED50}"/>
            </c:ext>
          </c:extLst>
        </c:ser>
        <c:ser>
          <c:idx val="1"/>
          <c:order val="1"/>
          <c:tx>
            <c:strRef>
              <c:f>webecodec2!$Q$2</c:f>
              <c:strCache>
                <c:ptCount val="1"/>
                <c:pt idx="0">
                  <c:v>"webcodec"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webecodec2!$O$3:$O$55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webecodec2!$Q$3:$Q$55</c:f>
              <c:numCache>
                <c:formatCode>General</c:formatCode>
                <c:ptCount val="48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20</c:v>
                </c:pt>
                <c:pt idx="8">
                  <c:v>113</c:v>
                </c:pt>
                <c:pt idx="9">
                  <c:v>17</c:v>
                </c:pt>
                <c:pt idx="10">
                  <c:v>8</c:v>
                </c:pt>
                <c:pt idx="11">
                  <c:v>13</c:v>
                </c:pt>
                <c:pt idx="12">
                  <c:v>65</c:v>
                </c:pt>
                <c:pt idx="13">
                  <c:v>60</c:v>
                </c:pt>
                <c:pt idx="14">
                  <c:v>18</c:v>
                </c:pt>
                <c:pt idx="15">
                  <c:v>48</c:v>
                </c:pt>
                <c:pt idx="16">
                  <c:v>35</c:v>
                </c:pt>
                <c:pt idx="17">
                  <c:v>47</c:v>
                </c:pt>
                <c:pt idx="18">
                  <c:v>32</c:v>
                </c:pt>
                <c:pt idx="19">
                  <c:v>76</c:v>
                </c:pt>
                <c:pt idx="20">
                  <c:v>133</c:v>
                </c:pt>
                <c:pt idx="21">
                  <c:v>166</c:v>
                </c:pt>
                <c:pt idx="22">
                  <c:v>122</c:v>
                </c:pt>
                <c:pt idx="23">
                  <c:v>153</c:v>
                </c:pt>
                <c:pt idx="24">
                  <c:v>342</c:v>
                </c:pt>
                <c:pt idx="25">
                  <c:v>272</c:v>
                </c:pt>
                <c:pt idx="26">
                  <c:v>307</c:v>
                </c:pt>
                <c:pt idx="27">
                  <c:v>687</c:v>
                </c:pt>
                <c:pt idx="28">
                  <c:v>924</c:v>
                </c:pt>
                <c:pt idx="29">
                  <c:v>741</c:v>
                </c:pt>
                <c:pt idx="30">
                  <c:v>618</c:v>
                </c:pt>
                <c:pt idx="31">
                  <c:v>611</c:v>
                </c:pt>
                <c:pt idx="32">
                  <c:v>634</c:v>
                </c:pt>
                <c:pt idx="33">
                  <c:v>130</c:v>
                </c:pt>
                <c:pt idx="34">
                  <c:v>462</c:v>
                </c:pt>
                <c:pt idx="35">
                  <c:v>335</c:v>
                </c:pt>
                <c:pt idx="36">
                  <c:v>290</c:v>
                </c:pt>
                <c:pt idx="37">
                  <c:v>239</c:v>
                </c:pt>
                <c:pt idx="38">
                  <c:v>153</c:v>
                </c:pt>
                <c:pt idx="39">
                  <c:v>195</c:v>
                </c:pt>
                <c:pt idx="40">
                  <c:v>219</c:v>
                </c:pt>
                <c:pt idx="41">
                  <c:v>278</c:v>
                </c:pt>
                <c:pt idx="42">
                  <c:v>318</c:v>
                </c:pt>
                <c:pt idx="43">
                  <c:v>383</c:v>
                </c:pt>
                <c:pt idx="44">
                  <c:v>648</c:v>
                </c:pt>
                <c:pt idx="45">
                  <c:v>2200</c:v>
                </c:pt>
                <c:pt idx="46">
                  <c:v>607</c:v>
                </c:pt>
                <c:pt idx="47">
                  <c:v>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E3-594E-BF4F-1282C6FEE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232"/>
        <c:axId val="474867375"/>
      </c:lineChart>
      <c:catAx>
        <c:axId val="16072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867375"/>
        <c:crosses val="autoZero"/>
        <c:auto val="1"/>
        <c:lblAlgn val="ctr"/>
        <c:lblOffset val="100"/>
        <c:noMultiLvlLbl val="0"/>
      </c:catAx>
      <c:valAx>
        <c:axId val="474867375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076015694175828E-2"/>
          <c:y val="0.10356918462421495"/>
          <c:w val="0.33037580529706512"/>
          <c:h val="0.14907174103237095"/>
        </c:manualLayout>
      </c:layout>
      <c:overlay val="0"/>
      <c:spPr>
        <a:solidFill>
          <a:schemeClr val="tx1">
            <a:lumMod val="75000"/>
            <a:lumOff val="2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Zoom vs. the</a:t>
            </a:r>
            <a:r>
              <a:rPr lang="en-US" baseline="0"/>
              <a:t> 7 Largest Airlines in Jan 2020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304509981876211E-2"/>
          <c:y val="0.12930351178750293"/>
          <c:w val="0.92828717790277149"/>
          <c:h val="0.74609648125317085"/>
        </c:manualLayout>
      </c:layout>
      <c:lineChart>
        <c:grouping val="standard"/>
        <c:varyColors val="0"/>
        <c:ser>
          <c:idx val="0"/>
          <c:order val="0"/>
          <c:tx>
            <c:strRef>
              <c:f>'stock price'!$X$2</c:f>
              <c:strCache>
                <c:ptCount val="1"/>
                <c:pt idx="0">
                  <c:v>Zoom</c:v>
                </c:pt>
              </c:strCache>
            </c:strRef>
          </c:tx>
          <c:spPr>
            <a:ln w="22225" cap="rnd">
              <a:solidFill>
                <a:srgbClr val="4472C4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rgbClr val="5B9BD5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9"/>
              <c:layout>
                <c:manualLayout>
                  <c:x val="-1.5151515151515152E-2"/>
                  <c:y val="-4.7222222222222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52-4D41-85BF-ACC2A1745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price'!$X$3:$X$39</c:f>
              <c:numCache>
                <c:formatCode>0%</c:formatCode>
                <c:ptCount val="37"/>
                <c:pt idx="0">
                  <c:v>1</c:v>
                </c:pt>
                <c:pt idx="1">
                  <c:v>1.3916190476190478</c:v>
                </c:pt>
                <c:pt idx="2">
                  <c:v>1.2873333333333332</c:v>
                </c:pt>
                <c:pt idx="3">
                  <c:v>1.7093333333333331</c:v>
                </c:pt>
                <c:pt idx="4">
                  <c:v>2.4146666666666667</c:v>
                </c:pt>
                <c:pt idx="5">
                  <c:v>2.418190476190476</c:v>
                </c:pt>
                <c:pt idx="6">
                  <c:v>3.0961904761904764</c:v>
                </c:pt>
                <c:pt idx="7">
                  <c:v>4.4772380952380955</c:v>
                </c:pt>
                <c:pt idx="8">
                  <c:v>4.389619047619048</c:v>
                </c:pt>
                <c:pt idx="9">
                  <c:v>4.5558095238095238</c:v>
                </c:pt>
                <c:pt idx="10">
                  <c:v>3.2125714285714286</c:v>
                </c:pt>
                <c:pt idx="11">
                  <c:v>3.5435238095238093</c:v>
                </c:pt>
                <c:pt idx="12">
                  <c:v>3.5581904761904761</c:v>
                </c:pt>
                <c:pt idx="13">
                  <c:v>3.0599047619047619</c:v>
                </c:pt>
                <c:pt idx="14">
                  <c:v>3.0435238095238093</c:v>
                </c:pt>
                <c:pt idx="15">
                  <c:v>3.157428571428571</c:v>
                </c:pt>
                <c:pt idx="16">
                  <c:v>3.6859999999999999</c:v>
                </c:pt>
                <c:pt idx="17">
                  <c:v>3.6009523809523811</c:v>
                </c:pt>
                <c:pt idx="18">
                  <c:v>2.7571428571428571</c:v>
                </c:pt>
                <c:pt idx="19">
                  <c:v>2.4904761904761905</c:v>
                </c:pt>
                <c:pt idx="20">
                  <c:v>2.6157142857142857</c:v>
                </c:pt>
                <c:pt idx="21">
                  <c:v>2.0134285714285713</c:v>
                </c:pt>
                <c:pt idx="22">
                  <c:v>1.7515238095238095</c:v>
                </c:pt>
                <c:pt idx="23">
                  <c:v>1.4693333333333334</c:v>
                </c:pt>
                <c:pt idx="24">
                  <c:v>1.2628571428571429</c:v>
                </c:pt>
                <c:pt idx="25">
                  <c:v>1.1164761904761906</c:v>
                </c:pt>
                <c:pt idx="26">
                  <c:v>0.94828571428571418</c:v>
                </c:pt>
                <c:pt idx="27">
                  <c:v>1.0233333333333334</c:v>
                </c:pt>
                <c:pt idx="28">
                  <c:v>1.0282857142857142</c:v>
                </c:pt>
                <c:pt idx="29">
                  <c:v>0.9891428571428571</c:v>
                </c:pt>
                <c:pt idx="30">
                  <c:v>0.76571428571428579</c:v>
                </c:pt>
                <c:pt idx="31">
                  <c:v>0.70085714285714285</c:v>
                </c:pt>
                <c:pt idx="32">
                  <c:v>0.79466666666666663</c:v>
                </c:pt>
                <c:pt idx="33">
                  <c:v>0.71838095238095245</c:v>
                </c:pt>
                <c:pt idx="34">
                  <c:v>0.64514285714285713</c:v>
                </c:pt>
                <c:pt idx="35">
                  <c:v>0.7142857142857143</c:v>
                </c:pt>
                <c:pt idx="36">
                  <c:v>0.78895238095238096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DB-1244-BFE0-211F312BCF0E}"/>
            </c:ext>
          </c:extLst>
        </c:ser>
        <c:ser>
          <c:idx val="2"/>
          <c:order val="1"/>
          <c:tx>
            <c:strRef>
              <c:f>'stock price'!$Z$2</c:f>
              <c:strCache>
                <c:ptCount val="1"/>
                <c:pt idx="0">
                  <c:v>Lutfhansa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price'!$Z$3:$Z$39</c:f>
              <c:numCache>
                <c:formatCode>0%</c:formatCode>
                <c:ptCount val="37"/>
                <c:pt idx="0">
                  <c:v>1</c:v>
                </c:pt>
                <c:pt idx="1">
                  <c:v>0.73972602739726034</c:v>
                </c:pt>
                <c:pt idx="2">
                  <c:v>0.70102739726027408</c:v>
                </c:pt>
                <c:pt idx="3">
                  <c:v>0.77996575342465746</c:v>
                </c:pt>
                <c:pt idx="4">
                  <c:v>0.76044520547945205</c:v>
                </c:pt>
                <c:pt idx="5">
                  <c:v>0.63921232876712331</c:v>
                </c:pt>
                <c:pt idx="6">
                  <c:v>0.75</c:v>
                </c:pt>
                <c:pt idx="7">
                  <c:v>0.6304794520547945</c:v>
                </c:pt>
                <c:pt idx="8">
                  <c:v>0.63561643835616444</c:v>
                </c:pt>
                <c:pt idx="9">
                  <c:v>0.83904109589041109</c:v>
                </c:pt>
                <c:pt idx="10">
                  <c:v>0.92722602739726034</c:v>
                </c:pt>
                <c:pt idx="11">
                  <c:v>0.90667808219178081</c:v>
                </c:pt>
                <c:pt idx="12">
                  <c:v>1.0560787671232879</c:v>
                </c:pt>
                <c:pt idx="13">
                  <c:v>0.9764554794520548</c:v>
                </c:pt>
                <c:pt idx="14">
                  <c:v>0.92174657534246573</c:v>
                </c:pt>
                <c:pt idx="15">
                  <c:v>0.91609589041095885</c:v>
                </c:pt>
                <c:pt idx="16">
                  <c:v>0.8147260273972603</c:v>
                </c:pt>
                <c:pt idx="17">
                  <c:v>0.82285958904109602</c:v>
                </c:pt>
                <c:pt idx="18">
                  <c:v>0.72731164383561642</c:v>
                </c:pt>
                <c:pt idx="19">
                  <c:v>0.5093321917808219</c:v>
                </c:pt>
                <c:pt idx="20">
                  <c:v>0.49006849315068496</c:v>
                </c:pt>
                <c:pt idx="21">
                  <c:v>0.46960616438356168</c:v>
                </c:pt>
                <c:pt idx="22">
                  <c:v>0.52628424657534245</c:v>
                </c:pt>
                <c:pt idx="23">
                  <c:v>0.58895547945205473</c:v>
                </c:pt>
                <c:pt idx="24">
                  <c:v>0.58476027397260277</c:v>
                </c:pt>
                <c:pt idx="25">
                  <c:v>0.62765410958904111</c:v>
                </c:pt>
                <c:pt idx="26">
                  <c:v>0.60359589041095896</c:v>
                </c:pt>
                <c:pt idx="27">
                  <c:v>0.58373287671232876</c:v>
                </c:pt>
                <c:pt idx="28">
                  <c:v>0.48621575342465756</c:v>
                </c:pt>
                <c:pt idx="29">
                  <c:v>0.51472602739726026</c:v>
                </c:pt>
                <c:pt idx="30">
                  <c:v>0.50898972602739734</c:v>
                </c:pt>
                <c:pt idx="31">
                  <c:v>0.5016267123287671</c:v>
                </c:pt>
                <c:pt idx="32">
                  <c:v>0.59426369863013695</c:v>
                </c:pt>
                <c:pt idx="33">
                  <c:v>0.65453767123287665</c:v>
                </c:pt>
                <c:pt idx="34">
                  <c:v>0.66660958904109591</c:v>
                </c:pt>
                <c:pt idx="35">
                  <c:v>0.82970890410958908</c:v>
                </c:pt>
                <c:pt idx="36">
                  <c:v>0.84152397260273981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DB-1244-BFE0-211F312BCF0E}"/>
            </c:ext>
          </c:extLst>
        </c:ser>
        <c:ser>
          <c:idx val="3"/>
          <c:order val="2"/>
          <c:tx>
            <c:strRef>
              <c:f>'stock price'!$AA$2</c:f>
              <c:strCache>
                <c:ptCount val="1"/>
                <c:pt idx="0">
                  <c:v>Air France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price'!$AA$3:$AA$39</c:f>
              <c:numCache>
                <c:formatCode>0%</c:formatCode>
                <c:ptCount val="37"/>
                <c:pt idx="0">
                  <c:v>1</c:v>
                </c:pt>
                <c:pt idx="1">
                  <c:v>0.74279056219050388</c:v>
                </c:pt>
                <c:pt idx="2">
                  <c:v>0.67171570055345187</c:v>
                </c:pt>
                <c:pt idx="3">
                  <c:v>0.59947567725021844</c:v>
                </c:pt>
                <c:pt idx="4">
                  <c:v>0.58840664142149723</c:v>
                </c:pt>
                <c:pt idx="5">
                  <c:v>0.51121468103699386</c:v>
                </c:pt>
                <c:pt idx="6">
                  <c:v>0.55272356539469858</c:v>
                </c:pt>
                <c:pt idx="7">
                  <c:v>0.43693562481794351</c:v>
                </c:pt>
                <c:pt idx="8">
                  <c:v>0.40066996795805421</c:v>
                </c:pt>
                <c:pt idx="9">
                  <c:v>0.7407515292746869</c:v>
                </c:pt>
                <c:pt idx="10">
                  <c:v>0.75007282260413644</c:v>
                </c:pt>
                <c:pt idx="11">
                  <c:v>0.71555490824351886</c:v>
                </c:pt>
                <c:pt idx="12">
                  <c:v>0.81299155257792022</c:v>
                </c:pt>
                <c:pt idx="13">
                  <c:v>0.74512088552286626</c:v>
                </c:pt>
                <c:pt idx="14">
                  <c:v>0.6789979609670842</c:v>
                </c:pt>
                <c:pt idx="15">
                  <c:v>0.67783279930090301</c:v>
                </c:pt>
                <c:pt idx="16">
                  <c:v>0.59350422371103995</c:v>
                </c:pt>
                <c:pt idx="17">
                  <c:v>0.57311389455286921</c:v>
                </c:pt>
                <c:pt idx="18">
                  <c:v>0.57792018642586662</c:v>
                </c:pt>
                <c:pt idx="19">
                  <c:v>0.61899213515875329</c:v>
                </c:pt>
                <c:pt idx="20">
                  <c:v>0.59831051558403725</c:v>
                </c:pt>
                <c:pt idx="21">
                  <c:v>0.53437226915234493</c:v>
                </c:pt>
                <c:pt idx="22">
                  <c:v>0.55694727643460529</c:v>
                </c:pt>
                <c:pt idx="23">
                  <c:v>0.57908534809204781</c:v>
                </c:pt>
                <c:pt idx="24">
                  <c:v>0.57981357413341106</c:v>
                </c:pt>
                <c:pt idx="25">
                  <c:v>0.59641712787649281</c:v>
                </c:pt>
                <c:pt idx="26">
                  <c:v>0.5736964753859598</c:v>
                </c:pt>
                <c:pt idx="27">
                  <c:v>0.26179726187008451</c:v>
                </c:pt>
                <c:pt idx="28">
                  <c:v>0.16297698805709293</c:v>
                </c:pt>
                <c:pt idx="29">
                  <c:v>0.19851441887561899</c:v>
                </c:pt>
                <c:pt idx="30">
                  <c:v>0.21409845616079232</c:v>
                </c:pt>
                <c:pt idx="31">
                  <c:v>0.18977570637926011</c:v>
                </c:pt>
                <c:pt idx="32">
                  <c:v>0.19276143314884939</c:v>
                </c:pt>
                <c:pt idx="33">
                  <c:v>0.18606175356830762</c:v>
                </c:pt>
                <c:pt idx="34">
                  <c:v>0.17914360617535685</c:v>
                </c:pt>
                <c:pt idx="35">
                  <c:v>0.22516749198951355</c:v>
                </c:pt>
                <c:pt idx="36">
                  <c:v>0.22866297698805713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DB-1244-BFE0-211F312BCF0E}"/>
            </c:ext>
          </c:extLst>
        </c:ser>
        <c:ser>
          <c:idx val="4"/>
          <c:order val="3"/>
          <c:tx>
            <c:strRef>
              <c:f>'stock price'!$AB$2</c:f>
              <c:strCache>
                <c:ptCount val="1"/>
                <c:pt idx="0">
                  <c:v>Southwest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price'!$AB$3:$AB$39</c:f>
              <c:numCache>
                <c:formatCode>0%</c:formatCode>
                <c:ptCount val="37"/>
                <c:pt idx="0">
                  <c:v>1</c:v>
                </c:pt>
                <c:pt idx="1">
                  <c:v>0.7709460922277549</c:v>
                </c:pt>
                <c:pt idx="2">
                  <c:v>0.67655336652955189</c:v>
                </c:pt>
                <c:pt idx="3">
                  <c:v>0.69495561809915574</c:v>
                </c:pt>
                <c:pt idx="4">
                  <c:v>0.73998701017536261</c:v>
                </c:pt>
                <c:pt idx="5">
                  <c:v>0.66875947174713146</c:v>
                </c:pt>
                <c:pt idx="6">
                  <c:v>0.81359601645377788</c:v>
                </c:pt>
                <c:pt idx="7">
                  <c:v>0.81186403983546229</c:v>
                </c:pt>
                <c:pt idx="8">
                  <c:v>0.855812946525222</c:v>
                </c:pt>
                <c:pt idx="9">
                  <c:v>1.0032474561593421</c:v>
                </c:pt>
                <c:pt idx="10">
                  <c:v>1.0090928772461571</c:v>
                </c:pt>
                <c:pt idx="11">
                  <c:v>0.95128815760987229</c:v>
                </c:pt>
                <c:pt idx="12">
                  <c:v>1.2584975102836113</c:v>
                </c:pt>
                <c:pt idx="13">
                  <c:v>1.3219311539294221</c:v>
                </c:pt>
                <c:pt idx="14">
                  <c:v>1.3591686512232086</c:v>
                </c:pt>
                <c:pt idx="15">
                  <c:v>1.3305910370210003</c:v>
                </c:pt>
                <c:pt idx="16">
                  <c:v>1.1493829833297251</c:v>
                </c:pt>
                <c:pt idx="17">
                  <c:v>1.0937432344663349</c:v>
                </c:pt>
                <c:pt idx="18">
                  <c:v>1.077722450746915</c:v>
                </c:pt>
                <c:pt idx="19">
                  <c:v>1.1134444684996754</c:v>
                </c:pt>
                <c:pt idx="20">
                  <c:v>1.0235981814245509</c:v>
                </c:pt>
                <c:pt idx="21">
                  <c:v>0.96124702316518729</c:v>
                </c:pt>
                <c:pt idx="22">
                  <c:v>0.92747347910803213</c:v>
                </c:pt>
                <c:pt idx="23">
                  <c:v>0.96904091794760772</c:v>
                </c:pt>
                <c:pt idx="24">
                  <c:v>0.94825719852781987</c:v>
                </c:pt>
                <c:pt idx="25">
                  <c:v>0.99155661398571115</c:v>
                </c:pt>
                <c:pt idx="26">
                  <c:v>1.0114743450963413</c:v>
                </c:pt>
                <c:pt idx="27">
                  <c:v>0.99285559644944799</c:v>
                </c:pt>
                <c:pt idx="28">
                  <c:v>0.78198744316951718</c:v>
                </c:pt>
                <c:pt idx="29">
                  <c:v>0.82528685862740847</c:v>
                </c:pt>
                <c:pt idx="30">
                  <c:v>0.79454427365230584</c:v>
                </c:pt>
                <c:pt idx="31">
                  <c:v>0.66767698636068418</c:v>
                </c:pt>
                <c:pt idx="32">
                  <c:v>0.78696687594717474</c:v>
                </c:pt>
                <c:pt idx="33">
                  <c:v>0.86403983546222118</c:v>
                </c:pt>
                <c:pt idx="34">
                  <c:v>0.72894565923360044</c:v>
                </c:pt>
                <c:pt idx="35">
                  <c:v>0.7744100454643863</c:v>
                </c:pt>
                <c:pt idx="36">
                  <c:v>0.79714223857977917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DB-1244-BFE0-211F312BCF0E}"/>
            </c:ext>
          </c:extLst>
        </c:ser>
        <c:ser>
          <c:idx val="5"/>
          <c:order val="4"/>
          <c:tx>
            <c:strRef>
              <c:f>'stock price'!$AC$2</c:f>
              <c:strCache>
                <c:ptCount val="1"/>
                <c:pt idx="0">
                  <c:v>Delta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price'!$AC$3:$AC$39</c:f>
              <c:numCache>
                <c:formatCode>0%</c:formatCode>
                <c:ptCount val="37"/>
                <c:pt idx="0">
                  <c:v>1</c:v>
                </c:pt>
                <c:pt idx="1">
                  <c:v>0.61846954259700848</c:v>
                </c:pt>
                <c:pt idx="2">
                  <c:v>0.56167353132451769</c:v>
                </c:pt>
                <c:pt idx="3">
                  <c:v>0.54649902449598964</c:v>
                </c:pt>
                <c:pt idx="4">
                  <c:v>0.6080641664860178</c:v>
                </c:pt>
                <c:pt idx="5">
                  <c:v>0.54129633644049424</c:v>
                </c:pt>
                <c:pt idx="6">
                  <c:v>0.66876219380013002</c:v>
                </c:pt>
                <c:pt idx="7">
                  <c:v>0.66290916973769776</c:v>
                </c:pt>
                <c:pt idx="8">
                  <c:v>0.66420984175157161</c:v>
                </c:pt>
                <c:pt idx="9">
                  <c:v>0.87253414264036411</c:v>
                </c:pt>
                <c:pt idx="10">
                  <c:v>0.87166702796444828</c:v>
                </c:pt>
                <c:pt idx="11">
                  <c:v>0.82289182744417944</c:v>
                </c:pt>
                <c:pt idx="12">
                  <c:v>1.0392369390851939</c:v>
                </c:pt>
                <c:pt idx="13">
                  <c:v>1.0466074138304791</c:v>
                </c:pt>
                <c:pt idx="14">
                  <c:v>1.0171255148493388</c:v>
                </c:pt>
                <c:pt idx="15">
                  <c:v>1.0336006936917406</c:v>
                </c:pt>
                <c:pt idx="16">
                  <c:v>0.93778452200303486</c:v>
                </c:pt>
                <c:pt idx="17">
                  <c:v>0.86494688922610008</c:v>
                </c:pt>
                <c:pt idx="18">
                  <c:v>0.87665293735096461</c:v>
                </c:pt>
                <c:pt idx="19">
                  <c:v>0.92369390851940159</c:v>
                </c:pt>
                <c:pt idx="20">
                  <c:v>0.84825493171471933</c:v>
                </c:pt>
                <c:pt idx="21">
                  <c:v>0.78473878170388034</c:v>
                </c:pt>
                <c:pt idx="22">
                  <c:v>0.84717103836982433</c:v>
                </c:pt>
                <c:pt idx="23">
                  <c:v>0.86039453717754166</c:v>
                </c:pt>
                <c:pt idx="24">
                  <c:v>0.8653804465640581</c:v>
                </c:pt>
                <c:pt idx="25">
                  <c:v>0.85779319314979396</c:v>
                </c:pt>
                <c:pt idx="26">
                  <c:v>0.93279861261651853</c:v>
                </c:pt>
                <c:pt idx="27">
                  <c:v>0.90375027097333616</c:v>
                </c:pt>
                <c:pt idx="28">
                  <c:v>0.62800780403208323</c:v>
                </c:pt>
                <c:pt idx="29">
                  <c:v>0.68935616735313243</c:v>
                </c:pt>
                <c:pt idx="30">
                  <c:v>0.6735313245176674</c:v>
                </c:pt>
                <c:pt idx="31">
                  <c:v>0.60828094515499664</c:v>
                </c:pt>
                <c:pt idx="32">
                  <c:v>0.73553002384565358</c:v>
                </c:pt>
                <c:pt idx="33">
                  <c:v>0.76674615217862552</c:v>
                </c:pt>
                <c:pt idx="34">
                  <c:v>0.71233470626490347</c:v>
                </c:pt>
                <c:pt idx="35">
                  <c:v>0.84760459570778235</c:v>
                </c:pt>
                <c:pt idx="36">
                  <c:v>0.86494688922610008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DB-1244-BFE0-211F312BCF0E}"/>
            </c:ext>
          </c:extLst>
        </c:ser>
        <c:ser>
          <c:idx val="6"/>
          <c:order val="5"/>
          <c:tx>
            <c:strRef>
              <c:f>'stock price'!$AD$2</c:f>
              <c:strCache>
                <c:ptCount val="1"/>
                <c:pt idx="0">
                  <c:v>American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</a:ln>
            <a:effectLst>
              <a:glow rad="139700">
                <a:schemeClr val="accent1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price'!$AD$3:$AD$39</c:f>
              <c:numCache>
                <c:formatCode>0%</c:formatCode>
                <c:ptCount val="37"/>
                <c:pt idx="0">
                  <c:v>1</c:v>
                </c:pt>
                <c:pt idx="1">
                  <c:v>0.6398950131233595</c:v>
                </c:pt>
                <c:pt idx="2">
                  <c:v>0.63044619422572179</c:v>
                </c:pt>
                <c:pt idx="3">
                  <c:v>0.55118110236220474</c:v>
                </c:pt>
                <c:pt idx="4">
                  <c:v>0.68608923884514439</c:v>
                </c:pt>
                <c:pt idx="5">
                  <c:v>0.5837270341207349</c:v>
                </c:pt>
                <c:pt idx="6">
                  <c:v>0.68503937007874016</c:v>
                </c:pt>
                <c:pt idx="7">
                  <c:v>0.64514435695538053</c:v>
                </c:pt>
                <c:pt idx="8">
                  <c:v>0.5921259842519685</c:v>
                </c:pt>
                <c:pt idx="9">
                  <c:v>0.74173228346456699</c:v>
                </c:pt>
                <c:pt idx="10">
                  <c:v>0.82782152230971118</c:v>
                </c:pt>
                <c:pt idx="11">
                  <c:v>0.90131233595800531</c:v>
                </c:pt>
                <c:pt idx="12">
                  <c:v>1.0992125984251968</c:v>
                </c:pt>
                <c:pt idx="13">
                  <c:v>1.2545931758530182</c:v>
                </c:pt>
                <c:pt idx="14">
                  <c:v>1.1401574803149606</c:v>
                </c:pt>
                <c:pt idx="15">
                  <c:v>1.2724409448818896</c:v>
                </c:pt>
                <c:pt idx="16">
                  <c:v>1.1133858267716537</c:v>
                </c:pt>
                <c:pt idx="17">
                  <c:v>1.0698162729658791</c:v>
                </c:pt>
                <c:pt idx="18">
                  <c:v>1.046719160104987</c:v>
                </c:pt>
                <c:pt idx="19">
                  <c:v>1.0771653543307087</c:v>
                </c:pt>
                <c:pt idx="20">
                  <c:v>1.0078740157480315</c:v>
                </c:pt>
                <c:pt idx="21">
                  <c:v>0.92860892388451444</c:v>
                </c:pt>
                <c:pt idx="22">
                  <c:v>0.94278215223097117</c:v>
                </c:pt>
                <c:pt idx="23">
                  <c:v>0.86456692913385813</c:v>
                </c:pt>
                <c:pt idx="24">
                  <c:v>0.90551181102362199</c:v>
                </c:pt>
                <c:pt idx="25">
                  <c:v>0.95800524934383202</c:v>
                </c:pt>
                <c:pt idx="26">
                  <c:v>0.98530183727034115</c:v>
                </c:pt>
                <c:pt idx="27">
                  <c:v>0.93805774278215226</c:v>
                </c:pt>
                <c:pt idx="28">
                  <c:v>0.6656167979002624</c:v>
                </c:pt>
                <c:pt idx="29">
                  <c:v>0.71968503937007877</c:v>
                </c:pt>
                <c:pt idx="30">
                  <c:v>0.68188976377952759</c:v>
                </c:pt>
                <c:pt idx="31">
                  <c:v>0.63202099737532802</c:v>
                </c:pt>
                <c:pt idx="32">
                  <c:v>0.74435695538057733</c:v>
                </c:pt>
                <c:pt idx="33">
                  <c:v>0.75748031496062984</c:v>
                </c:pt>
                <c:pt idx="34">
                  <c:v>0.66771653543307086</c:v>
                </c:pt>
                <c:pt idx="35">
                  <c:v>0.84724409448818894</c:v>
                </c:pt>
                <c:pt idx="36">
                  <c:v>0.89553805774278206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ADB-1244-BFE0-211F312BCF0E}"/>
            </c:ext>
          </c:extLst>
        </c:ser>
        <c:ser>
          <c:idx val="7"/>
          <c:order val="6"/>
          <c:tx>
            <c:strRef>
              <c:f>'stock price'!$AE$2</c:f>
              <c:strCache>
                <c:ptCount val="1"/>
                <c:pt idx="0">
                  <c:v>United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</a:ln>
            <a:effectLst>
              <a:glow rad="139700">
                <a:schemeClr val="accent2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price'!$AE$3:$AE$39</c:f>
              <c:numCache>
                <c:formatCode>0%</c:formatCode>
                <c:ptCount val="37"/>
                <c:pt idx="0">
                  <c:v>1</c:v>
                </c:pt>
                <c:pt idx="1">
                  <c:v>0.51225848352005199</c:v>
                </c:pt>
                <c:pt idx="2">
                  <c:v>0.48027277155382364</c:v>
                </c:pt>
                <c:pt idx="3">
                  <c:v>0.45526871245332029</c:v>
                </c:pt>
                <c:pt idx="4">
                  <c:v>0.56194187368079229</c:v>
                </c:pt>
                <c:pt idx="5">
                  <c:v>0.50949829517778855</c:v>
                </c:pt>
                <c:pt idx="6">
                  <c:v>0.58451047247929855</c:v>
                </c:pt>
                <c:pt idx="7">
                  <c:v>0.5642149699626563</c:v>
                </c:pt>
                <c:pt idx="8">
                  <c:v>0.54976457217080688</c:v>
                </c:pt>
                <c:pt idx="9">
                  <c:v>0.73144991069978882</c:v>
                </c:pt>
                <c:pt idx="10">
                  <c:v>0.70222438707582391</c:v>
                </c:pt>
                <c:pt idx="11">
                  <c:v>0.64929371651242085</c:v>
                </c:pt>
                <c:pt idx="12">
                  <c:v>0.85533365806137351</c:v>
                </c:pt>
                <c:pt idx="13">
                  <c:v>0.93424257184607884</c:v>
                </c:pt>
                <c:pt idx="14">
                  <c:v>0.88326026952427339</c:v>
                </c:pt>
                <c:pt idx="15">
                  <c:v>0.94739405747686312</c:v>
                </c:pt>
                <c:pt idx="16">
                  <c:v>0.84900146127618115</c:v>
                </c:pt>
                <c:pt idx="17">
                  <c:v>0.75856470206202298</c:v>
                </c:pt>
                <c:pt idx="18">
                  <c:v>0.75515505763922708</c:v>
                </c:pt>
                <c:pt idx="19">
                  <c:v>0.77236564377333983</c:v>
                </c:pt>
                <c:pt idx="20">
                  <c:v>0.749147588894301</c:v>
                </c:pt>
                <c:pt idx="21">
                  <c:v>0.68615034908264316</c:v>
                </c:pt>
                <c:pt idx="22">
                  <c:v>0.71082968014288028</c:v>
                </c:pt>
                <c:pt idx="23">
                  <c:v>0.69621691833089783</c:v>
                </c:pt>
                <c:pt idx="24">
                  <c:v>0.72089624939113484</c:v>
                </c:pt>
                <c:pt idx="25">
                  <c:v>0.75271959733723004</c:v>
                </c:pt>
                <c:pt idx="26">
                  <c:v>0.81993830167234938</c:v>
                </c:pt>
                <c:pt idx="27">
                  <c:v>0.77333982789413869</c:v>
                </c:pt>
                <c:pt idx="28">
                  <c:v>0.57509335931157657</c:v>
                </c:pt>
                <c:pt idx="29">
                  <c:v>0.59668777398928396</c:v>
                </c:pt>
                <c:pt idx="30">
                  <c:v>0.5684364344861178</c:v>
                </c:pt>
                <c:pt idx="31">
                  <c:v>0.52817015749309948</c:v>
                </c:pt>
                <c:pt idx="32">
                  <c:v>0.69946419873356058</c:v>
                </c:pt>
                <c:pt idx="33">
                  <c:v>0.71716187692807276</c:v>
                </c:pt>
                <c:pt idx="34">
                  <c:v>0.61211235590193214</c:v>
                </c:pt>
                <c:pt idx="35">
                  <c:v>0.79493424257184608</c:v>
                </c:pt>
                <c:pt idx="36">
                  <c:v>0.84932618931644743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ADB-1244-BFE0-211F312BCF0E}"/>
            </c:ext>
          </c:extLst>
        </c:ser>
        <c:ser>
          <c:idx val="8"/>
          <c:order val="7"/>
          <c:tx>
            <c:strRef>
              <c:f>'stock price'!$AF$2</c:f>
              <c:strCache>
                <c:ptCount val="1"/>
                <c:pt idx="0">
                  <c:v>Int'l Airlines Group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</a:ln>
            <a:effectLst>
              <a:glow rad="139700">
                <a:schemeClr val="accent3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price'!$AF$3:$AF$39</c:f>
              <c:numCache>
                <c:formatCode>0%</c:formatCode>
                <c:ptCount val="37"/>
                <c:pt idx="0">
                  <c:v>1</c:v>
                </c:pt>
                <c:pt idx="1">
                  <c:v>0.51225848352005199</c:v>
                </c:pt>
                <c:pt idx="2">
                  <c:v>0.48027277155382364</c:v>
                </c:pt>
                <c:pt idx="3">
                  <c:v>0.45526871245332029</c:v>
                </c:pt>
                <c:pt idx="4">
                  <c:v>0.56194187368079229</c:v>
                </c:pt>
                <c:pt idx="5">
                  <c:v>0.50949829517778855</c:v>
                </c:pt>
                <c:pt idx="6">
                  <c:v>0.58451047247929855</c:v>
                </c:pt>
                <c:pt idx="7">
                  <c:v>0.5642149699626563</c:v>
                </c:pt>
                <c:pt idx="8">
                  <c:v>0.54976457217080688</c:v>
                </c:pt>
                <c:pt idx="9">
                  <c:v>0.73144991069978882</c:v>
                </c:pt>
                <c:pt idx="10">
                  <c:v>0.70222438707582391</c:v>
                </c:pt>
                <c:pt idx="11">
                  <c:v>0.64929371651242085</c:v>
                </c:pt>
                <c:pt idx="12">
                  <c:v>0.85533365806137351</c:v>
                </c:pt>
                <c:pt idx="13">
                  <c:v>0.93424257184607884</c:v>
                </c:pt>
                <c:pt idx="14">
                  <c:v>0.88326026952427339</c:v>
                </c:pt>
                <c:pt idx="15">
                  <c:v>0.94739405747686312</c:v>
                </c:pt>
                <c:pt idx="16">
                  <c:v>0.84900146127618115</c:v>
                </c:pt>
                <c:pt idx="17">
                  <c:v>0.75856470206202298</c:v>
                </c:pt>
                <c:pt idx="18">
                  <c:v>0.75515505763922708</c:v>
                </c:pt>
                <c:pt idx="19">
                  <c:v>0.77236564377333983</c:v>
                </c:pt>
                <c:pt idx="20">
                  <c:v>0.749147588894301</c:v>
                </c:pt>
                <c:pt idx="21">
                  <c:v>0.68615034908264316</c:v>
                </c:pt>
                <c:pt idx="22">
                  <c:v>0.71082968014288028</c:v>
                </c:pt>
                <c:pt idx="23">
                  <c:v>0.69621691833089783</c:v>
                </c:pt>
                <c:pt idx="24">
                  <c:v>0.72089624939113484</c:v>
                </c:pt>
                <c:pt idx="25">
                  <c:v>0.75271959733723004</c:v>
                </c:pt>
                <c:pt idx="26">
                  <c:v>0.81993830167234938</c:v>
                </c:pt>
                <c:pt idx="27">
                  <c:v>0.77333982789413869</c:v>
                </c:pt>
                <c:pt idx="28">
                  <c:v>0.57509335931157657</c:v>
                </c:pt>
                <c:pt idx="29">
                  <c:v>0.59668777398928396</c:v>
                </c:pt>
                <c:pt idx="30">
                  <c:v>0.5684364344861178</c:v>
                </c:pt>
                <c:pt idx="31">
                  <c:v>0.52817015749309948</c:v>
                </c:pt>
                <c:pt idx="32">
                  <c:v>0.69946419873356058</c:v>
                </c:pt>
                <c:pt idx="33">
                  <c:v>0.71716187692807276</c:v>
                </c:pt>
                <c:pt idx="34">
                  <c:v>0.61211235590193214</c:v>
                </c:pt>
                <c:pt idx="35">
                  <c:v>0.79493424257184608</c:v>
                </c:pt>
                <c:pt idx="36">
                  <c:v>0.84932618931644743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ADB-1244-BFE0-211F312BCF0E}"/>
            </c:ext>
          </c:extLst>
        </c:ser>
        <c:ser>
          <c:idx val="9"/>
          <c:order val="8"/>
          <c:tx>
            <c:strRef>
              <c:f>'stock price'!$AG$2</c:f>
              <c:strCache>
                <c:ptCount val="1"/>
                <c:pt idx="0">
                  <c:v>even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</a:ln>
            <a:effectLst/>
          </c:spPr>
          <c:marker>
            <c:symbol val="none"/>
          </c:marker>
          <c:cat>
            <c:multiLvlStrRef>
              <c:f>'stock price'!$V$3:$W$39</c:f>
              <c:multiLvlStrCache>
                <c:ptCount val="37"/>
                <c:lvl>
                  <c:pt idx="0">
                    <c:v>F</c:v>
                  </c:pt>
                  <c:pt idx="1">
                    <c:v>M</c:v>
                  </c:pt>
                  <c:pt idx="2">
                    <c:v>A</c:v>
                  </c:pt>
                  <c:pt idx="3">
                    <c:v>M</c:v>
                  </c:pt>
                  <c:pt idx="4">
                    <c:v>J</c:v>
                  </c:pt>
                  <c:pt idx="5">
                    <c:v>J</c:v>
                  </c:pt>
                  <c:pt idx="6">
                    <c:v>A</c:v>
                  </c:pt>
                  <c:pt idx="7">
                    <c:v>S</c:v>
                  </c:pt>
                  <c:pt idx="8">
                    <c:v>O</c:v>
                  </c:pt>
                  <c:pt idx="9">
                    <c:v>N</c:v>
                  </c:pt>
                  <c:pt idx="10">
                    <c:v>D</c:v>
                  </c:pt>
                  <c:pt idx="11">
                    <c:v>J</c:v>
                  </c:pt>
                  <c:pt idx="12">
                    <c:v>F</c:v>
                  </c:pt>
                  <c:pt idx="13">
                    <c:v>M</c:v>
                  </c:pt>
                  <c:pt idx="14">
                    <c:v>A</c:v>
                  </c:pt>
                  <c:pt idx="15">
                    <c:v>M</c:v>
                  </c:pt>
                  <c:pt idx="16">
                    <c:v>J</c:v>
                  </c:pt>
                  <c:pt idx="17">
                    <c:v>J</c:v>
                  </c:pt>
                  <c:pt idx="18">
                    <c:v>A</c:v>
                  </c:pt>
                  <c:pt idx="19">
                    <c:v>S</c:v>
                  </c:pt>
                  <c:pt idx="20">
                    <c:v>O</c:v>
                  </c:pt>
                  <c:pt idx="21">
                    <c:v>N</c:v>
                  </c:pt>
                  <c:pt idx="22">
                    <c:v>D</c:v>
                  </c:pt>
                  <c:pt idx="23">
                    <c:v>J</c:v>
                  </c:pt>
                  <c:pt idx="24">
                    <c:v>F</c:v>
                  </c:pt>
                  <c:pt idx="25">
                    <c:v>M</c:v>
                  </c:pt>
                  <c:pt idx="26">
                    <c:v>A</c:v>
                  </c:pt>
                  <c:pt idx="27">
                    <c:v>M</c:v>
                  </c:pt>
                  <c:pt idx="28">
                    <c:v>J</c:v>
                  </c:pt>
                  <c:pt idx="29">
                    <c:v>J</c:v>
                  </c:pt>
                  <c:pt idx="30">
                    <c:v>A</c:v>
                  </c:pt>
                  <c:pt idx="31">
                    <c:v>S</c:v>
                  </c:pt>
                  <c:pt idx="32">
                    <c:v>O</c:v>
                  </c:pt>
                  <c:pt idx="33">
                    <c:v>N</c:v>
                  </c:pt>
                  <c:pt idx="34">
                    <c:v>D</c:v>
                  </c:pt>
                  <c:pt idx="35">
                    <c:v>J</c:v>
                  </c:pt>
                  <c:pt idx="36">
                    <c:v>F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  <c:pt idx="35">
                    <c:v>2023</c:v>
                  </c:pt>
                </c:lvl>
              </c:multiLvlStrCache>
            </c:multiLvlStrRef>
          </c:cat>
          <c:val>
            <c:numRef>
              <c:f>'stock price'!$AG$3:$AG$39</c:f>
              <c:numCache>
                <c:formatCode>0%</c:formatCode>
                <c:ptCount val="3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ADB-1244-BFE0-211F312B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969791"/>
        <c:axId val="1786543391"/>
      </c:lineChart>
      <c:catAx>
        <c:axId val="168096979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543391"/>
        <c:crosses val="autoZero"/>
        <c:auto val="1"/>
        <c:lblAlgn val="ctr"/>
        <c:lblOffset val="100"/>
        <c:noMultiLvlLbl val="0"/>
      </c:catAx>
      <c:valAx>
        <c:axId val="178654339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6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8"/>
        <c:delete val="1"/>
      </c:legendEntry>
      <c:layout>
        <c:manualLayout>
          <c:xMode val="edge"/>
          <c:yMode val="edge"/>
          <c:x val="0.77258879199703634"/>
          <c:y val="0.13045130735596056"/>
          <c:w val="0.20895177187928132"/>
          <c:h val="0.42080356013402398"/>
        </c:manualLayout>
      </c:layout>
      <c:overlay val="0"/>
      <c:spPr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WebRTC</a:t>
            </a:r>
            <a:r>
              <a:rPr lang="en-US" baseline="0"/>
              <a:t> vs. Zoom SDK on Stack Overflow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'zm-sdk vs webrtc'!$G$1</c:f>
              <c:strCache>
                <c:ptCount val="1"/>
                <c:pt idx="0">
                  <c:v>WebRTC</c:v>
                </c:pt>
              </c:strCache>
            </c:strRef>
          </c:tx>
          <c:spPr>
            <a:ln w="22225" cap="rnd">
              <a:solidFill>
                <a:srgbClr val="4472C4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rgbClr val="5B9BD5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'zm-sdk vs webrtc'!$B$2:$C$58</c:f>
              <c:multiLvlStrCache>
                <c:ptCount val="57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'zm-sdk vs webrtc'!$G$2:$G$58</c:f>
              <c:numCache>
                <c:formatCode>General</c:formatCode>
                <c:ptCount val="57"/>
                <c:pt idx="0">
                  <c:v>100</c:v>
                </c:pt>
                <c:pt idx="1">
                  <c:v>88</c:v>
                </c:pt>
                <c:pt idx="2">
                  <c:v>95</c:v>
                </c:pt>
                <c:pt idx="3">
                  <c:v>84</c:v>
                </c:pt>
                <c:pt idx="4">
                  <c:v>102</c:v>
                </c:pt>
                <c:pt idx="5">
                  <c:v>81</c:v>
                </c:pt>
                <c:pt idx="6">
                  <c:v>88</c:v>
                </c:pt>
                <c:pt idx="7">
                  <c:v>95</c:v>
                </c:pt>
                <c:pt idx="8">
                  <c:v>89</c:v>
                </c:pt>
                <c:pt idx="9">
                  <c:v>96</c:v>
                </c:pt>
                <c:pt idx="10">
                  <c:v>106</c:v>
                </c:pt>
                <c:pt idx="11">
                  <c:v>89</c:v>
                </c:pt>
                <c:pt idx="12">
                  <c:v>93</c:v>
                </c:pt>
                <c:pt idx="13">
                  <c:v>92</c:v>
                </c:pt>
                <c:pt idx="14">
                  <c:v>87</c:v>
                </c:pt>
                <c:pt idx="15">
                  <c:v>78</c:v>
                </c:pt>
                <c:pt idx="16">
                  <c:v>79</c:v>
                </c:pt>
                <c:pt idx="17">
                  <c:v>83</c:v>
                </c:pt>
                <c:pt idx="18">
                  <c:v>86</c:v>
                </c:pt>
                <c:pt idx="19">
                  <c:v>79</c:v>
                </c:pt>
                <c:pt idx="20">
                  <c:v>74</c:v>
                </c:pt>
                <c:pt idx="21">
                  <c:v>97</c:v>
                </c:pt>
                <c:pt idx="22">
                  <c:v>75</c:v>
                </c:pt>
                <c:pt idx="23">
                  <c:v>79</c:v>
                </c:pt>
                <c:pt idx="24">
                  <c:v>94</c:v>
                </c:pt>
                <c:pt idx="25">
                  <c:v>92</c:v>
                </c:pt>
                <c:pt idx="26">
                  <c:v>102</c:v>
                </c:pt>
                <c:pt idx="27">
                  <c:v>210</c:v>
                </c:pt>
                <c:pt idx="28">
                  <c:v>201</c:v>
                </c:pt>
                <c:pt idx="29">
                  <c:v>185</c:v>
                </c:pt>
                <c:pt idx="30">
                  <c:v>155</c:v>
                </c:pt>
                <c:pt idx="31">
                  <c:v>144</c:v>
                </c:pt>
                <c:pt idx="32">
                  <c:v>146</c:v>
                </c:pt>
                <c:pt idx="33">
                  <c:v>122</c:v>
                </c:pt>
                <c:pt idx="34">
                  <c:v>103</c:v>
                </c:pt>
                <c:pt idx="35">
                  <c:v>112</c:v>
                </c:pt>
                <c:pt idx="36">
                  <c:v>114</c:v>
                </c:pt>
                <c:pt idx="37">
                  <c:v>133</c:v>
                </c:pt>
                <c:pt idx="38">
                  <c:v>128</c:v>
                </c:pt>
                <c:pt idx="39">
                  <c:v>124</c:v>
                </c:pt>
                <c:pt idx="40">
                  <c:v>110</c:v>
                </c:pt>
                <c:pt idx="41">
                  <c:v>100</c:v>
                </c:pt>
                <c:pt idx="42">
                  <c:v>105</c:v>
                </c:pt>
                <c:pt idx="43">
                  <c:v>96</c:v>
                </c:pt>
                <c:pt idx="44">
                  <c:v>89</c:v>
                </c:pt>
                <c:pt idx="45">
                  <c:v>103</c:v>
                </c:pt>
                <c:pt idx="46">
                  <c:v>108</c:v>
                </c:pt>
                <c:pt idx="47">
                  <c:v>99</c:v>
                </c:pt>
                <c:pt idx="48">
                  <c:v>125</c:v>
                </c:pt>
                <c:pt idx="49">
                  <c:v>121</c:v>
                </c:pt>
                <c:pt idx="50">
                  <c:v>156</c:v>
                </c:pt>
                <c:pt idx="51">
                  <c:v>110</c:v>
                </c:pt>
                <c:pt idx="52">
                  <c:v>100</c:v>
                </c:pt>
                <c:pt idx="53">
                  <c:v>109</c:v>
                </c:pt>
                <c:pt idx="54">
                  <c:v>113</c:v>
                </c:pt>
                <c:pt idx="55">
                  <c:v>108</c:v>
                </c:pt>
                <c:pt idx="56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BC-4C4A-A57F-679FFA323CD4}"/>
            </c:ext>
          </c:extLst>
        </c:ser>
        <c:ser>
          <c:idx val="1"/>
          <c:order val="1"/>
          <c:tx>
            <c:strRef>
              <c:f>'zm-sdk vs webrtc'!$H$1</c:f>
              <c:strCache>
                <c:ptCount val="1"/>
                <c:pt idx="0">
                  <c:v>Zoom SDK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'zm-sdk vs webrtc'!$B$2:$C$58</c:f>
              <c:multiLvlStrCache>
                <c:ptCount val="57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'zm-sdk vs webrtc'!$H$2:$H$58</c:f>
              <c:numCache>
                <c:formatCode>General</c:formatCode>
                <c:ptCount val="57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2</c:v>
                </c:pt>
                <c:pt idx="27">
                  <c:v>5</c:v>
                </c:pt>
                <c:pt idx="28">
                  <c:v>13</c:v>
                </c:pt>
                <c:pt idx="29">
                  <c:v>8</c:v>
                </c:pt>
                <c:pt idx="30">
                  <c:v>13</c:v>
                </c:pt>
                <c:pt idx="31">
                  <c:v>1</c:v>
                </c:pt>
                <c:pt idx="32">
                  <c:v>11</c:v>
                </c:pt>
                <c:pt idx="33">
                  <c:v>6</c:v>
                </c:pt>
                <c:pt idx="34">
                  <c:v>5</c:v>
                </c:pt>
                <c:pt idx="35">
                  <c:v>8</c:v>
                </c:pt>
                <c:pt idx="36">
                  <c:v>1</c:v>
                </c:pt>
                <c:pt idx="37">
                  <c:v>15</c:v>
                </c:pt>
                <c:pt idx="38">
                  <c:v>14</c:v>
                </c:pt>
                <c:pt idx="39">
                  <c:v>9</c:v>
                </c:pt>
                <c:pt idx="40">
                  <c:v>14</c:v>
                </c:pt>
                <c:pt idx="41">
                  <c:v>5</c:v>
                </c:pt>
                <c:pt idx="42">
                  <c:v>8</c:v>
                </c:pt>
                <c:pt idx="43">
                  <c:v>4</c:v>
                </c:pt>
                <c:pt idx="44">
                  <c:v>10</c:v>
                </c:pt>
                <c:pt idx="45">
                  <c:v>5</c:v>
                </c:pt>
                <c:pt idx="46">
                  <c:v>7</c:v>
                </c:pt>
                <c:pt idx="47">
                  <c:v>7</c:v>
                </c:pt>
                <c:pt idx="48">
                  <c:v>8</c:v>
                </c:pt>
                <c:pt idx="49">
                  <c:v>16</c:v>
                </c:pt>
                <c:pt idx="50">
                  <c:v>8</c:v>
                </c:pt>
                <c:pt idx="51">
                  <c:v>20</c:v>
                </c:pt>
                <c:pt idx="52">
                  <c:v>17</c:v>
                </c:pt>
                <c:pt idx="53">
                  <c:v>12</c:v>
                </c:pt>
                <c:pt idx="54">
                  <c:v>18</c:v>
                </c:pt>
                <c:pt idx="55">
                  <c:v>15</c:v>
                </c:pt>
                <c:pt idx="5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BC-4C4A-A57F-679FFA323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969791"/>
        <c:axId val="1786543391"/>
      </c:lineChart>
      <c:catAx>
        <c:axId val="16809697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543391"/>
        <c:crosses val="autoZero"/>
        <c:auto val="1"/>
        <c:lblAlgn val="ctr"/>
        <c:lblOffset val="100"/>
        <c:noMultiLvlLbl val="0"/>
      </c:catAx>
      <c:valAx>
        <c:axId val="178654339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6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en-US" baseline="0"/>
              <a:t>  Contribution Events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9"/>
          <c:order val="0"/>
          <c:tx>
            <c:strRef>
              <c:f>counts!$E$113</c:f>
              <c:strCache>
                <c:ptCount val="1"/>
                <c:pt idx="0">
                  <c:v>contributions</c:v>
                </c:pt>
              </c:strCache>
            </c:strRef>
          </c:tx>
          <c:spPr>
            <a:noFill/>
            <a:ln w="9525" cap="flat" cmpd="sng" algn="ctr">
              <a:solidFill>
                <a:schemeClr val="accent4">
                  <a:lumMod val="60000"/>
                </a:schemeClr>
              </a:solidFill>
              <a:miter lim="800000"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counts!$B$114:$C$161</c:f>
              <c:multiLvlStrCache>
                <c:ptCount val="4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counts!$E$114:$E$161</c:f>
              <c:numCache>
                <c:formatCode>General</c:formatCode>
                <c:ptCount val="48"/>
                <c:pt idx="0">
                  <c:v>9667</c:v>
                </c:pt>
                <c:pt idx="1">
                  <c:v>9805</c:v>
                </c:pt>
                <c:pt idx="2">
                  <c:v>11743</c:v>
                </c:pt>
                <c:pt idx="3">
                  <c:v>11336</c:v>
                </c:pt>
                <c:pt idx="4">
                  <c:v>10193</c:v>
                </c:pt>
                <c:pt idx="5">
                  <c:v>9520</c:v>
                </c:pt>
                <c:pt idx="6">
                  <c:v>12095</c:v>
                </c:pt>
                <c:pt idx="7">
                  <c:v>11794</c:v>
                </c:pt>
                <c:pt idx="8">
                  <c:v>12429</c:v>
                </c:pt>
                <c:pt idx="9">
                  <c:v>11525</c:v>
                </c:pt>
                <c:pt idx="10">
                  <c:v>11172</c:v>
                </c:pt>
                <c:pt idx="11">
                  <c:v>10024</c:v>
                </c:pt>
                <c:pt idx="12">
                  <c:v>11114</c:v>
                </c:pt>
                <c:pt idx="13">
                  <c:v>10876</c:v>
                </c:pt>
                <c:pt idx="14">
                  <c:v>14848</c:v>
                </c:pt>
                <c:pt idx="15">
                  <c:v>20727</c:v>
                </c:pt>
                <c:pt idx="16">
                  <c:v>21590</c:v>
                </c:pt>
                <c:pt idx="17">
                  <c:v>18062</c:v>
                </c:pt>
                <c:pt idx="18">
                  <c:v>19582</c:v>
                </c:pt>
                <c:pt idx="19">
                  <c:v>15317</c:v>
                </c:pt>
                <c:pt idx="20">
                  <c:v>18104</c:v>
                </c:pt>
                <c:pt idx="21">
                  <c:v>17423</c:v>
                </c:pt>
                <c:pt idx="22">
                  <c:v>18558</c:v>
                </c:pt>
                <c:pt idx="23">
                  <c:v>16519</c:v>
                </c:pt>
                <c:pt idx="24">
                  <c:v>17295</c:v>
                </c:pt>
                <c:pt idx="25">
                  <c:v>15261</c:v>
                </c:pt>
                <c:pt idx="26">
                  <c:v>16907</c:v>
                </c:pt>
                <c:pt idx="27">
                  <c:v>17363</c:v>
                </c:pt>
                <c:pt idx="28">
                  <c:v>14560</c:v>
                </c:pt>
                <c:pt idx="29">
                  <c:v>15610</c:v>
                </c:pt>
                <c:pt idx="30">
                  <c:v>17078</c:v>
                </c:pt>
                <c:pt idx="31">
                  <c:v>14222</c:v>
                </c:pt>
                <c:pt idx="32">
                  <c:v>16211</c:v>
                </c:pt>
                <c:pt idx="34">
                  <c:v>20411</c:v>
                </c:pt>
                <c:pt idx="35">
                  <c:v>18742</c:v>
                </c:pt>
                <c:pt idx="36">
                  <c:v>19869</c:v>
                </c:pt>
                <c:pt idx="37">
                  <c:v>18415</c:v>
                </c:pt>
                <c:pt idx="38">
                  <c:v>20834</c:v>
                </c:pt>
                <c:pt idx="39">
                  <c:v>19909</c:v>
                </c:pt>
                <c:pt idx="40">
                  <c:v>18881</c:v>
                </c:pt>
                <c:pt idx="41">
                  <c:v>18114</c:v>
                </c:pt>
                <c:pt idx="42">
                  <c:v>20147</c:v>
                </c:pt>
                <c:pt idx="43">
                  <c:v>23283</c:v>
                </c:pt>
                <c:pt idx="44">
                  <c:v>20856</c:v>
                </c:pt>
                <c:pt idx="45">
                  <c:v>22064</c:v>
                </c:pt>
                <c:pt idx="46">
                  <c:v>20657</c:v>
                </c:pt>
                <c:pt idx="47">
                  <c:v>20028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8-0140-892B-0F84B4BD6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855039"/>
        <c:axId val="2012919279"/>
      </c:barChart>
      <c:lineChart>
        <c:grouping val="standard"/>
        <c:varyColors val="0"/>
        <c:ser>
          <c:idx val="1"/>
          <c:order val="1"/>
          <c:tx>
            <c:strRef>
              <c:f>counts!$G$113</c:f>
              <c:strCache>
                <c:ptCount val="1"/>
                <c:pt idx="0">
                  <c:v>% of peak contrib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multiLvlStrRef>
              <c:f>counts!$B$114:$D$161</c:f>
              <c:multiLvlStrCache>
                <c:ptCount val="48"/>
                <c:lvl>
                  <c:pt idx="0">
                    <c:v>2019-01</c:v>
                  </c:pt>
                  <c:pt idx="1">
                    <c:v>2019-02</c:v>
                  </c:pt>
                  <c:pt idx="2">
                    <c:v>2019-03</c:v>
                  </c:pt>
                  <c:pt idx="3">
                    <c:v>2019-04</c:v>
                  </c:pt>
                  <c:pt idx="4">
                    <c:v>2019-05</c:v>
                  </c:pt>
                  <c:pt idx="5">
                    <c:v>2019-06</c:v>
                  </c:pt>
                  <c:pt idx="6">
                    <c:v>2019-07</c:v>
                  </c:pt>
                  <c:pt idx="7">
                    <c:v>2019-08</c:v>
                  </c:pt>
                  <c:pt idx="8">
                    <c:v>2019-09</c:v>
                  </c:pt>
                  <c:pt idx="9">
                    <c:v>2019-10</c:v>
                  </c:pt>
                  <c:pt idx="10">
                    <c:v>2019-11</c:v>
                  </c:pt>
                  <c:pt idx="11">
                    <c:v>2019-12</c:v>
                  </c:pt>
                  <c:pt idx="12">
                    <c:v>2020-01</c:v>
                  </c:pt>
                  <c:pt idx="13">
                    <c:v>2020-02</c:v>
                  </c:pt>
                  <c:pt idx="14">
                    <c:v>2020-03</c:v>
                  </c:pt>
                  <c:pt idx="15">
                    <c:v>2020-04</c:v>
                  </c:pt>
                  <c:pt idx="16">
                    <c:v>2020-05</c:v>
                  </c:pt>
                  <c:pt idx="17">
                    <c:v>2020-06</c:v>
                  </c:pt>
                  <c:pt idx="18">
                    <c:v>2020-07</c:v>
                  </c:pt>
                  <c:pt idx="19">
                    <c:v>2020-08</c:v>
                  </c:pt>
                  <c:pt idx="20">
                    <c:v>2020-09</c:v>
                  </c:pt>
                  <c:pt idx="21">
                    <c:v>2020-10</c:v>
                  </c:pt>
                  <c:pt idx="22">
                    <c:v>2020-11</c:v>
                  </c:pt>
                  <c:pt idx="23">
                    <c:v>2020-12</c:v>
                  </c:pt>
                  <c:pt idx="24">
                    <c:v>2021-01</c:v>
                  </c:pt>
                  <c:pt idx="25">
                    <c:v>2021-02</c:v>
                  </c:pt>
                  <c:pt idx="26">
                    <c:v>2021-03</c:v>
                  </c:pt>
                  <c:pt idx="27">
                    <c:v>2021-04</c:v>
                  </c:pt>
                  <c:pt idx="28">
                    <c:v>2021-05</c:v>
                  </c:pt>
                  <c:pt idx="29">
                    <c:v>2021-06</c:v>
                  </c:pt>
                  <c:pt idx="30">
                    <c:v>2021-07</c:v>
                  </c:pt>
                  <c:pt idx="31">
                    <c:v>2021-08</c:v>
                  </c:pt>
                  <c:pt idx="32">
                    <c:v>2021-09</c:v>
                  </c:pt>
                  <c:pt idx="33">
                    <c:v>2021-10</c:v>
                  </c:pt>
                  <c:pt idx="34">
                    <c:v>2021-11</c:v>
                  </c:pt>
                  <c:pt idx="35">
                    <c:v>2021-12</c:v>
                  </c:pt>
                  <c:pt idx="36">
                    <c:v>2022-01</c:v>
                  </c:pt>
                  <c:pt idx="37">
                    <c:v>2022-02</c:v>
                  </c:pt>
                  <c:pt idx="38">
                    <c:v>2022-03</c:v>
                  </c:pt>
                  <c:pt idx="39">
                    <c:v>2022-04</c:v>
                  </c:pt>
                  <c:pt idx="40">
                    <c:v>2022-05</c:v>
                  </c:pt>
                  <c:pt idx="41">
                    <c:v>2022-06</c:v>
                  </c:pt>
                  <c:pt idx="42">
                    <c:v>2022-07</c:v>
                  </c:pt>
                  <c:pt idx="43">
                    <c:v>2022-08</c:v>
                  </c:pt>
                  <c:pt idx="44">
                    <c:v>2022-09</c:v>
                  </c:pt>
                  <c:pt idx="45">
                    <c:v>2022-10</c:v>
                  </c:pt>
                  <c:pt idx="46">
                    <c:v>2022-11</c:v>
                  </c:pt>
                  <c:pt idx="47">
                    <c:v>2022-12</c:v>
                  </c:pt>
                </c:lvl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counts!$G$114:$G$161</c:f>
              <c:numCache>
                <c:formatCode>0%</c:formatCode>
                <c:ptCount val="48"/>
                <c:pt idx="0">
                  <c:v>0.41519563630116396</c:v>
                </c:pt>
                <c:pt idx="1">
                  <c:v>0.42112270755486836</c:v>
                </c:pt>
                <c:pt idx="2">
                  <c:v>0.50435940385689126</c:v>
                </c:pt>
                <c:pt idx="3">
                  <c:v>0.48687883863763259</c:v>
                </c:pt>
                <c:pt idx="4">
                  <c:v>0.43778722673195036</c:v>
                </c:pt>
                <c:pt idx="5">
                  <c:v>0.40888201692221793</c:v>
                </c:pt>
                <c:pt idx="6">
                  <c:v>0.51947773053300694</c:v>
                </c:pt>
                <c:pt idx="7">
                  <c:v>0.50654984323326036</c:v>
                </c:pt>
                <c:pt idx="8">
                  <c:v>0.53382296095863935</c:v>
                </c:pt>
                <c:pt idx="9">
                  <c:v>0.49499634926770603</c:v>
                </c:pt>
                <c:pt idx="10">
                  <c:v>0.4798350727998969</c:v>
                </c:pt>
                <c:pt idx="11">
                  <c:v>0.4305287119357471</c:v>
                </c:pt>
                <c:pt idx="12">
                  <c:v>0.47734398488167334</c:v>
                </c:pt>
                <c:pt idx="13">
                  <c:v>0.46712193445861788</c:v>
                </c:pt>
                <c:pt idx="14">
                  <c:v>0.63771850706524069</c:v>
                </c:pt>
                <c:pt idx="15">
                  <c:v>0.89022033243138776</c:v>
                </c:pt>
                <c:pt idx="16">
                  <c:v>0.92728600266288708</c:v>
                </c:pt>
                <c:pt idx="17">
                  <c:v>0.77575913756818282</c:v>
                </c:pt>
                <c:pt idx="18">
                  <c:v>0.84104282094231841</c:v>
                </c:pt>
                <c:pt idx="19">
                  <c:v>0.6578619593694971</c:v>
                </c:pt>
                <c:pt idx="20">
                  <c:v>0.77756302881931028</c:v>
                </c:pt>
                <c:pt idx="21">
                  <c:v>0.74831422067602971</c:v>
                </c:pt>
                <c:pt idx="22">
                  <c:v>0.79706223424816391</c:v>
                </c:pt>
                <c:pt idx="23">
                  <c:v>0.70948760898509644</c:v>
                </c:pt>
                <c:pt idx="24">
                  <c:v>0.74281664733926045</c:v>
                </c:pt>
                <c:pt idx="25">
                  <c:v>0.65545677103466049</c:v>
                </c:pt>
                <c:pt idx="26">
                  <c:v>0.72615212816217845</c:v>
                </c:pt>
                <c:pt idx="27">
                  <c:v>0.74573723317441909</c:v>
                </c:pt>
                <c:pt idx="28">
                  <c:v>0.62534896705750975</c:v>
                </c:pt>
                <c:pt idx="29">
                  <c:v>0.67044624833569555</c:v>
                </c:pt>
                <c:pt idx="30">
                  <c:v>0.73349654254176866</c:v>
                </c:pt>
                <c:pt idx="31">
                  <c:v>0.61083193746510334</c:v>
                </c:pt>
                <c:pt idx="32">
                  <c:v>0.69625907314349522</c:v>
                </c:pt>
                <c:pt idx="34">
                  <c:v>0.87664819825623841</c:v>
                </c:pt>
                <c:pt idx="35">
                  <c:v>0.80496499591976978</c:v>
                </c:pt>
                <c:pt idx="36">
                  <c:v>0.85336941115835585</c:v>
                </c:pt>
                <c:pt idx="37">
                  <c:v>0.79092041403599189</c:v>
                </c:pt>
                <c:pt idx="38">
                  <c:v>0.89481596014259335</c:v>
                </c:pt>
                <c:pt idx="39">
                  <c:v>0.8550874028260963</c:v>
                </c:pt>
                <c:pt idx="40">
                  <c:v>0.81093501696516768</c:v>
                </c:pt>
                <c:pt idx="41">
                  <c:v>0.7779925267362453</c:v>
                </c:pt>
                <c:pt idx="42">
                  <c:v>0.86530945324915176</c:v>
                </c:pt>
                <c:pt idx="43">
                  <c:v>1</c:v>
                </c:pt>
                <c:pt idx="44">
                  <c:v>0.89576085555985052</c:v>
                </c:pt>
                <c:pt idx="45">
                  <c:v>0.947644203925611</c:v>
                </c:pt>
                <c:pt idx="46">
                  <c:v>0.88721384701284201</c:v>
                </c:pt>
                <c:pt idx="47">
                  <c:v>0.86019842803762403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E8-0140-892B-0F84B4BD6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40928"/>
        <c:axId val="100942816"/>
      </c:lineChart>
      <c:catAx>
        <c:axId val="20128550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919279"/>
        <c:crosses val="autoZero"/>
        <c:auto val="1"/>
        <c:lblAlgn val="ctr"/>
        <c:lblOffset val="100"/>
        <c:noMultiLvlLbl val="0"/>
      </c:catAx>
      <c:valAx>
        <c:axId val="201291927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r>
                  <a:rPr lang="en-US"/>
                  <a:t>Events</a:t>
                </a:r>
                <a:r>
                  <a:rPr lang="en-US" baseline="0"/>
                  <a:t> per period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855039"/>
        <c:crosses val="autoZero"/>
        <c:crossBetween val="between"/>
      </c:valAx>
      <c:valAx>
        <c:axId val="100942816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r>
                  <a:rPr lang="en-US"/>
                  <a:t>% of peak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64040928"/>
        <c:crosses val="max"/>
        <c:crossBetween val="between"/>
      </c:valAx>
      <c:catAx>
        <c:axId val="6404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42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7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Ubuntu" panose="020B0504030602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en-US" baseline="0"/>
              <a:t>  Contribution Events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9"/>
          <c:order val="0"/>
          <c:tx>
            <c:strRef>
              <c:f>counts!$E$113</c:f>
              <c:strCache>
                <c:ptCount val="1"/>
                <c:pt idx="0">
                  <c:v>contributions</c:v>
                </c:pt>
              </c:strCache>
            </c:strRef>
          </c:tx>
          <c:spPr>
            <a:noFill/>
            <a:ln w="9525" cap="flat" cmpd="sng" algn="ctr">
              <a:solidFill>
                <a:schemeClr val="accent4">
                  <a:lumMod val="60000"/>
                </a:schemeClr>
              </a:solidFill>
              <a:miter lim="800000"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counts!$B$114:$C$161</c:f>
              <c:multiLvlStrCache>
                <c:ptCount val="4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counts!$E$114:$E$161</c:f>
              <c:numCache>
                <c:formatCode>General</c:formatCode>
                <c:ptCount val="48"/>
                <c:pt idx="0">
                  <c:v>9667</c:v>
                </c:pt>
                <c:pt idx="1">
                  <c:v>9805</c:v>
                </c:pt>
                <c:pt idx="2">
                  <c:v>11743</c:v>
                </c:pt>
                <c:pt idx="3">
                  <c:v>11336</c:v>
                </c:pt>
                <c:pt idx="4">
                  <c:v>10193</c:v>
                </c:pt>
                <c:pt idx="5">
                  <c:v>9520</c:v>
                </c:pt>
                <c:pt idx="6">
                  <c:v>12095</c:v>
                </c:pt>
                <c:pt idx="7">
                  <c:v>11794</c:v>
                </c:pt>
                <c:pt idx="8">
                  <c:v>12429</c:v>
                </c:pt>
                <c:pt idx="9">
                  <c:v>11525</c:v>
                </c:pt>
                <c:pt idx="10">
                  <c:v>11172</c:v>
                </c:pt>
                <c:pt idx="11">
                  <c:v>10024</c:v>
                </c:pt>
                <c:pt idx="12">
                  <c:v>11114</c:v>
                </c:pt>
                <c:pt idx="13">
                  <c:v>10876</c:v>
                </c:pt>
                <c:pt idx="14">
                  <c:v>14848</c:v>
                </c:pt>
                <c:pt idx="15">
                  <c:v>20727</c:v>
                </c:pt>
                <c:pt idx="16">
                  <c:v>21590</c:v>
                </c:pt>
                <c:pt idx="17">
                  <c:v>18062</c:v>
                </c:pt>
                <c:pt idx="18">
                  <c:v>19582</c:v>
                </c:pt>
                <c:pt idx="19">
                  <c:v>15317</c:v>
                </c:pt>
                <c:pt idx="20">
                  <c:v>18104</c:v>
                </c:pt>
                <c:pt idx="21">
                  <c:v>17423</c:v>
                </c:pt>
                <c:pt idx="22">
                  <c:v>18558</c:v>
                </c:pt>
                <c:pt idx="23">
                  <c:v>16519</c:v>
                </c:pt>
                <c:pt idx="24">
                  <c:v>17295</c:v>
                </c:pt>
                <c:pt idx="25">
                  <c:v>15261</c:v>
                </c:pt>
                <c:pt idx="26">
                  <c:v>16907</c:v>
                </c:pt>
                <c:pt idx="27">
                  <c:v>17363</c:v>
                </c:pt>
                <c:pt idx="28">
                  <c:v>14560</c:v>
                </c:pt>
                <c:pt idx="29">
                  <c:v>15610</c:v>
                </c:pt>
                <c:pt idx="30">
                  <c:v>17078</c:v>
                </c:pt>
                <c:pt idx="31">
                  <c:v>14222</c:v>
                </c:pt>
                <c:pt idx="32">
                  <c:v>16211</c:v>
                </c:pt>
                <c:pt idx="34">
                  <c:v>20411</c:v>
                </c:pt>
                <c:pt idx="35">
                  <c:v>18742</c:v>
                </c:pt>
                <c:pt idx="36">
                  <c:v>19869</c:v>
                </c:pt>
                <c:pt idx="37">
                  <c:v>18415</c:v>
                </c:pt>
                <c:pt idx="38">
                  <c:v>20834</c:v>
                </c:pt>
                <c:pt idx="39">
                  <c:v>19909</c:v>
                </c:pt>
                <c:pt idx="40">
                  <c:v>18881</c:v>
                </c:pt>
                <c:pt idx="41">
                  <c:v>18114</c:v>
                </c:pt>
                <c:pt idx="42">
                  <c:v>20147</c:v>
                </c:pt>
                <c:pt idx="43">
                  <c:v>23283</c:v>
                </c:pt>
                <c:pt idx="44">
                  <c:v>20856</c:v>
                </c:pt>
                <c:pt idx="45">
                  <c:v>22064</c:v>
                </c:pt>
                <c:pt idx="46">
                  <c:v>20657</c:v>
                </c:pt>
                <c:pt idx="47">
                  <c:v>20028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8-0140-892B-0F84B4BD6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855039"/>
        <c:axId val="2012919279"/>
      </c:barChart>
      <c:lineChart>
        <c:grouping val="standard"/>
        <c:varyColors val="0"/>
        <c:ser>
          <c:idx val="1"/>
          <c:order val="1"/>
          <c:tx>
            <c:strRef>
              <c:f>counts!$G$113</c:f>
              <c:strCache>
                <c:ptCount val="1"/>
                <c:pt idx="0">
                  <c:v>% of peak contrib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multiLvlStrRef>
              <c:f>counts!$B$114:$D$161</c:f>
              <c:multiLvlStrCache>
                <c:ptCount val="48"/>
                <c:lvl>
                  <c:pt idx="0">
                    <c:v>2019-01</c:v>
                  </c:pt>
                  <c:pt idx="1">
                    <c:v>2019-02</c:v>
                  </c:pt>
                  <c:pt idx="2">
                    <c:v>2019-03</c:v>
                  </c:pt>
                  <c:pt idx="3">
                    <c:v>2019-04</c:v>
                  </c:pt>
                  <c:pt idx="4">
                    <c:v>2019-05</c:v>
                  </c:pt>
                  <c:pt idx="5">
                    <c:v>2019-06</c:v>
                  </c:pt>
                  <c:pt idx="6">
                    <c:v>2019-07</c:v>
                  </c:pt>
                  <c:pt idx="7">
                    <c:v>2019-08</c:v>
                  </c:pt>
                  <c:pt idx="8">
                    <c:v>2019-09</c:v>
                  </c:pt>
                  <c:pt idx="9">
                    <c:v>2019-10</c:v>
                  </c:pt>
                  <c:pt idx="10">
                    <c:v>2019-11</c:v>
                  </c:pt>
                  <c:pt idx="11">
                    <c:v>2019-12</c:v>
                  </c:pt>
                  <c:pt idx="12">
                    <c:v>2020-01</c:v>
                  </c:pt>
                  <c:pt idx="13">
                    <c:v>2020-02</c:v>
                  </c:pt>
                  <c:pt idx="14">
                    <c:v>2020-03</c:v>
                  </c:pt>
                  <c:pt idx="15">
                    <c:v>2020-04</c:v>
                  </c:pt>
                  <c:pt idx="16">
                    <c:v>2020-05</c:v>
                  </c:pt>
                  <c:pt idx="17">
                    <c:v>2020-06</c:v>
                  </c:pt>
                  <c:pt idx="18">
                    <c:v>2020-07</c:v>
                  </c:pt>
                  <c:pt idx="19">
                    <c:v>2020-08</c:v>
                  </c:pt>
                  <c:pt idx="20">
                    <c:v>2020-09</c:v>
                  </c:pt>
                  <c:pt idx="21">
                    <c:v>2020-10</c:v>
                  </c:pt>
                  <c:pt idx="22">
                    <c:v>2020-11</c:v>
                  </c:pt>
                  <c:pt idx="23">
                    <c:v>2020-12</c:v>
                  </c:pt>
                  <c:pt idx="24">
                    <c:v>2021-01</c:v>
                  </c:pt>
                  <c:pt idx="25">
                    <c:v>2021-02</c:v>
                  </c:pt>
                  <c:pt idx="26">
                    <c:v>2021-03</c:v>
                  </c:pt>
                  <c:pt idx="27">
                    <c:v>2021-04</c:v>
                  </c:pt>
                  <c:pt idx="28">
                    <c:v>2021-05</c:v>
                  </c:pt>
                  <c:pt idx="29">
                    <c:v>2021-06</c:v>
                  </c:pt>
                  <c:pt idx="30">
                    <c:v>2021-07</c:v>
                  </c:pt>
                  <c:pt idx="31">
                    <c:v>2021-08</c:v>
                  </c:pt>
                  <c:pt idx="32">
                    <c:v>2021-09</c:v>
                  </c:pt>
                  <c:pt idx="33">
                    <c:v>2021-10</c:v>
                  </c:pt>
                  <c:pt idx="34">
                    <c:v>2021-11</c:v>
                  </c:pt>
                  <c:pt idx="35">
                    <c:v>2021-12</c:v>
                  </c:pt>
                  <c:pt idx="36">
                    <c:v>2022-01</c:v>
                  </c:pt>
                  <c:pt idx="37">
                    <c:v>2022-02</c:v>
                  </c:pt>
                  <c:pt idx="38">
                    <c:v>2022-03</c:v>
                  </c:pt>
                  <c:pt idx="39">
                    <c:v>2022-04</c:v>
                  </c:pt>
                  <c:pt idx="40">
                    <c:v>2022-05</c:v>
                  </c:pt>
                  <c:pt idx="41">
                    <c:v>2022-06</c:v>
                  </c:pt>
                  <c:pt idx="42">
                    <c:v>2022-07</c:v>
                  </c:pt>
                  <c:pt idx="43">
                    <c:v>2022-08</c:v>
                  </c:pt>
                  <c:pt idx="44">
                    <c:v>2022-09</c:v>
                  </c:pt>
                  <c:pt idx="45">
                    <c:v>2022-10</c:v>
                  </c:pt>
                  <c:pt idx="46">
                    <c:v>2022-11</c:v>
                  </c:pt>
                  <c:pt idx="47">
                    <c:v>2022-12</c:v>
                  </c:pt>
                </c:lvl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counts!$G$114:$G$161</c:f>
              <c:numCache>
                <c:formatCode>0%</c:formatCode>
                <c:ptCount val="48"/>
                <c:pt idx="0">
                  <c:v>0.41519563630116396</c:v>
                </c:pt>
                <c:pt idx="1">
                  <c:v>0.42112270755486836</c:v>
                </c:pt>
                <c:pt idx="2">
                  <c:v>0.50435940385689126</c:v>
                </c:pt>
                <c:pt idx="3">
                  <c:v>0.48687883863763259</c:v>
                </c:pt>
                <c:pt idx="4">
                  <c:v>0.43778722673195036</c:v>
                </c:pt>
                <c:pt idx="5">
                  <c:v>0.40888201692221793</c:v>
                </c:pt>
                <c:pt idx="6">
                  <c:v>0.51947773053300694</c:v>
                </c:pt>
                <c:pt idx="7">
                  <c:v>0.50654984323326036</c:v>
                </c:pt>
                <c:pt idx="8">
                  <c:v>0.53382296095863935</c:v>
                </c:pt>
                <c:pt idx="9">
                  <c:v>0.49499634926770603</c:v>
                </c:pt>
                <c:pt idx="10">
                  <c:v>0.4798350727998969</c:v>
                </c:pt>
                <c:pt idx="11">
                  <c:v>0.4305287119357471</c:v>
                </c:pt>
                <c:pt idx="12">
                  <c:v>0.47734398488167334</c:v>
                </c:pt>
                <c:pt idx="13">
                  <c:v>0.46712193445861788</c:v>
                </c:pt>
                <c:pt idx="14">
                  <c:v>0.63771850706524069</c:v>
                </c:pt>
                <c:pt idx="15">
                  <c:v>0.89022033243138776</c:v>
                </c:pt>
                <c:pt idx="16">
                  <c:v>0.92728600266288708</c:v>
                </c:pt>
                <c:pt idx="17">
                  <c:v>0.77575913756818282</c:v>
                </c:pt>
                <c:pt idx="18">
                  <c:v>0.84104282094231841</c:v>
                </c:pt>
                <c:pt idx="19">
                  <c:v>0.6578619593694971</c:v>
                </c:pt>
                <c:pt idx="20">
                  <c:v>0.77756302881931028</c:v>
                </c:pt>
                <c:pt idx="21">
                  <c:v>0.74831422067602971</c:v>
                </c:pt>
                <c:pt idx="22">
                  <c:v>0.79706223424816391</c:v>
                </c:pt>
                <c:pt idx="23">
                  <c:v>0.70948760898509644</c:v>
                </c:pt>
                <c:pt idx="24">
                  <c:v>0.74281664733926045</c:v>
                </c:pt>
                <c:pt idx="25">
                  <c:v>0.65545677103466049</c:v>
                </c:pt>
                <c:pt idx="26">
                  <c:v>0.72615212816217845</c:v>
                </c:pt>
                <c:pt idx="27">
                  <c:v>0.74573723317441909</c:v>
                </c:pt>
                <c:pt idx="28">
                  <c:v>0.62534896705750975</c:v>
                </c:pt>
                <c:pt idx="29">
                  <c:v>0.67044624833569555</c:v>
                </c:pt>
                <c:pt idx="30">
                  <c:v>0.73349654254176866</c:v>
                </c:pt>
                <c:pt idx="31">
                  <c:v>0.61083193746510334</c:v>
                </c:pt>
                <c:pt idx="32">
                  <c:v>0.69625907314349522</c:v>
                </c:pt>
                <c:pt idx="34">
                  <c:v>0.87664819825623841</c:v>
                </c:pt>
                <c:pt idx="35">
                  <c:v>0.80496499591976978</c:v>
                </c:pt>
                <c:pt idx="36">
                  <c:v>0.85336941115835585</c:v>
                </c:pt>
                <c:pt idx="37">
                  <c:v>0.79092041403599189</c:v>
                </c:pt>
                <c:pt idx="38">
                  <c:v>0.89481596014259335</c:v>
                </c:pt>
                <c:pt idx="39">
                  <c:v>0.8550874028260963</c:v>
                </c:pt>
                <c:pt idx="40">
                  <c:v>0.81093501696516768</c:v>
                </c:pt>
                <c:pt idx="41">
                  <c:v>0.7779925267362453</c:v>
                </c:pt>
                <c:pt idx="42">
                  <c:v>0.86530945324915176</c:v>
                </c:pt>
                <c:pt idx="43">
                  <c:v>1</c:v>
                </c:pt>
                <c:pt idx="44">
                  <c:v>0.89576085555985052</c:v>
                </c:pt>
                <c:pt idx="45">
                  <c:v>0.947644203925611</c:v>
                </c:pt>
                <c:pt idx="46">
                  <c:v>0.88721384701284201</c:v>
                </c:pt>
                <c:pt idx="47">
                  <c:v>0.86019842803762403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E8-0140-892B-0F84B4BD6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40928"/>
        <c:axId val="100942816"/>
      </c:lineChart>
      <c:catAx>
        <c:axId val="20128550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919279"/>
        <c:crosses val="autoZero"/>
        <c:auto val="1"/>
        <c:lblAlgn val="ctr"/>
        <c:lblOffset val="100"/>
        <c:noMultiLvlLbl val="0"/>
      </c:catAx>
      <c:valAx>
        <c:axId val="201291927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r>
                  <a:rPr lang="en-US"/>
                  <a:t>Events</a:t>
                </a:r>
                <a:r>
                  <a:rPr lang="en-US" baseline="0"/>
                  <a:t> per period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2012855039"/>
        <c:crosses val="autoZero"/>
        <c:crossBetween val="between"/>
      </c:valAx>
      <c:valAx>
        <c:axId val="100942816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r>
                  <a:rPr lang="en-US"/>
                  <a:t>% of peak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64040928"/>
        <c:crosses val="max"/>
        <c:crossBetween val="between"/>
      </c:valAx>
      <c:catAx>
        <c:axId val="6404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42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7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Ubuntu" panose="020B050403060203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coturn repo</a:t>
            </a:r>
            <a:r>
              <a:rPr lang="en-US" baseline="0"/>
              <a:t> </a:t>
            </a:r>
            <a:r>
              <a:rPr lang="en-US"/>
              <a:t>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326182317488093E-2"/>
          <c:y val="0.10866854299683978"/>
          <c:w val="0.95006424978127735"/>
          <c:h val="0.77690026983207483"/>
        </c:manualLayout>
      </c:layout>
      <c:lineChart>
        <c:grouping val="standard"/>
        <c:varyColors val="0"/>
        <c:ser>
          <c:idx val="0"/>
          <c:order val="0"/>
          <c:tx>
            <c:strRef>
              <c:f>repo!$F$1</c:f>
              <c:strCache>
                <c:ptCount val="1"/>
                <c:pt idx="0">
                  <c:v>users</c:v>
                </c:pt>
              </c:strCache>
            </c:strRef>
          </c:tx>
          <c:spPr>
            <a:ln w="22225" cap="rnd">
              <a:solidFill>
                <a:srgbClr val="4472C4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rgbClr val="5B9BD5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repo!$C$2:$D$49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repo!$F$2:$F$49</c:f>
              <c:numCache>
                <c:formatCode>General</c:formatCode>
                <c:ptCount val="48"/>
                <c:pt idx="0">
                  <c:v>36</c:v>
                </c:pt>
                <c:pt idx="1">
                  <c:v>34</c:v>
                </c:pt>
                <c:pt idx="2">
                  <c:v>41</c:v>
                </c:pt>
                <c:pt idx="3">
                  <c:v>40</c:v>
                </c:pt>
                <c:pt idx="4">
                  <c:v>39</c:v>
                </c:pt>
                <c:pt idx="5">
                  <c:v>29</c:v>
                </c:pt>
                <c:pt idx="6">
                  <c:v>46</c:v>
                </c:pt>
                <c:pt idx="7">
                  <c:v>46</c:v>
                </c:pt>
                <c:pt idx="8">
                  <c:v>30</c:v>
                </c:pt>
                <c:pt idx="9">
                  <c:v>44</c:v>
                </c:pt>
                <c:pt idx="10">
                  <c:v>37</c:v>
                </c:pt>
                <c:pt idx="11">
                  <c:v>37</c:v>
                </c:pt>
                <c:pt idx="12">
                  <c:v>24</c:v>
                </c:pt>
                <c:pt idx="13">
                  <c:v>36</c:v>
                </c:pt>
                <c:pt idx="14">
                  <c:v>63</c:v>
                </c:pt>
                <c:pt idx="15">
                  <c:v>95</c:v>
                </c:pt>
                <c:pt idx="16">
                  <c:v>66</c:v>
                </c:pt>
                <c:pt idx="17">
                  <c:v>49</c:v>
                </c:pt>
                <c:pt idx="18">
                  <c:v>41</c:v>
                </c:pt>
                <c:pt idx="19">
                  <c:v>46</c:v>
                </c:pt>
                <c:pt idx="20">
                  <c:v>48</c:v>
                </c:pt>
                <c:pt idx="21">
                  <c:v>40</c:v>
                </c:pt>
                <c:pt idx="22">
                  <c:v>53</c:v>
                </c:pt>
                <c:pt idx="23">
                  <c:v>65</c:v>
                </c:pt>
                <c:pt idx="24">
                  <c:v>71</c:v>
                </c:pt>
                <c:pt idx="25">
                  <c:v>58</c:v>
                </c:pt>
                <c:pt idx="26">
                  <c:v>55</c:v>
                </c:pt>
                <c:pt idx="27">
                  <c:v>59</c:v>
                </c:pt>
                <c:pt idx="28">
                  <c:v>42</c:v>
                </c:pt>
                <c:pt idx="29">
                  <c:v>47</c:v>
                </c:pt>
                <c:pt idx="30">
                  <c:v>40</c:v>
                </c:pt>
                <c:pt idx="31">
                  <c:v>41</c:v>
                </c:pt>
                <c:pt idx="32">
                  <c:v>41</c:v>
                </c:pt>
                <c:pt idx="34">
                  <c:v>49</c:v>
                </c:pt>
                <c:pt idx="35">
                  <c:v>40</c:v>
                </c:pt>
                <c:pt idx="36">
                  <c:v>37</c:v>
                </c:pt>
                <c:pt idx="37">
                  <c:v>27</c:v>
                </c:pt>
                <c:pt idx="38">
                  <c:v>46</c:v>
                </c:pt>
                <c:pt idx="39">
                  <c:v>36</c:v>
                </c:pt>
                <c:pt idx="40">
                  <c:v>39</c:v>
                </c:pt>
                <c:pt idx="41">
                  <c:v>29</c:v>
                </c:pt>
                <c:pt idx="42">
                  <c:v>31</c:v>
                </c:pt>
                <c:pt idx="43">
                  <c:v>63</c:v>
                </c:pt>
                <c:pt idx="44">
                  <c:v>51</c:v>
                </c:pt>
                <c:pt idx="45">
                  <c:v>50</c:v>
                </c:pt>
                <c:pt idx="46">
                  <c:v>39</c:v>
                </c:pt>
                <c:pt idx="4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C-BE42-8262-85FD0DD5FD6E}"/>
            </c:ext>
          </c:extLst>
        </c:ser>
        <c:ser>
          <c:idx val="1"/>
          <c:order val="1"/>
          <c:tx>
            <c:strRef>
              <c:f>repo!$H$1</c:f>
              <c:strCache>
                <c:ptCount val="1"/>
                <c:pt idx="0">
                  <c:v>code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repo!$C$2:$D$49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repo!$H$2:$H$49</c:f>
              <c:numCache>
                <c:formatCode>General</c:formatCode>
                <c:ptCount val="48"/>
                <c:pt idx="0">
                  <c:v>12</c:v>
                </c:pt>
                <c:pt idx="1">
                  <c:v>0</c:v>
                </c:pt>
                <c:pt idx="2">
                  <c:v>20</c:v>
                </c:pt>
                <c:pt idx="3">
                  <c:v>2</c:v>
                </c:pt>
                <c:pt idx="4">
                  <c:v>20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0</c:v>
                </c:pt>
                <c:pt idx="13">
                  <c:v>14</c:v>
                </c:pt>
                <c:pt idx="14">
                  <c:v>3</c:v>
                </c:pt>
                <c:pt idx="15">
                  <c:v>24</c:v>
                </c:pt>
                <c:pt idx="16">
                  <c:v>2</c:v>
                </c:pt>
                <c:pt idx="17">
                  <c:v>16</c:v>
                </c:pt>
                <c:pt idx="18">
                  <c:v>5</c:v>
                </c:pt>
                <c:pt idx="19">
                  <c:v>2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25</c:v>
                </c:pt>
                <c:pt idx="24">
                  <c:v>15</c:v>
                </c:pt>
                <c:pt idx="25">
                  <c:v>9</c:v>
                </c:pt>
                <c:pt idx="26">
                  <c:v>12</c:v>
                </c:pt>
                <c:pt idx="27">
                  <c:v>8</c:v>
                </c:pt>
                <c:pt idx="28">
                  <c:v>5</c:v>
                </c:pt>
                <c:pt idx="29">
                  <c:v>4</c:v>
                </c:pt>
                <c:pt idx="30">
                  <c:v>3</c:v>
                </c:pt>
                <c:pt idx="31">
                  <c:v>1</c:v>
                </c:pt>
                <c:pt idx="32">
                  <c:v>5</c:v>
                </c:pt>
                <c:pt idx="34">
                  <c:v>11</c:v>
                </c:pt>
                <c:pt idx="35">
                  <c:v>10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9</c:v>
                </c:pt>
                <c:pt idx="43">
                  <c:v>49</c:v>
                </c:pt>
                <c:pt idx="44">
                  <c:v>87</c:v>
                </c:pt>
                <c:pt idx="45">
                  <c:v>145</c:v>
                </c:pt>
                <c:pt idx="46">
                  <c:v>67</c:v>
                </c:pt>
                <c:pt idx="4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C-BE42-8262-85FD0DD5FD6E}"/>
            </c:ext>
          </c:extLst>
        </c:ser>
        <c:ser>
          <c:idx val="2"/>
          <c:order val="2"/>
          <c:tx>
            <c:strRef>
              <c:f>repo!$J$1</c:f>
              <c:strCache>
                <c:ptCount val="1"/>
                <c:pt idx="0">
                  <c:v>popularity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repo!$C$2:$D$49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repo!$J$2:$J$49</c:f>
              <c:numCache>
                <c:formatCode>General</c:formatCode>
                <c:ptCount val="48"/>
                <c:pt idx="0">
                  <c:v>91</c:v>
                </c:pt>
                <c:pt idx="1">
                  <c:v>106</c:v>
                </c:pt>
                <c:pt idx="2">
                  <c:v>120</c:v>
                </c:pt>
                <c:pt idx="3">
                  <c:v>92</c:v>
                </c:pt>
                <c:pt idx="4">
                  <c:v>91</c:v>
                </c:pt>
                <c:pt idx="5">
                  <c:v>31</c:v>
                </c:pt>
                <c:pt idx="6">
                  <c:v>54</c:v>
                </c:pt>
                <c:pt idx="7">
                  <c:v>48</c:v>
                </c:pt>
                <c:pt idx="8">
                  <c:v>50</c:v>
                </c:pt>
                <c:pt idx="9">
                  <c:v>137</c:v>
                </c:pt>
                <c:pt idx="10">
                  <c:v>48</c:v>
                </c:pt>
                <c:pt idx="11">
                  <c:v>47</c:v>
                </c:pt>
                <c:pt idx="12">
                  <c:v>30</c:v>
                </c:pt>
                <c:pt idx="13">
                  <c:v>72</c:v>
                </c:pt>
                <c:pt idx="14">
                  <c:v>101</c:v>
                </c:pt>
                <c:pt idx="15">
                  <c:v>127</c:v>
                </c:pt>
                <c:pt idx="16">
                  <c:v>78</c:v>
                </c:pt>
                <c:pt idx="17">
                  <c:v>107</c:v>
                </c:pt>
                <c:pt idx="18">
                  <c:v>45</c:v>
                </c:pt>
                <c:pt idx="19">
                  <c:v>78</c:v>
                </c:pt>
                <c:pt idx="20">
                  <c:v>56</c:v>
                </c:pt>
                <c:pt idx="21">
                  <c:v>49</c:v>
                </c:pt>
                <c:pt idx="22">
                  <c:v>59</c:v>
                </c:pt>
                <c:pt idx="23">
                  <c:v>177</c:v>
                </c:pt>
                <c:pt idx="24">
                  <c:v>169</c:v>
                </c:pt>
                <c:pt idx="25">
                  <c:v>99</c:v>
                </c:pt>
                <c:pt idx="26">
                  <c:v>80</c:v>
                </c:pt>
                <c:pt idx="27">
                  <c:v>90</c:v>
                </c:pt>
                <c:pt idx="28">
                  <c:v>56</c:v>
                </c:pt>
                <c:pt idx="29">
                  <c:v>93</c:v>
                </c:pt>
                <c:pt idx="30">
                  <c:v>47</c:v>
                </c:pt>
                <c:pt idx="31">
                  <c:v>53</c:v>
                </c:pt>
                <c:pt idx="32">
                  <c:v>46</c:v>
                </c:pt>
                <c:pt idx="34">
                  <c:v>53</c:v>
                </c:pt>
                <c:pt idx="35">
                  <c:v>43</c:v>
                </c:pt>
                <c:pt idx="36">
                  <c:v>44</c:v>
                </c:pt>
                <c:pt idx="37">
                  <c:v>28</c:v>
                </c:pt>
                <c:pt idx="38">
                  <c:v>47</c:v>
                </c:pt>
                <c:pt idx="39">
                  <c:v>36</c:v>
                </c:pt>
                <c:pt idx="40">
                  <c:v>44</c:v>
                </c:pt>
                <c:pt idx="41">
                  <c:v>27</c:v>
                </c:pt>
                <c:pt idx="42">
                  <c:v>71</c:v>
                </c:pt>
                <c:pt idx="43">
                  <c:v>208</c:v>
                </c:pt>
                <c:pt idx="44">
                  <c:v>164</c:v>
                </c:pt>
                <c:pt idx="45">
                  <c:v>97</c:v>
                </c:pt>
                <c:pt idx="46">
                  <c:v>70</c:v>
                </c:pt>
                <c:pt idx="47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3C-BE42-8262-85FD0DD5FD6E}"/>
            </c:ext>
          </c:extLst>
        </c:ser>
        <c:ser>
          <c:idx val="3"/>
          <c:order val="3"/>
          <c:tx>
            <c:strRef>
              <c:f>repo!$K$1</c:f>
              <c:strCache>
                <c:ptCount val="1"/>
                <c:pt idx="0">
                  <c:v>contribution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repo!$C$2:$D$49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repo!$K$2:$K$49</c:f>
              <c:numCache>
                <c:formatCode>General</c:formatCode>
                <c:ptCount val="48"/>
                <c:pt idx="0">
                  <c:v>83</c:v>
                </c:pt>
                <c:pt idx="1">
                  <c:v>92</c:v>
                </c:pt>
                <c:pt idx="2">
                  <c:v>119</c:v>
                </c:pt>
                <c:pt idx="3">
                  <c:v>74</c:v>
                </c:pt>
                <c:pt idx="4">
                  <c:v>89</c:v>
                </c:pt>
                <c:pt idx="5">
                  <c:v>7</c:v>
                </c:pt>
                <c:pt idx="6">
                  <c:v>27</c:v>
                </c:pt>
                <c:pt idx="7">
                  <c:v>12</c:v>
                </c:pt>
                <c:pt idx="8">
                  <c:v>34</c:v>
                </c:pt>
                <c:pt idx="9">
                  <c:v>116</c:v>
                </c:pt>
                <c:pt idx="10">
                  <c:v>24</c:v>
                </c:pt>
                <c:pt idx="11">
                  <c:v>27</c:v>
                </c:pt>
                <c:pt idx="12">
                  <c:v>17</c:v>
                </c:pt>
                <c:pt idx="13">
                  <c:v>60</c:v>
                </c:pt>
                <c:pt idx="14">
                  <c:v>61</c:v>
                </c:pt>
                <c:pt idx="15">
                  <c:v>89</c:v>
                </c:pt>
                <c:pt idx="16">
                  <c:v>38</c:v>
                </c:pt>
                <c:pt idx="17">
                  <c:v>99</c:v>
                </c:pt>
                <c:pt idx="18">
                  <c:v>26</c:v>
                </c:pt>
                <c:pt idx="19">
                  <c:v>52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161</c:v>
                </c:pt>
                <c:pt idx="24">
                  <c:v>147</c:v>
                </c:pt>
                <c:pt idx="25">
                  <c:v>71</c:v>
                </c:pt>
                <c:pt idx="26">
                  <c:v>61</c:v>
                </c:pt>
                <c:pt idx="27">
                  <c:v>71</c:v>
                </c:pt>
                <c:pt idx="28">
                  <c:v>33</c:v>
                </c:pt>
                <c:pt idx="29">
                  <c:v>70</c:v>
                </c:pt>
                <c:pt idx="30">
                  <c:v>29</c:v>
                </c:pt>
                <c:pt idx="31">
                  <c:v>29</c:v>
                </c:pt>
                <c:pt idx="32">
                  <c:v>25</c:v>
                </c:pt>
                <c:pt idx="34">
                  <c:v>33</c:v>
                </c:pt>
                <c:pt idx="35">
                  <c:v>29</c:v>
                </c:pt>
                <c:pt idx="36">
                  <c:v>21</c:v>
                </c:pt>
                <c:pt idx="37">
                  <c:v>14</c:v>
                </c:pt>
                <c:pt idx="38">
                  <c:v>16</c:v>
                </c:pt>
                <c:pt idx="39">
                  <c:v>9</c:v>
                </c:pt>
                <c:pt idx="40">
                  <c:v>20</c:v>
                </c:pt>
                <c:pt idx="41">
                  <c:v>8</c:v>
                </c:pt>
                <c:pt idx="42">
                  <c:v>58</c:v>
                </c:pt>
                <c:pt idx="43">
                  <c:v>231</c:v>
                </c:pt>
                <c:pt idx="44">
                  <c:v>224</c:v>
                </c:pt>
                <c:pt idx="45">
                  <c:v>216</c:v>
                </c:pt>
                <c:pt idx="46">
                  <c:v>117</c:v>
                </c:pt>
                <c:pt idx="47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3C-BE42-8262-85FD0DD5F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969791"/>
        <c:axId val="1786543391"/>
      </c:lineChart>
      <c:catAx>
        <c:axId val="16809697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543391"/>
        <c:crosses val="autoZero"/>
        <c:auto val="1"/>
        <c:lblAlgn val="ctr"/>
        <c:lblOffset val="100"/>
        <c:noMultiLvlLbl val="0"/>
      </c:catAx>
      <c:valAx>
        <c:axId val="1786543391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6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7229831977387659E-2"/>
          <c:y val="0.12649803149606298"/>
          <c:w val="0.29671384392923106"/>
          <c:h val="0.14875240594925634"/>
        </c:manualLayout>
      </c:layout>
      <c:overlay val="0"/>
      <c:spPr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  <c:extLst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en-US"/>
              <a:t>Questions that mention "WebRTC" on Stack Overflow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pretty!$F$1</c:f>
              <c:strCache>
                <c:ptCount val="1"/>
                <c:pt idx="0">
                  <c:v>answers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pretty!$C$2:$D$130</c:f>
              <c:multiLvlStrCache>
                <c:ptCount val="12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</c:v>
                  </c:pt>
                  <c:pt idx="85">
                    <c:v>2</c:v>
                  </c:pt>
                  <c:pt idx="86">
                    <c:v>3</c:v>
                  </c:pt>
                  <c:pt idx="87">
                    <c:v>4</c:v>
                  </c:pt>
                  <c:pt idx="88">
                    <c:v>5</c:v>
                  </c:pt>
                  <c:pt idx="89">
                    <c:v>6</c:v>
                  </c:pt>
                  <c:pt idx="90">
                    <c:v>7</c:v>
                  </c:pt>
                  <c:pt idx="91">
                    <c:v>8</c:v>
                  </c:pt>
                  <c:pt idx="92">
                    <c:v>9</c:v>
                  </c:pt>
                  <c:pt idx="93">
                    <c:v>10</c:v>
                  </c:pt>
                  <c:pt idx="94">
                    <c:v>11</c:v>
                  </c:pt>
                  <c:pt idx="95">
                    <c:v>12</c:v>
                  </c:pt>
                  <c:pt idx="96">
                    <c:v>1</c:v>
                  </c:pt>
                  <c:pt idx="97">
                    <c:v>2</c:v>
                  </c:pt>
                  <c:pt idx="98">
                    <c:v>3</c:v>
                  </c:pt>
                  <c:pt idx="99">
                    <c:v>4</c:v>
                  </c:pt>
                  <c:pt idx="100">
                    <c:v>5</c:v>
                  </c:pt>
                  <c:pt idx="101">
                    <c:v>6</c:v>
                  </c:pt>
                  <c:pt idx="102">
                    <c:v>7</c:v>
                  </c:pt>
                  <c:pt idx="103">
                    <c:v>8</c:v>
                  </c:pt>
                  <c:pt idx="104">
                    <c:v>9</c:v>
                  </c:pt>
                  <c:pt idx="105">
                    <c:v>10</c:v>
                  </c:pt>
                  <c:pt idx="106">
                    <c:v>11</c:v>
                  </c:pt>
                  <c:pt idx="107">
                    <c:v>12</c:v>
                  </c:pt>
                  <c:pt idx="108">
                    <c:v>1</c:v>
                  </c:pt>
                  <c:pt idx="109">
                    <c:v>2</c:v>
                  </c:pt>
                  <c:pt idx="110">
                    <c:v>3</c:v>
                  </c:pt>
                  <c:pt idx="111">
                    <c:v>4</c:v>
                  </c:pt>
                  <c:pt idx="112">
                    <c:v>5</c:v>
                  </c:pt>
                  <c:pt idx="113">
                    <c:v>6</c:v>
                  </c:pt>
                  <c:pt idx="114">
                    <c:v>7</c:v>
                  </c:pt>
                  <c:pt idx="115">
                    <c:v>8</c:v>
                  </c:pt>
                  <c:pt idx="116">
                    <c:v>9</c:v>
                  </c:pt>
                  <c:pt idx="117">
                    <c:v>10</c:v>
                  </c:pt>
                  <c:pt idx="118">
                    <c:v>11</c:v>
                  </c:pt>
                  <c:pt idx="119">
                    <c:v>12</c:v>
                  </c:pt>
                  <c:pt idx="120">
                    <c:v>1</c:v>
                  </c:pt>
                  <c:pt idx="121">
                    <c:v>2</c:v>
                  </c:pt>
                  <c:pt idx="122">
                    <c:v>3</c:v>
                  </c:pt>
                  <c:pt idx="123">
                    <c:v>4</c:v>
                  </c:pt>
                  <c:pt idx="124">
                    <c:v>5</c:v>
                  </c:pt>
                  <c:pt idx="125">
                    <c:v>6</c:v>
                  </c:pt>
                  <c:pt idx="126">
                    <c:v>7</c:v>
                  </c:pt>
                  <c:pt idx="127">
                    <c:v>8</c:v>
                  </c:pt>
                  <c:pt idx="128">
                    <c:v>9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  <c:pt idx="108">
                    <c:v>2021</c:v>
                  </c:pt>
                  <c:pt idx="120">
                    <c:v>2022</c:v>
                  </c:pt>
                </c:lvl>
              </c:multiLvlStrCache>
            </c:multiLvlStrRef>
          </c:cat>
          <c:val>
            <c:numRef>
              <c:f>pretty!$F$2:$F$130</c:f>
              <c:numCache>
                <c:formatCode>General</c:formatCode>
                <c:ptCount val="129"/>
                <c:pt idx="0">
                  <c:v>2</c:v>
                </c:pt>
                <c:pt idx="1">
                  <c:v>12</c:v>
                </c:pt>
                <c:pt idx="2">
                  <c:v>0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  <c:pt idx="6">
                  <c:v>29</c:v>
                </c:pt>
                <c:pt idx="7">
                  <c:v>33</c:v>
                </c:pt>
                <c:pt idx="8">
                  <c:v>21</c:v>
                </c:pt>
                <c:pt idx="9">
                  <c:v>49</c:v>
                </c:pt>
                <c:pt idx="10">
                  <c:v>42</c:v>
                </c:pt>
                <c:pt idx="11">
                  <c:v>46</c:v>
                </c:pt>
                <c:pt idx="12">
                  <c:v>50</c:v>
                </c:pt>
                <c:pt idx="13">
                  <c:v>47</c:v>
                </c:pt>
                <c:pt idx="14">
                  <c:v>55</c:v>
                </c:pt>
                <c:pt idx="15">
                  <c:v>48</c:v>
                </c:pt>
                <c:pt idx="16">
                  <c:v>91</c:v>
                </c:pt>
                <c:pt idx="17">
                  <c:v>77</c:v>
                </c:pt>
                <c:pt idx="18">
                  <c:v>112</c:v>
                </c:pt>
                <c:pt idx="19">
                  <c:v>91</c:v>
                </c:pt>
                <c:pt idx="20">
                  <c:v>92</c:v>
                </c:pt>
                <c:pt idx="21">
                  <c:v>63</c:v>
                </c:pt>
                <c:pt idx="22">
                  <c:v>77</c:v>
                </c:pt>
                <c:pt idx="23">
                  <c:v>74</c:v>
                </c:pt>
                <c:pt idx="24">
                  <c:v>86</c:v>
                </c:pt>
                <c:pt idx="25">
                  <c:v>79</c:v>
                </c:pt>
                <c:pt idx="26">
                  <c:v>99</c:v>
                </c:pt>
                <c:pt idx="27">
                  <c:v>123</c:v>
                </c:pt>
                <c:pt idx="28">
                  <c:v>112</c:v>
                </c:pt>
                <c:pt idx="29">
                  <c:v>77</c:v>
                </c:pt>
                <c:pt idx="30">
                  <c:v>78</c:v>
                </c:pt>
                <c:pt idx="31">
                  <c:v>86</c:v>
                </c:pt>
                <c:pt idx="32">
                  <c:v>82</c:v>
                </c:pt>
                <c:pt idx="33">
                  <c:v>65</c:v>
                </c:pt>
                <c:pt idx="34">
                  <c:v>63</c:v>
                </c:pt>
                <c:pt idx="35">
                  <c:v>71</c:v>
                </c:pt>
                <c:pt idx="36">
                  <c:v>100</c:v>
                </c:pt>
                <c:pt idx="37">
                  <c:v>100</c:v>
                </c:pt>
                <c:pt idx="38">
                  <c:v>108</c:v>
                </c:pt>
                <c:pt idx="39">
                  <c:v>138</c:v>
                </c:pt>
                <c:pt idx="40">
                  <c:v>105</c:v>
                </c:pt>
                <c:pt idx="41">
                  <c:v>121</c:v>
                </c:pt>
                <c:pt idx="42">
                  <c:v>144</c:v>
                </c:pt>
                <c:pt idx="43">
                  <c:v>100</c:v>
                </c:pt>
                <c:pt idx="44">
                  <c:v>88</c:v>
                </c:pt>
                <c:pt idx="45">
                  <c:v>95</c:v>
                </c:pt>
                <c:pt idx="46">
                  <c:v>95</c:v>
                </c:pt>
                <c:pt idx="47">
                  <c:v>122</c:v>
                </c:pt>
                <c:pt idx="48">
                  <c:v>87</c:v>
                </c:pt>
                <c:pt idx="49">
                  <c:v>128</c:v>
                </c:pt>
                <c:pt idx="50">
                  <c:v>138</c:v>
                </c:pt>
                <c:pt idx="51">
                  <c:v>143</c:v>
                </c:pt>
                <c:pt idx="52">
                  <c:v>149</c:v>
                </c:pt>
                <c:pt idx="53">
                  <c:v>106</c:v>
                </c:pt>
                <c:pt idx="54">
                  <c:v>128</c:v>
                </c:pt>
                <c:pt idx="55">
                  <c:v>130</c:v>
                </c:pt>
                <c:pt idx="56">
                  <c:v>98</c:v>
                </c:pt>
                <c:pt idx="57">
                  <c:v>100</c:v>
                </c:pt>
                <c:pt idx="58">
                  <c:v>140</c:v>
                </c:pt>
                <c:pt idx="59">
                  <c:v>104</c:v>
                </c:pt>
                <c:pt idx="60">
                  <c:v>110</c:v>
                </c:pt>
                <c:pt idx="61">
                  <c:v>120</c:v>
                </c:pt>
                <c:pt idx="62">
                  <c:v>147</c:v>
                </c:pt>
                <c:pt idx="63">
                  <c:v>97</c:v>
                </c:pt>
                <c:pt idx="64">
                  <c:v>143</c:v>
                </c:pt>
                <c:pt idx="65">
                  <c:v>124</c:v>
                </c:pt>
                <c:pt idx="66">
                  <c:v>132</c:v>
                </c:pt>
                <c:pt idx="67">
                  <c:v>124</c:v>
                </c:pt>
                <c:pt idx="68">
                  <c:v>95</c:v>
                </c:pt>
                <c:pt idx="69">
                  <c:v>91</c:v>
                </c:pt>
                <c:pt idx="70">
                  <c:v>98</c:v>
                </c:pt>
                <c:pt idx="71">
                  <c:v>68</c:v>
                </c:pt>
                <c:pt idx="72">
                  <c:v>117</c:v>
                </c:pt>
                <c:pt idx="73">
                  <c:v>92</c:v>
                </c:pt>
                <c:pt idx="74">
                  <c:v>81</c:v>
                </c:pt>
                <c:pt idx="75">
                  <c:v>79</c:v>
                </c:pt>
                <c:pt idx="76">
                  <c:v>106</c:v>
                </c:pt>
                <c:pt idx="77">
                  <c:v>87</c:v>
                </c:pt>
                <c:pt idx="78">
                  <c:v>82</c:v>
                </c:pt>
                <c:pt idx="79">
                  <c:v>79</c:v>
                </c:pt>
                <c:pt idx="80">
                  <c:v>90</c:v>
                </c:pt>
                <c:pt idx="81">
                  <c:v>89</c:v>
                </c:pt>
                <c:pt idx="82">
                  <c:v>98</c:v>
                </c:pt>
                <c:pt idx="83">
                  <c:v>75</c:v>
                </c:pt>
                <c:pt idx="84">
                  <c:v>77</c:v>
                </c:pt>
                <c:pt idx="85">
                  <c:v>86</c:v>
                </c:pt>
                <c:pt idx="86">
                  <c:v>82</c:v>
                </c:pt>
                <c:pt idx="87">
                  <c:v>89</c:v>
                </c:pt>
                <c:pt idx="88">
                  <c:v>78</c:v>
                </c:pt>
                <c:pt idx="89">
                  <c:v>88</c:v>
                </c:pt>
                <c:pt idx="90">
                  <c:v>74</c:v>
                </c:pt>
                <c:pt idx="91">
                  <c:v>73</c:v>
                </c:pt>
                <c:pt idx="92">
                  <c:v>60</c:v>
                </c:pt>
                <c:pt idx="93">
                  <c:v>83</c:v>
                </c:pt>
                <c:pt idx="94">
                  <c:v>70</c:v>
                </c:pt>
                <c:pt idx="95">
                  <c:v>60</c:v>
                </c:pt>
                <c:pt idx="96">
                  <c:v>105</c:v>
                </c:pt>
                <c:pt idx="97">
                  <c:v>77</c:v>
                </c:pt>
                <c:pt idx="98">
                  <c:v>95</c:v>
                </c:pt>
                <c:pt idx="99">
                  <c:v>187</c:v>
                </c:pt>
                <c:pt idx="100">
                  <c:v>198</c:v>
                </c:pt>
                <c:pt idx="101">
                  <c:v>155</c:v>
                </c:pt>
                <c:pt idx="102">
                  <c:v>149</c:v>
                </c:pt>
                <c:pt idx="103">
                  <c:v>142</c:v>
                </c:pt>
                <c:pt idx="104">
                  <c:v>131</c:v>
                </c:pt>
                <c:pt idx="105">
                  <c:v>83</c:v>
                </c:pt>
                <c:pt idx="106">
                  <c:v>82</c:v>
                </c:pt>
                <c:pt idx="107">
                  <c:v>94</c:v>
                </c:pt>
                <c:pt idx="108">
                  <c:v>84</c:v>
                </c:pt>
                <c:pt idx="109">
                  <c:v>115</c:v>
                </c:pt>
                <c:pt idx="110">
                  <c:v>102</c:v>
                </c:pt>
                <c:pt idx="111">
                  <c:v>89</c:v>
                </c:pt>
                <c:pt idx="112">
                  <c:v>90</c:v>
                </c:pt>
                <c:pt idx="113">
                  <c:v>85</c:v>
                </c:pt>
                <c:pt idx="114">
                  <c:v>97</c:v>
                </c:pt>
                <c:pt idx="115">
                  <c:v>75</c:v>
                </c:pt>
                <c:pt idx="116">
                  <c:v>58</c:v>
                </c:pt>
                <c:pt idx="117">
                  <c:v>49</c:v>
                </c:pt>
                <c:pt idx="118">
                  <c:v>57</c:v>
                </c:pt>
                <c:pt idx="119">
                  <c:v>52</c:v>
                </c:pt>
                <c:pt idx="120">
                  <c:v>76</c:v>
                </c:pt>
                <c:pt idx="121">
                  <c:v>61</c:v>
                </c:pt>
                <c:pt idx="122">
                  <c:v>86</c:v>
                </c:pt>
                <c:pt idx="123">
                  <c:v>54</c:v>
                </c:pt>
                <c:pt idx="124">
                  <c:v>34</c:v>
                </c:pt>
                <c:pt idx="125">
                  <c:v>46</c:v>
                </c:pt>
                <c:pt idx="126">
                  <c:v>55</c:v>
                </c:pt>
                <c:pt idx="127">
                  <c:v>52</c:v>
                </c:pt>
                <c:pt idx="12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F-494B-AB7B-721193A5DDE5}"/>
            </c:ext>
          </c:extLst>
        </c:ser>
        <c:ser>
          <c:idx val="4"/>
          <c:order val="1"/>
          <c:tx>
            <c:strRef>
              <c:f>pretty!$G$1</c:f>
              <c:strCache>
                <c:ptCount val="1"/>
                <c:pt idx="0">
                  <c:v>comments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pretty!$C$2:$D$130</c:f>
              <c:multiLvlStrCache>
                <c:ptCount val="12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</c:v>
                  </c:pt>
                  <c:pt idx="85">
                    <c:v>2</c:v>
                  </c:pt>
                  <c:pt idx="86">
                    <c:v>3</c:v>
                  </c:pt>
                  <c:pt idx="87">
                    <c:v>4</c:v>
                  </c:pt>
                  <c:pt idx="88">
                    <c:v>5</c:v>
                  </c:pt>
                  <c:pt idx="89">
                    <c:v>6</c:v>
                  </c:pt>
                  <c:pt idx="90">
                    <c:v>7</c:v>
                  </c:pt>
                  <c:pt idx="91">
                    <c:v>8</c:v>
                  </c:pt>
                  <c:pt idx="92">
                    <c:v>9</c:v>
                  </c:pt>
                  <c:pt idx="93">
                    <c:v>10</c:v>
                  </c:pt>
                  <c:pt idx="94">
                    <c:v>11</c:v>
                  </c:pt>
                  <c:pt idx="95">
                    <c:v>12</c:v>
                  </c:pt>
                  <c:pt idx="96">
                    <c:v>1</c:v>
                  </c:pt>
                  <c:pt idx="97">
                    <c:v>2</c:v>
                  </c:pt>
                  <c:pt idx="98">
                    <c:v>3</c:v>
                  </c:pt>
                  <c:pt idx="99">
                    <c:v>4</c:v>
                  </c:pt>
                  <c:pt idx="100">
                    <c:v>5</c:v>
                  </c:pt>
                  <c:pt idx="101">
                    <c:v>6</c:v>
                  </c:pt>
                  <c:pt idx="102">
                    <c:v>7</c:v>
                  </c:pt>
                  <c:pt idx="103">
                    <c:v>8</c:v>
                  </c:pt>
                  <c:pt idx="104">
                    <c:v>9</c:v>
                  </c:pt>
                  <c:pt idx="105">
                    <c:v>10</c:v>
                  </c:pt>
                  <c:pt idx="106">
                    <c:v>11</c:v>
                  </c:pt>
                  <c:pt idx="107">
                    <c:v>12</c:v>
                  </c:pt>
                  <c:pt idx="108">
                    <c:v>1</c:v>
                  </c:pt>
                  <c:pt idx="109">
                    <c:v>2</c:v>
                  </c:pt>
                  <c:pt idx="110">
                    <c:v>3</c:v>
                  </c:pt>
                  <c:pt idx="111">
                    <c:v>4</c:v>
                  </c:pt>
                  <c:pt idx="112">
                    <c:v>5</c:v>
                  </c:pt>
                  <c:pt idx="113">
                    <c:v>6</c:v>
                  </c:pt>
                  <c:pt idx="114">
                    <c:v>7</c:v>
                  </c:pt>
                  <c:pt idx="115">
                    <c:v>8</c:v>
                  </c:pt>
                  <c:pt idx="116">
                    <c:v>9</c:v>
                  </c:pt>
                  <c:pt idx="117">
                    <c:v>10</c:v>
                  </c:pt>
                  <c:pt idx="118">
                    <c:v>11</c:v>
                  </c:pt>
                  <c:pt idx="119">
                    <c:v>12</c:v>
                  </c:pt>
                  <c:pt idx="120">
                    <c:v>1</c:v>
                  </c:pt>
                  <c:pt idx="121">
                    <c:v>2</c:v>
                  </c:pt>
                  <c:pt idx="122">
                    <c:v>3</c:v>
                  </c:pt>
                  <c:pt idx="123">
                    <c:v>4</c:v>
                  </c:pt>
                  <c:pt idx="124">
                    <c:v>5</c:v>
                  </c:pt>
                  <c:pt idx="125">
                    <c:v>6</c:v>
                  </c:pt>
                  <c:pt idx="126">
                    <c:v>7</c:v>
                  </c:pt>
                  <c:pt idx="127">
                    <c:v>8</c:v>
                  </c:pt>
                  <c:pt idx="128">
                    <c:v>9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  <c:pt idx="108">
                    <c:v>2021</c:v>
                  </c:pt>
                  <c:pt idx="120">
                    <c:v>2022</c:v>
                  </c:pt>
                </c:lvl>
              </c:multiLvlStrCache>
            </c:multiLvlStrRef>
          </c:cat>
          <c:val>
            <c:numRef>
              <c:f>pretty!$G$2:$G$130</c:f>
              <c:numCache>
                <c:formatCode>General</c:formatCode>
                <c:ptCount val="129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1</c:v>
                </c:pt>
                <c:pt idx="6">
                  <c:v>13</c:v>
                </c:pt>
                <c:pt idx="7">
                  <c:v>6</c:v>
                </c:pt>
                <c:pt idx="8">
                  <c:v>11</c:v>
                </c:pt>
                <c:pt idx="9">
                  <c:v>33</c:v>
                </c:pt>
                <c:pt idx="10">
                  <c:v>30</c:v>
                </c:pt>
                <c:pt idx="11">
                  <c:v>33</c:v>
                </c:pt>
                <c:pt idx="12">
                  <c:v>48</c:v>
                </c:pt>
                <c:pt idx="13">
                  <c:v>25</c:v>
                </c:pt>
                <c:pt idx="14">
                  <c:v>53</c:v>
                </c:pt>
                <c:pt idx="15">
                  <c:v>44</c:v>
                </c:pt>
                <c:pt idx="16">
                  <c:v>58</c:v>
                </c:pt>
                <c:pt idx="17">
                  <c:v>54</c:v>
                </c:pt>
                <c:pt idx="18">
                  <c:v>61</c:v>
                </c:pt>
                <c:pt idx="19">
                  <c:v>58</c:v>
                </c:pt>
                <c:pt idx="20">
                  <c:v>64</c:v>
                </c:pt>
                <c:pt idx="21">
                  <c:v>35</c:v>
                </c:pt>
                <c:pt idx="22">
                  <c:v>84</c:v>
                </c:pt>
                <c:pt idx="23">
                  <c:v>70</c:v>
                </c:pt>
                <c:pt idx="24">
                  <c:v>66</c:v>
                </c:pt>
                <c:pt idx="25">
                  <c:v>58</c:v>
                </c:pt>
                <c:pt idx="26">
                  <c:v>75</c:v>
                </c:pt>
                <c:pt idx="27">
                  <c:v>130</c:v>
                </c:pt>
                <c:pt idx="28">
                  <c:v>177</c:v>
                </c:pt>
                <c:pt idx="29">
                  <c:v>154</c:v>
                </c:pt>
                <c:pt idx="30">
                  <c:v>115</c:v>
                </c:pt>
                <c:pt idx="31">
                  <c:v>157</c:v>
                </c:pt>
                <c:pt idx="32">
                  <c:v>133</c:v>
                </c:pt>
                <c:pt idx="33">
                  <c:v>136</c:v>
                </c:pt>
                <c:pt idx="34">
                  <c:v>116</c:v>
                </c:pt>
                <c:pt idx="35">
                  <c:v>74</c:v>
                </c:pt>
                <c:pt idx="36">
                  <c:v>153</c:v>
                </c:pt>
                <c:pt idx="37">
                  <c:v>130</c:v>
                </c:pt>
                <c:pt idx="38">
                  <c:v>174</c:v>
                </c:pt>
                <c:pt idx="39">
                  <c:v>198</c:v>
                </c:pt>
                <c:pt idx="40">
                  <c:v>175</c:v>
                </c:pt>
                <c:pt idx="41">
                  <c:v>159</c:v>
                </c:pt>
                <c:pt idx="42">
                  <c:v>203</c:v>
                </c:pt>
                <c:pt idx="43">
                  <c:v>208</c:v>
                </c:pt>
                <c:pt idx="44">
                  <c:v>166</c:v>
                </c:pt>
                <c:pt idx="45">
                  <c:v>111</c:v>
                </c:pt>
                <c:pt idx="46">
                  <c:v>171</c:v>
                </c:pt>
                <c:pt idx="47">
                  <c:v>165</c:v>
                </c:pt>
                <c:pt idx="48">
                  <c:v>100</c:v>
                </c:pt>
                <c:pt idx="49">
                  <c:v>191</c:v>
                </c:pt>
                <c:pt idx="50">
                  <c:v>189</c:v>
                </c:pt>
                <c:pt idx="51">
                  <c:v>220</c:v>
                </c:pt>
                <c:pt idx="52">
                  <c:v>224</c:v>
                </c:pt>
                <c:pt idx="53">
                  <c:v>235</c:v>
                </c:pt>
                <c:pt idx="54">
                  <c:v>166</c:v>
                </c:pt>
                <c:pt idx="55">
                  <c:v>215</c:v>
                </c:pt>
                <c:pt idx="56">
                  <c:v>152</c:v>
                </c:pt>
                <c:pt idx="57">
                  <c:v>189</c:v>
                </c:pt>
                <c:pt idx="58">
                  <c:v>131</c:v>
                </c:pt>
                <c:pt idx="59">
                  <c:v>133</c:v>
                </c:pt>
                <c:pt idx="60">
                  <c:v>165</c:v>
                </c:pt>
                <c:pt idx="61">
                  <c:v>168</c:v>
                </c:pt>
                <c:pt idx="62">
                  <c:v>213</c:v>
                </c:pt>
                <c:pt idx="63">
                  <c:v>144</c:v>
                </c:pt>
                <c:pt idx="64">
                  <c:v>157</c:v>
                </c:pt>
                <c:pt idx="65">
                  <c:v>205</c:v>
                </c:pt>
                <c:pt idx="66">
                  <c:v>204</c:v>
                </c:pt>
                <c:pt idx="67">
                  <c:v>211</c:v>
                </c:pt>
                <c:pt idx="68">
                  <c:v>187</c:v>
                </c:pt>
                <c:pt idx="69">
                  <c:v>176</c:v>
                </c:pt>
                <c:pt idx="70">
                  <c:v>209</c:v>
                </c:pt>
                <c:pt idx="71">
                  <c:v>137</c:v>
                </c:pt>
                <c:pt idx="72">
                  <c:v>120</c:v>
                </c:pt>
                <c:pt idx="73">
                  <c:v>188</c:v>
                </c:pt>
                <c:pt idx="74">
                  <c:v>121</c:v>
                </c:pt>
                <c:pt idx="75">
                  <c:v>157</c:v>
                </c:pt>
                <c:pt idx="76">
                  <c:v>160</c:v>
                </c:pt>
                <c:pt idx="77">
                  <c:v>183</c:v>
                </c:pt>
                <c:pt idx="78">
                  <c:v>137</c:v>
                </c:pt>
                <c:pt idx="79">
                  <c:v>152</c:v>
                </c:pt>
                <c:pt idx="80">
                  <c:v>156</c:v>
                </c:pt>
                <c:pt idx="81">
                  <c:v>148</c:v>
                </c:pt>
                <c:pt idx="82">
                  <c:v>162</c:v>
                </c:pt>
                <c:pt idx="83">
                  <c:v>160</c:v>
                </c:pt>
                <c:pt idx="84">
                  <c:v>193</c:v>
                </c:pt>
                <c:pt idx="85">
                  <c:v>186</c:v>
                </c:pt>
                <c:pt idx="86">
                  <c:v>135</c:v>
                </c:pt>
                <c:pt idx="87">
                  <c:v>115</c:v>
                </c:pt>
                <c:pt idx="88">
                  <c:v>151</c:v>
                </c:pt>
                <c:pt idx="89">
                  <c:v>138</c:v>
                </c:pt>
                <c:pt idx="90">
                  <c:v>175</c:v>
                </c:pt>
                <c:pt idx="91">
                  <c:v>126</c:v>
                </c:pt>
                <c:pt idx="92">
                  <c:v>138</c:v>
                </c:pt>
                <c:pt idx="93">
                  <c:v>204</c:v>
                </c:pt>
                <c:pt idx="94">
                  <c:v>101</c:v>
                </c:pt>
                <c:pt idx="95">
                  <c:v>138</c:v>
                </c:pt>
                <c:pt idx="96">
                  <c:v>147</c:v>
                </c:pt>
                <c:pt idx="97">
                  <c:v>131</c:v>
                </c:pt>
                <c:pt idx="98">
                  <c:v>99</c:v>
                </c:pt>
                <c:pt idx="99">
                  <c:v>274</c:v>
                </c:pt>
                <c:pt idx="100">
                  <c:v>235</c:v>
                </c:pt>
                <c:pt idx="101">
                  <c:v>245</c:v>
                </c:pt>
                <c:pt idx="102">
                  <c:v>209</c:v>
                </c:pt>
                <c:pt idx="103">
                  <c:v>193</c:v>
                </c:pt>
                <c:pt idx="104">
                  <c:v>205</c:v>
                </c:pt>
                <c:pt idx="105">
                  <c:v>175</c:v>
                </c:pt>
                <c:pt idx="106">
                  <c:v>103</c:v>
                </c:pt>
                <c:pt idx="107">
                  <c:v>129</c:v>
                </c:pt>
                <c:pt idx="108">
                  <c:v>129</c:v>
                </c:pt>
                <c:pt idx="109">
                  <c:v>163</c:v>
                </c:pt>
                <c:pt idx="110">
                  <c:v>223</c:v>
                </c:pt>
                <c:pt idx="111">
                  <c:v>160</c:v>
                </c:pt>
                <c:pt idx="112">
                  <c:v>143</c:v>
                </c:pt>
                <c:pt idx="113">
                  <c:v>147</c:v>
                </c:pt>
                <c:pt idx="114">
                  <c:v>189</c:v>
                </c:pt>
                <c:pt idx="115">
                  <c:v>86</c:v>
                </c:pt>
                <c:pt idx="116">
                  <c:v>118</c:v>
                </c:pt>
                <c:pt idx="117">
                  <c:v>167</c:v>
                </c:pt>
                <c:pt idx="118">
                  <c:v>123</c:v>
                </c:pt>
                <c:pt idx="119">
                  <c:v>83</c:v>
                </c:pt>
                <c:pt idx="120">
                  <c:v>75</c:v>
                </c:pt>
                <c:pt idx="121">
                  <c:v>102</c:v>
                </c:pt>
                <c:pt idx="122">
                  <c:v>188</c:v>
                </c:pt>
                <c:pt idx="123">
                  <c:v>146</c:v>
                </c:pt>
                <c:pt idx="124">
                  <c:v>96</c:v>
                </c:pt>
                <c:pt idx="125">
                  <c:v>86</c:v>
                </c:pt>
                <c:pt idx="126">
                  <c:v>109</c:v>
                </c:pt>
                <c:pt idx="127">
                  <c:v>100</c:v>
                </c:pt>
                <c:pt idx="12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F-494B-AB7B-721193A5D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673264"/>
        <c:axId val="307674912"/>
      </c:barChart>
      <c:lineChart>
        <c:grouping val="standard"/>
        <c:varyColors val="0"/>
        <c:ser>
          <c:idx val="8"/>
          <c:order val="2"/>
          <c:tx>
            <c:strRef>
              <c:f>pretty!$K$1</c:f>
              <c:strCache>
                <c:ptCount val="1"/>
                <c:pt idx="0">
                  <c:v>webrtc q's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pretty!$C$2:$D$130</c:f>
              <c:multiLvlStrCache>
                <c:ptCount val="12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</c:v>
                  </c:pt>
                  <c:pt idx="85">
                    <c:v>2</c:v>
                  </c:pt>
                  <c:pt idx="86">
                    <c:v>3</c:v>
                  </c:pt>
                  <c:pt idx="87">
                    <c:v>4</c:v>
                  </c:pt>
                  <c:pt idx="88">
                    <c:v>5</c:v>
                  </c:pt>
                  <c:pt idx="89">
                    <c:v>6</c:v>
                  </c:pt>
                  <c:pt idx="90">
                    <c:v>7</c:v>
                  </c:pt>
                  <c:pt idx="91">
                    <c:v>8</c:v>
                  </c:pt>
                  <c:pt idx="92">
                    <c:v>9</c:v>
                  </c:pt>
                  <c:pt idx="93">
                    <c:v>10</c:v>
                  </c:pt>
                  <c:pt idx="94">
                    <c:v>11</c:v>
                  </c:pt>
                  <c:pt idx="95">
                    <c:v>12</c:v>
                  </c:pt>
                  <c:pt idx="96">
                    <c:v>1</c:v>
                  </c:pt>
                  <c:pt idx="97">
                    <c:v>2</c:v>
                  </c:pt>
                  <c:pt idx="98">
                    <c:v>3</c:v>
                  </c:pt>
                  <c:pt idx="99">
                    <c:v>4</c:v>
                  </c:pt>
                  <c:pt idx="100">
                    <c:v>5</c:v>
                  </c:pt>
                  <c:pt idx="101">
                    <c:v>6</c:v>
                  </c:pt>
                  <c:pt idx="102">
                    <c:v>7</c:v>
                  </c:pt>
                  <c:pt idx="103">
                    <c:v>8</c:v>
                  </c:pt>
                  <c:pt idx="104">
                    <c:v>9</c:v>
                  </c:pt>
                  <c:pt idx="105">
                    <c:v>10</c:v>
                  </c:pt>
                  <c:pt idx="106">
                    <c:v>11</c:v>
                  </c:pt>
                  <c:pt idx="107">
                    <c:v>12</c:v>
                  </c:pt>
                  <c:pt idx="108">
                    <c:v>1</c:v>
                  </c:pt>
                  <c:pt idx="109">
                    <c:v>2</c:v>
                  </c:pt>
                  <c:pt idx="110">
                    <c:v>3</c:v>
                  </c:pt>
                  <c:pt idx="111">
                    <c:v>4</c:v>
                  </c:pt>
                  <c:pt idx="112">
                    <c:v>5</c:v>
                  </c:pt>
                  <c:pt idx="113">
                    <c:v>6</c:v>
                  </c:pt>
                  <c:pt idx="114">
                    <c:v>7</c:v>
                  </c:pt>
                  <c:pt idx="115">
                    <c:v>8</c:v>
                  </c:pt>
                  <c:pt idx="116">
                    <c:v>9</c:v>
                  </c:pt>
                  <c:pt idx="117">
                    <c:v>10</c:v>
                  </c:pt>
                  <c:pt idx="118">
                    <c:v>11</c:v>
                  </c:pt>
                  <c:pt idx="119">
                    <c:v>12</c:v>
                  </c:pt>
                  <c:pt idx="120">
                    <c:v>1</c:v>
                  </c:pt>
                  <c:pt idx="121">
                    <c:v>2</c:v>
                  </c:pt>
                  <c:pt idx="122">
                    <c:v>3</c:v>
                  </c:pt>
                  <c:pt idx="123">
                    <c:v>4</c:v>
                  </c:pt>
                  <c:pt idx="124">
                    <c:v>5</c:v>
                  </c:pt>
                  <c:pt idx="125">
                    <c:v>6</c:v>
                  </c:pt>
                  <c:pt idx="126">
                    <c:v>7</c:v>
                  </c:pt>
                  <c:pt idx="127">
                    <c:v>8</c:v>
                  </c:pt>
                  <c:pt idx="128">
                    <c:v>9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  <c:pt idx="108">
                    <c:v>2021</c:v>
                  </c:pt>
                  <c:pt idx="120">
                    <c:v>2022</c:v>
                  </c:pt>
                </c:lvl>
              </c:multiLvlStrCache>
            </c:multiLvlStrRef>
          </c:cat>
          <c:val>
            <c:numRef>
              <c:f>pretty!$K$2:$K$130</c:f>
              <c:numCache>
                <c:formatCode>General</c:formatCode>
                <c:ptCount val="129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  <c:pt idx="6">
                  <c:v>11</c:v>
                </c:pt>
                <c:pt idx="7">
                  <c:v>17</c:v>
                </c:pt>
                <c:pt idx="8">
                  <c:v>11</c:v>
                </c:pt>
                <c:pt idx="9">
                  <c:v>26</c:v>
                </c:pt>
                <c:pt idx="10">
                  <c:v>21</c:v>
                </c:pt>
                <c:pt idx="11">
                  <c:v>27</c:v>
                </c:pt>
                <c:pt idx="12">
                  <c:v>29</c:v>
                </c:pt>
                <c:pt idx="13">
                  <c:v>28</c:v>
                </c:pt>
                <c:pt idx="14">
                  <c:v>37</c:v>
                </c:pt>
                <c:pt idx="15">
                  <c:v>25</c:v>
                </c:pt>
                <c:pt idx="16">
                  <c:v>35</c:v>
                </c:pt>
                <c:pt idx="17">
                  <c:v>42</c:v>
                </c:pt>
                <c:pt idx="18">
                  <c:v>71</c:v>
                </c:pt>
                <c:pt idx="19">
                  <c:v>53</c:v>
                </c:pt>
                <c:pt idx="20">
                  <c:v>63</c:v>
                </c:pt>
                <c:pt idx="21">
                  <c:v>41</c:v>
                </c:pt>
                <c:pt idx="22">
                  <c:v>59</c:v>
                </c:pt>
                <c:pt idx="23">
                  <c:v>54</c:v>
                </c:pt>
                <c:pt idx="24">
                  <c:v>57</c:v>
                </c:pt>
                <c:pt idx="25">
                  <c:v>48</c:v>
                </c:pt>
                <c:pt idx="26">
                  <c:v>70</c:v>
                </c:pt>
                <c:pt idx="27">
                  <c:v>96</c:v>
                </c:pt>
                <c:pt idx="28">
                  <c:v>83</c:v>
                </c:pt>
                <c:pt idx="29">
                  <c:v>66</c:v>
                </c:pt>
                <c:pt idx="30">
                  <c:v>63</c:v>
                </c:pt>
                <c:pt idx="31">
                  <c:v>76</c:v>
                </c:pt>
                <c:pt idx="32">
                  <c:v>76</c:v>
                </c:pt>
                <c:pt idx="33">
                  <c:v>61</c:v>
                </c:pt>
                <c:pt idx="34">
                  <c:v>58</c:v>
                </c:pt>
                <c:pt idx="35">
                  <c:v>46</c:v>
                </c:pt>
                <c:pt idx="36">
                  <c:v>86</c:v>
                </c:pt>
                <c:pt idx="37">
                  <c:v>73</c:v>
                </c:pt>
                <c:pt idx="38">
                  <c:v>96</c:v>
                </c:pt>
                <c:pt idx="39">
                  <c:v>116</c:v>
                </c:pt>
                <c:pt idx="40">
                  <c:v>92</c:v>
                </c:pt>
                <c:pt idx="41">
                  <c:v>105</c:v>
                </c:pt>
                <c:pt idx="42">
                  <c:v>114</c:v>
                </c:pt>
                <c:pt idx="43">
                  <c:v>87</c:v>
                </c:pt>
                <c:pt idx="44">
                  <c:v>86</c:v>
                </c:pt>
                <c:pt idx="45">
                  <c:v>88</c:v>
                </c:pt>
                <c:pt idx="46">
                  <c:v>97</c:v>
                </c:pt>
                <c:pt idx="47">
                  <c:v>106</c:v>
                </c:pt>
                <c:pt idx="48">
                  <c:v>77</c:v>
                </c:pt>
                <c:pt idx="49">
                  <c:v>119</c:v>
                </c:pt>
                <c:pt idx="50">
                  <c:v>130</c:v>
                </c:pt>
                <c:pt idx="51">
                  <c:v>142</c:v>
                </c:pt>
                <c:pt idx="52">
                  <c:v>124</c:v>
                </c:pt>
                <c:pt idx="53">
                  <c:v>107</c:v>
                </c:pt>
                <c:pt idx="54">
                  <c:v>113</c:v>
                </c:pt>
                <c:pt idx="55">
                  <c:v>132</c:v>
                </c:pt>
                <c:pt idx="56">
                  <c:v>95</c:v>
                </c:pt>
                <c:pt idx="57">
                  <c:v>104</c:v>
                </c:pt>
                <c:pt idx="58">
                  <c:v>105</c:v>
                </c:pt>
                <c:pt idx="59">
                  <c:v>94</c:v>
                </c:pt>
                <c:pt idx="60">
                  <c:v>100</c:v>
                </c:pt>
                <c:pt idx="61">
                  <c:v>115</c:v>
                </c:pt>
                <c:pt idx="62">
                  <c:v>128</c:v>
                </c:pt>
                <c:pt idx="63">
                  <c:v>94</c:v>
                </c:pt>
                <c:pt idx="64">
                  <c:v>123</c:v>
                </c:pt>
                <c:pt idx="65">
                  <c:v>125</c:v>
                </c:pt>
                <c:pt idx="66">
                  <c:v>126</c:v>
                </c:pt>
                <c:pt idx="67">
                  <c:v>112</c:v>
                </c:pt>
                <c:pt idx="68">
                  <c:v>100</c:v>
                </c:pt>
                <c:pt idx="69">
                  <c:v>96</c:v>
                </c:pt>
                <c:pt idx="70">
                  <c:v>113</c:v>
                </c:pt>
                <c:pt idx="71">
                  <c:v>76</c:v>
                </c:pt>
                <c:pt idx="72">
                  <c:v>100</c:v>
                </c:pt>
                <c:pt idx="73">
                  <c:v>88</c:v>
                </c:pt>
                <c:pt idx="74">
                  <c:v>95</c:v>
                </c:pt>
                <c:pt idx="75">
                  <c:v>84</c:v>
                </c:pt>
                <c:pt idx="76">
                  <c:v>102</c:v>
                </c:pt>
                <c:pt idx="77">
                  <c:v>81</c:v>
                </c:pt>
                <c:pt idx="78">
                  <c:v>88</c:v>
                </c:pt>
                <c:pt idx="79">
                  <c:v>95</c:v>
                </c:pt>
                <c:pt idx="80">
                  <c:v>89</c:v>
                </c:pt>
                <c:pt idx="81">
                  <c:v>96</c:v>
                </c:pt>
                <c:pt idx="82">
                  <c:v>106</c:v>
                </c:pt>
                <c:pt idx="83">
                  <c:v>89</c:v>
                </c:pt>
                <c:pt idx="84">
                  <c:v>93</c:v>
                </c:pt>
                <c:pt idx="85">
                  <c:v>92</c:v>
                </c:pt>
                <c:pt idx="86">
                  <c:v>87</c:v>
                </c:pt>
                <c:pt idx="87">
                  <c:v>78</c:v>
                </c:pt>
                <c:pt idx="88">
                  <c:v>79</c:v>
                </c:pt>
                <c:pt idx="89">
                  <c:v>83</c:v>
                </c:pt>
                <c:pt idx="90">
                  <c:v>86</c:v>
                </c:pt>
                <c:pt idx="91">
                  <c:v>79</c:v>
                </c:pt>
                <c:pt idx="92">
                  <c:v>74</c:v>
                </c:pt>
                <c:pt idx="93">
                  <c:v>97</c:v>
                </c:pt>
                <c:pt idx="94">
                  <c:v>75</c:v>
                </c:pt>
                <c:pt idx="95">
                  <c:v>79</c:v>
                </c:pt>
                <c:pt idx="96">
                  <c:v>94</c:v>
                </c:pt>
                <c:pt idx="97">
                  <c:v>92</c:v>
                </c:pt>
                <c:pt idx="98">
                  <c:v>102</c:v>
                </c:pt>
                <c:pt idx="99">
                  <c:v>210</c:v>
                </c:pt>
                <c:pt idx="100">
                  <c:v>201</c:v>
                </c:pt>
                <c:pt idx="101">
                  <c:v>185</c:v>
                </c:pt>
                <c:pt idx="102">
                  <c:v>155</c:v>
                </c:pt>
                <c:pt idx="103">
                  <c:v>144</c:v>
                </c:pt>
                <c:pt idx="104">
                  <c:v>146</c:v>
                </c:pt>
                <c:pt idx="105">
                  <c:v>122</c:v>
                </c:pt>
                <c:pt idx="106">
                  <c:v>103</c:v>
                </c:pt>
                <c:pt idx="107">
                  <c:v>112</c:v>
                </c:pt>
                <c:pt idx="108">
                  <c:v>114</c:v>
                </c:pt>
                <c:pt idx="109">
                  <c:v>133</c:v>
                </c:pt>
                <c:pt idx="110">
                  <c:v>128</c:v>
                </c:pt>
                <c:pt idx="111">
                  <c:v>124</c:v>
                </c:pt>
                <c:pt idx="112">
                  <c:v>110</c:v>
                </c:pt>
                <c:pt idx="113">
                  <c:v>100</c:v>
                </c:pt>
                <c:pt idx="114">
                  <c:v>105</c:v>
                </c:pt>
                <c:pt idx="115">
                  <c:v>96</c:v>
                </c:pt>
                <c:pt idx="116">
                  <c:v>89</c:v>
                </c:pt>
                <c:pt idx="117">
                  <c:v>103</c:v>
                </c:pt>
                <c:pt idx="118">
                  <c:v>108</c:v>
                </c:pt>
                <c:pt idx="119">
                  <c:v>99</c:v>
                </c:pt>
                <c:pt idx="120">
                  <c:v>125</c:v>
                </c:pt>
                <c:pt idx="121">
                  <c:v>121</c:v>
                </c:pt>
                <c:pt idx="122">
                  <c:v>156</c:v>
                </c:pt>
                <c:pt idx="123">
                  <c:v>110</c:v>
                </c:pt>
                <c:pt idx="124">
                  <c:v>100</c:v>
                </c:pt>
                <c:pt idx="125">
                  <c:v>109</c:v>
                </c:pt>
                <c:pt idx="126">
                  <c:v>113</c:v>
                </c:pt>
                <c:pt idx="127">
                  <c:v>108</c:v>
                </c:pt>
                <c:pt idx="128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FF-494B-AB7B-721193A5D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351872"/>
        <c:axId val="548649328"/>
      </c:lineChart>
      <c:catAx>
        <c:axId val="3076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307674912"/>
        <c:crosses val="autoZero"/>
        <c:auto val="1"/>
        <c:lblAlgn val="ctr"/>
        <c:lblOffset val="100"/>
        <c:noMultiLvlLbl val="0"/>
      </c:catAx>
      <c:valAx>
        <c:axId val="30767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307673264"/>
        <c:crosses val="autoZero"/>
        <c:crossBetween val="between"/>
      </c:valAx>
      <c:valAx>
        <c:axId val="548649328"/>
        <c:scaling>
          <c:orientation val="minMax"/>
          <c:max val="60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323351872"/>
        <c:crosses val="max"/>
        <c:crossBetween val="between"/>
      </c:valAx>
      <c:catAx>
        <c:axId val="323351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49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Ubuntu" panose="020B050403060203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WebRTC Questions as a % of all stackoverflow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pretty!$K$1</c:f>
              <c:strCache>
                <c:ptCount val="1"/>
                <c:pt idx="0">
                  <c:v>webrtc q's</c:v>
                </c:pt>
              </c:strCache>
            </c:strRef>
          </c:tx>
          <c:spPr>
            <a:noFill/>
            <a:ln w="9525" cap="flat" cmpd="sng" algn="ctr">
              <a:solidFill>
                <a:srgbClr val="4472C4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pretty!$C$2:$D$130</c:f>
              <c:multiLvlStrCache>
                <c:ptCount val="12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</c:v>
                  </c:pt>
                  <c:pt idx="85">
                    <c:v>2</c:v>
                  </c:pt>
                  <c:pt idx="86">
                    <c:v>3</c:v>
                  </c:pt>
                  <c:pt idx="87">
                    <c:v>4</c:v>
                  </c:pt>
                  <c:pt idx="88">
                    <c:v>5</c:v>
                  </c:pt>
                  <c:pt idx="89">
                    <c:v>6</c:v>
                  </c:pt>
                  <c:pt idx="90">
                    <c:v>7</c:v>
                  </c:pt>
                  <c:pt idx="91">
                    <c:v>8</c:v>
                  </c:pt>
                  <c:pt idx="92">
                    <c:v>9</c:v>
                  </c:pt>
                  <c:pt idx="93">
                    <c:v>10</c:v>
                  </c:pt>
                  <c:pt idx="94">
                    <c:v>11</c:v>
                  </c:pt>
                  <c:pt idx="95">
                    <c:v>12</c:v>
                  </c:pt>
                  <c:pt idx="96">
                    <c:v>1</c:v>
                  </c:pt>
                  <c:pt idx="97">
                    <c:v>2</c:v>
                  </c:pt>
                  <c:pt idx="98">
                    <c:v>3</c:v>
                  </c:pt>
                  <c:pt idx="99">
                    <c:v>4</c:v>
                  </c:pt>
                  <c:pt idx="100">
                    <c:v>5</c:v>
                  </c:pt>
                  <c:pt idx="101">
                    <c:v>6</c:v>
                  </c:pt>
                  <c:pt idx="102">
                    <c:v>7</c:v>
                  </c:pt>
                  <c:pt idx="103">
                    <c:v>8</c:v>
                  </c:pt>
                  <c:pt idx="104">
                    <c:v>9</c:v>
                  </c:pt>
                  <c:pt idx="105">
                    <c:v>10</c:v>
                  </c:pt>
                  <c:pt idx="106">
                    <c:v>11</c:v>
                  </c:pt>
                  <c:pt idx="107">
                    <c:v>12</c:v>
                  </c:pt>
                  <c:pt idx="108">
                    <c:v>1</c:v>
                  </c:pt>
                  <c:pt idx="109">
                    <c:v>2</c:v>
                  </c:pt>
                  <c:pt idx="110">
                    <c:v>3</c:v>
                  </c:pt>
                  <c:pt idx="111">
                    <c:v>4</c:v>
                  </c:pt>
                  <c:pt idx="112">
                    <c:v>5</c:v>
                  </c:pt>
                  <c:pt idx="113">
                    <c:v>6</c:v>
                  </c:pt>
                  <c:pt idx="114">
                    <c:v>7</c:v>
                  </c:pt>
                  <c:pt idx="115">
                    <c:v>8</c:v>
                  </c:pt>
                  <c:pt idx="116">
                    <c:v>9</c:v>
                  </c:pt>
                  <c:pt idx="117">
                    <c:v>10</c:v>
                  </c:pt>
                  <c:pt idx="118">
                    <c:v>11</c:v>
                  </c:pt>
                  <c:pt idx="119">
                    <c:v>12</c:v>
                  </c:pt>
                  <c:pt idx="120">
                    <c:v>1</c:v>
                  </c:pt>
                  <c:pt idx="121">
                    <c:v>2</c:v>
                  </c:pt>
                  <c:pt idx="122">
                    <c:v>3</c:v>
                  </c:pt>
                  <c:pt idx="123">
                    <c:v>4</c:v>
                  </c:pt>
                  <c:pt idx="124">
                    <c:v>5</c:v>
                  </c:pt>
                  <c:pt idx="125">
                    <c:v>6</c:v>
                  </c:pt>
                  <c:pt idx="126">
                    <c:v>7</c:v>
                  </c:pt>
                  <c:pt idx="127">
                    <c:v>8</c:v>
                  </c:pt>
                  <c:pt idx="128">
                    <c:v>9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  <c:pt idx="108">
                    <c:v>2021</c:v>
                  </c:pt>
                  <c:pt idx="120">
                    <c:v>2022</c:v>
                  </c:pt>
                </c:lvl>
              </c:multiLvlStrCache>
            </c:multiLvlStrRef>
          </c:cat>
          <c:val>
            <c:numRef>
              <c:f>pretty!$K$2:$K$131</c:f>
              <c:numCache>
                <c:formatCode>General</c:formatCode>
                <c:ptCount val="130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  <c:pt idx="6">
                  <c:v>11</c:v>
                </c:pt>
                <c:pt idx="7">
                  <c:v>17</c:v>
                </c:pt>
                <c:pt idx="8">
                  <c:v>11</c:v>
                </c:pt>
                <c:pt idx="9">
                  <c:v>26</c:v>
                </c:pt>
                <c:pt idx="10">
                  <c:v>21</c:v>
                </c:pt>
                <c:pt idx="11">
                  <c:v>27</c:v>
                </c:pt>
                <c:pt idx="12">
                  <c:v>29</c:v>
                </c:pt>
                <c:pt idx="13">
                  <c:v>28</c:v>
                </c:pt>
                <c:pt idx="14">
                  <c:v>37</c:v>
                </c:pt>
                <c:pt idx="15">
                  <c:v>25</c:v>
                </c:pt>
                <c:pt idx="16">
                  <c:v>35</c:v>
                </c:pt>
                <c:pt idx="17">
                  <c:v>42</c:v>
                </c:pt>
                <c:pt idx="18">
                  <c:v>71</c:v>
                </c:pt>
                <c:pt idx="19">
                  <c:v>53</c:v>
                </c:pt>
                <c:pt idx="20">
                  <c:v>63</c:v>
                </c:pt>
                <c:pt idx="21">
                  <c:v>41</c:v>
                </c:pt>
                <c:pt idx="22">
                  <c:v>59</c:v>
                </c:pt>
                <c:pt idx="23">
                  <c:v>54</c:v>
                </c:pt>
                <c:pt idx="24">
                  <c:v>57</c:v>
                </c:pt>
                <c:pt idx="25">
                  <c:v>48</c:v>
                </c:pt>
                <c:pt idx="26">
                  <c:v>70</c:v>
                </c:pt>
                <c:pt idx="27">
                  <c:v>96</c:v>
                </c:pt>
                <c:pt idx="28">
                  <c:v>83</c:v>
                </c:pt>
                <c:pt idx="29">
                  <c:v>66</c:v>
                </c:pt>
                <c:pt idx="30">
                  <c:v>63</c:v>
                </c:pt>
                <c:pt idx="31">
                  <c:v>76</c:v>
                </c:pt>
                <c:pt idx="32">
                  <c:v>76</c:v>
                </c:pt>
                <c:pt idx="33">
                  <c:v>61</c:v>
                </c:pt>
                <c:pt idx="34">
                  <c:v>58</c:v>
                </c:pt>
                <c:pt idx="35">
                  <c:v>46</c:v>
                </c:pt>
                <c:pt idx="36">
                  <c:v>86</c:v>
                </c:pt>
                <c:pt idx="37">
                  <c:v>73</c:v>
                </c:pt>
                <c:pt idx="38">
                  <c:v>96</c:v>
                </c:pt>
                <c:pt idx="39">
                  <c:v>116</c:v>
                </c:pt>
                <c:pt idx="40">
                  <c:v>92</c:v>
                </c:pt>
                <c:pt idx="41">
                  <c:v>105</c:v>
                </c:pt>
                <c:pt idx="42">
                  <c:v>114</c:v>
                </c:pt>
                <c:pt idx="43">
                  <c:v>87</c:v>
                </c:pt>
                <c:pt idx="44">
                  <c:v>86</c:v>
                </c:pt>
                <c:pt idx="45">
                  <c:v>88</c:v>
                </c:pt>
                <c:pt idx="46">
                  <c:v>97</c:v>
                </c:pt>
                <c:pt idx="47">
                  <c:v>106</c:v>
                </c:pt>
                <c:pt idx="48">
                  <c:v>77</c:v>
                </c:pt>
                <c:pt idx="49">
                  <c:v>119</c:v>
                </c:pt>
                <c:pt idx="50">
                  <c:v>130</c:v>
                </c:pt>
                <c:pt idx="51">
                  <c:v>142</c:v>
                </c:pt>
                <c:pt idx="52">
                  <c:v>124</c:v>
                </c:pt>
                <c:pt idx="53">
                  <c:v>107</c:v>
                </c:pt>
                <c:pt idx="54">
                  <c:v>113</c:v>
                </c:pt>
                <c:pt idx="55">
                  <c:v>132</c:v>
                </c:pt>
                <c:pt idx="56">
                  <c:v>95</c:v>
                </c:pt>
                <c:pt idx="57">
                  <c:v>104</c:v>
                </c:pt>
                <c:pt idx="58">
                  <c:v>105</c:v>
                </c:pt>
                <c:pt idx="59">
                  <c:v>94</c:v>
                </c:pt>
                <c:pt idx="60">
                  <c:v>100</c:v>
                </c:pt>
                <c:pt idx="61">
                  <c:v>115</c:v>
                </c:pt>
                <c:pt idx="62">
                  <c:v>128</c:v>
                </c:pt>
                <c:pt idx="63">
                  <c:v>94</c:v>
                </c:pt>
                <c:pt idx="64">
                  <c:v>123</c:v>
                </c:pt>
                <c:pt idx="65">
                  <c:v>125</c:v>
                </c:pt>
                <c:pt idx="66">
                  <c:v>126</c:v>
                </c:pt>
                <c:pt idx="67">
                  <c:v>112</c:v>
                </c:pt>
                <c:pt idx="68">
                  <c:v>100</c:v>
                </c:pt>
                <c:pt idx="69">
                  <c:v>96</c:v>
                </c:pt>
                <c:pt idx="70">
                  <c:v>113</c:v>
                </c:pt>
                <c:pt idx="71">
                  <c:v>76</c:v>
                </c:pt>
                <c:pt idx="72">
                  <c:v>100</c:v>
                </c:pt>
                <c:pt idx="73">
                  <c:v>88</c:v>
                </c:pt>
                <c:pt idx="74">
                  <c:v>95</c:v>
                </c:pt>
                <c:pt idx="75">
                  <c:v>84</c:v>
                </c:pt>
                <c:pt idx="76">
                  <c:v>102</c:v>
                </c:pt>
                <c:pt idx="77">
                  <c:v>81</c:v>
                </c:pt>
                <c:pt idx="78">
                  <c:v>88</c:v>
                </c:pt>
                <c:pt idx="79">
                  <c:v>95</c:v>
                </c:pt>
                <c:pt idx="80">
                  <c:v>89</c:v>
                </c:pt>
                <c:pt idx="81">
                  <c:v>96</c:v>
                </c:pt>
                <c:pt idx="82">
                  <c:v>106</c:v>
                </c:pt>
                <c:pt idx="83">
                  <c:v>89</c:v>
                </c:pt>
                <c:pt idx="84">
                  <c:v>93</c:v>
                </c:pt>
                <c:pt idx="85">
                  <c:v>92</c:v>
                </c:pt>
                <c:pt idx="86">
                  <c:v>87</c:v>
                </c:pt>
                <c:pt idx="87">
                  <c:v>78</c:v>
                </c:pt>
                <c:pt idx="88">
                  <c:v>79</c:v>
                </c:pt>
                <c:pt idx="89">
                  <c:v>83</c:v>
                </c:pt>
                <c:pt idx="90">
                  <c:v>86</c:v>
                </c:pt>
                <c:pt idx="91">
                  <c:v>79</c:v>
                </c:pt>
                <c:pt idx="92">
                  <c:v>74</c:v>
                </c:pt>
                <c:pt idx="93">
                  <c:v>97</c:v>
                </c:pt>
                <c:pt idx="94">
                  <c:v>75</c:v>
                </c:pt>
                <c:pt idx="95">
                  <c:v>79</c:v>
                </c:pt>
                <c:pt idx="96">
                  <c:v>94</c:v>
                </c:pt>
                <c:pt idx="97">
                  <c:v>92</c:v>
                </c:pt>
                <c:pt idx="98">
                  <c:v>102</c:v>
                </c:pt>
                <c:pt idx="99">
                  <c:v>210</c:v>
                </c:pt>
                <c:pt idx="100">
                  <c:v>201</c:v>
                </c:pt>
                <c:pt idx="101">
                  <c:v>185</c:v>
                </c:pt>
                <c:pt idx="102">
                  <c:v>155</c:v>
                </c:pt>
                <c:pt idx="103">
                  <c:v>144</c:v>
                </c:pt>
                <c:pt idx="104">
                  <c:v>146</c:v>
                </c:pt>
                <c:pt idx="105">
                  <c:v>122</c:v>
                </c:pt>
                <c:pt idx="106">
                  <c:v>103</c:v>
                </c:pt>
                <c:pt idx="107">
                  <c:v>112</c:v>
                </c:pt>
                <c:pt idx="108">
                  <c:v>114</c:v>
                </c:pt>
                <c:pt idx="109">
                  <c:v>133</c:v>
                </c:pt>
                <c:pt idx="110">
                  <c:v>128</c:v>
                </c:pt>
                <c:pt idx="111">
                  <c:v>124</c:v>
                </c:pt>
                <c:pt idx="112">
                  <c:v>110</c:v>
                </c:pt>
                <c:pt idx="113">
                  <c:v>100</c:v>
                </c:pt>
                <c:pt idx="114">
                  <c:v>105</c:v>
                </c:pt>
                <c:pt idx="115">
                  <c:v>96</c:v>
                </c:pt>
                <c:pt idx="116">
                  <c:v>89</c:v>
                </c:pt>
                <c:pt idx="117">
                  <c:v>103</c:v>
                </c:pt>
                <c:pt idx="118">
                  <c:v>108</c:v>
                </c:pt>
                <c:pt idx="119">
                  <c:v>99</c:v>
                </c:pt>
                <c:pt idx="120">
                  <c:v>125</c:v>
                </c:pt>
                <c:pt idx="121">
                  <c:v>121</c:v>
                </c:pt>
                <c:pt idx="122">
                  <c:v>156</c:v>
                </c:pt>
                <c:pt idx="123">
                  <c:v>110</c:v>
                </c:pt>
                <c:pt idx="124">
                  <c:v>100</c:v>
                </c:pt>
                <c:pt idx="125">
                  <c:v>109</c:v>
                </c:pt>
                <c:pt idx="126">
                  <c:v>113</c:v>
                </c:pt>
                <c:pt idx="127">
                  <c:v>108</c:v>
                </c:pt>
                <c:pt idx="128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9-5E49-A7F6-9A6457537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0969791"/>
        <c:axId val="1786543391"/>
      </c:barChart>
      <c:lineChart>
        <c:grouping val="standard"/>
        <c:varyColors val="0"/>
        <c:ser>
          <c:idx val="1"/>
          <c:order val="1"/>
          <c:tx>
            <c:strRef>
              <c:f>pretty!$L$1</c:f>
              <c:strCache>
                <c:ptCount val="1"/>
                <c:pt idx="0">
                  <c:v>webrtcPct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pretty!$C$2:$D$130</c:f>
              <c:multiLvlStrCache>
                <c:ptCount val="12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</c:v>
                  </c:pt>
                  <c:pt idx="85">
                    <c:v>2</c:v>
                  </c:pt>
                  <c:pt idx="86">
                    <c:v>3</c:v>
                  </c:pt>
                  <c:pt idx="87">
                    <c:v>4</c:v>
                  </c:pt>
                  <c:pt idx="88">
                    <c:v>5</c:v>
                  </c:pt>
                  <c:pt idx="89">
                    <c:v>6</c:v>
                  </c:pt>
                  <c:pt idx="90">
                    <c:v>7</c:v>
                  </c:pt>
                  <c:pt idx="91">
                    <c:v>8</c:v>
                  </c:pt>
                  <c:pt idx="92">
                    <c:v>9</c:v>
                  </c:pt>
                  <c:pt idx="93">
                    <c:v>10</c:v>
                  </c:pt>
                  <c:pt idx="94">
                    <c:v>11</c:v>
                  </c:pt>
                  <c:pt idx="95">
                    <c:v>12</c:v>
                  </c:pt>
                  <c:pt idx="96">
                    <c:v>1</c:v>
                  </c:pt>
                  <c:pt idx="97">
                    <c:v>2</c:v>
                  </c:pt>
                  <c:pt idx="98">
                    <c:v>3</c:v>
                  </c:pt>
                  <c:pt idx="99">
                    <c:v>4</c:v>
                  </c:pt>
                  <c:pt idx="100">
                    <c:v>5</c:v>
                  </c:pt>
                  <c:pt idx="101">
                    <c:v>6</c:v>
                  </c:pt>
                  <c:pt idx="102">
                    <c:v>7</c:v>
                  </c:pt>
                  <c:pt idx="103">
                    <c:v>8</c:v>
                  </c:pt>
                  <c:pt idx="104">
                    <c:v>9</c:v>
                  </c:pt>
                  <c:pt idx="105">
                    <c:v>10</c:v>
                  </c:pt>
                  <c:pt idx="106">
                    <c:v>11</c:v>
                  </c:pt>
                  <c:pt idx="107">
                    <c:v>12</c:v>
                  </c:pt>
                  <c:pt idx="108">
                    <c:v>1</c:v>
                  </c:pt>
                  <c:pt idx="109">
                    <c:v>2</c:v>
                  </c:pt>
                  <c:pt idx="110">
                    <c:v>3</c:v>
                  </c:pt>
                  <c:pt idx="111">
                    <c:v>4</c:v>
                  </c:pt>
                  <c:pt idx="112">
                    <c:v>5</c:v>
                  </c:pt>
                  <c:pt idx="113">
                    <c:v>6</c:v>
                  </c:pt>
                  <c:pt idx="114">
                    <c:v>7</c:v>
                  </c:pt>
                  <c:pt idx="115">
                    <c:v>8</c:v>
                  </c:pt>
                  <c:pt idx="116">
                    <c:v>9</c:v>
                  </c:pt>
                  <c:pt idx="117">
                    <c:v>10</c:v>
                  </c:pt>
                  <c:pt idx="118">
                    <c:v>11</c:v>
                  </c:pt>
                  <c:pt idx="119">
                    <c:v>12</c:v>
                  </c:pt>
                  <c:pt idx="120">
                    <c:v>1</c:v>
                  </c:pt>
                  <c:pt idx="121">
                    <c:v>2</c:v>
                  </c:pt>
                  <c:pt idx="122">
                    <c:v>3</c:v>
                  </c:pt>
                  <c:pt idx="123">
                    <c:v>4</c:v>
                  </c:pt>
                  <c:pt idx="124">
                    <c:v>5</c:v>
                  </c:pt>
                  <c:pt idx="125">
                    <c:v>6</c:v>
                  </c:pt>
                  <c:pt idx="126">
                    <c:v>7</c:v>
                  </c:pt>
                  <c:pt idx="127">
                    <c:v>8</c:v>
                  </c:pt>
                  <c:pt idx="128">
                    <c:v>9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  <c:pt idx="108">
                    <c:v>2021</c:v>
                  </c:pt>
                  <c:pt idx="120">
                    <c:v>2022</c:v>
                  </c:pt>
                </c:lvl>
              </c:multiLvlStrCache>
            </c:multiLvlStrRef>
          </c:cat>
          <c:val>
            <c:numRef>
              <c:f>pretty!$L$2:$L$131</c:f>
              <c:numCache>
                <c:formatCode>0.0000%</c:formatCode>
                <c:ptCount val="130"/>
                <c:pt idx="0">
                  <c:v>1.7081899165549226E-5</c:v>
                </c:pt>
                <c:pt idx="1">
                  <c:v>3.20238257263404E-5</c:v>
                </c:pt>
                <c:pt idx="2">
                  <c:v>0</c:v>
                </c:pt>
                <c:pt idx="3">
                  <c:v>7.6936096877933196E-6</c:v>
                </c:pt>
                <c:pt idx="4">
                  <c:v>4.4250398253584284E-5</c:v>
                </c:pt>
                <c:pt idx="5">
                  <c:v>2.2761760242792108E-5</c:v>
                </c:pt>
                <c:pt idx="6">
                  <c:v>7.6860728360211302E-5</c:v>
                </c:pt>
                <c:pt idx="7">
                  <c:v>1.1935855309349286E-4</c:v>
                </c:pt>
                <c:pt idx="8">
                  <c:v>8.2607389606488432E-5</c:v>
                </c:pt>
                <c:pt idx="9">
                  <c:v>1.7216490749447086E-4</c:v>
                </c:pt>
                <c:pt idx="10">
                  <c:v>1.4077237107597016E-4</c:v>
                </c:pt>
                <c:pt idx="11">
                  <c:v>1.9814477778430105E-4</c:v>
                </c:pt>
                <c:pt idx="12">
                  <c:v>1.8273932550284821E-4</c:v>
                </c:pt>
                <c:pt idx="13">
                  <c:v>1.8157411790645041E-4</c:v>
                </c:pt>
                <c:pt idx="14">
                  <c:v>2.1169591312457446E-4</c:v>
                </c:pt>
                <c:pt idx="15">
                  <c:v>1.4483769487911845E-4</c:v>
                </c:pt>
                <c:pt idx="16">
                  <c:v>2.0877947518805067E-4</c:v>
                </c:pt>
                <c:pt idx="17">
                  <c:v>2.6339224121712298E-4</c:v>
                </c:pt>
                <c:pt idx="18">
                  <c:v>3.9883831319480721E-4</c:v>
                </c:pt>
                <c:pt idx="19">
                  <c:v>3.0894062510929501E-4</c:v>
                </c:pt>
                <c:pt idx="20">
                  <c:v>3.7771369302069032E-4</c:v>
                </c:pt>
                <c:pt idx="21">
                  <c:v>2.2087304109854708E-4</c:v>
                </c:pt>
                <c:pt idx="22">
                  <c:v>3.3210249020579097E-4</c:v>
                </c:pt>
                <c:pt idx="23">
                  <c:v>3.2402268158771117E-4</c:v>
                </c:pt>
                <c:pt idx="24">
                  <c:v>2.9945939698334059E-4</c:v>
                </c:pt>
                <c:pt idx="25">
                  <c:v>2.5362606007767299E-4</c:v>
                </c:pt>
                <c:pt idx="26">
                  <c:v>3.3456964784154782E-4</c:v>
                </c:pt>
                <c:pt idx="27">
                  <c:v>4.9032126257725112E-4</c:v>
                </c:pt>
                <c:pt idx="28">
                  <c:v>4.6711614871177245E-4</c:v>
                </c:pt>
                <c:pt idx="29">
                  <c:v>4.0226732492228926E-4</c:v>
                </c:pt>
                <c:pt idx="30">
                  <c:v>3.520595483578937E-4</c:v>
                </c:pt>
                <c:pt idx="31">
                  <c:v>4.6053907310451814E-4</c:v>
                </c:pt>
                <c:pt idx="32">
                  <c:v>4.5350120834203539E-4</c:v>
                </c:pt>
                <c:pt idx="33">
                  <c:v>3.4941601700109407E-4</c:v>
                </c:pt>
                <c:pt idx="34">
                  <c:v>3.4482348604653929E-4</c:v>
                </c:pt>
                <c:pt idx="35">
                  <c:v>2.9349462777224819E-4</c:v>
                </c:pt>
                <c:pt idx="36">
                  <c:v>5.1380093201099293E-4</c:v>
                </c:pt>
                <c:pt idx="37">
                  <c:v>4.2999352064557932E-4</c:v>
                </c:pt>
                <c:pt idx="38">
                  <c:v>5.0154381455417456E-4</c:v>
                </c:pt>
                <c:pt idx="39">
                  <c:v>6.0598145487788949E-4</c:v>
                </c:pt>
                <c:pt idx="40">
                  <c:v>4.9130339586771123E-4</c:v>
                </c:pt>
                <c:pt idx="41">
                  <c:v>5.5446130124146527E-4</c:v>
                </c:pt>
                <c:pt idx="42">
                  <c:v>5.7888295900594623E-4</c:v>
                </c:pt>
                <c:pt idx="43">
                  <c:v>4.7608103227501068E-4</c:v>
                </c:pt>
                <c:pt idx="44">
                  <c:v>4.8008217220435869E-4</c:v>
                </c:pt>
                <c:pt idx="45">
                  <c:v>4.6841897948537786E-4</c:v>
                </c:pt>
                <c:pt idx="46">
                  <c:v>5.4015525287061893E-4</c:v>
                </c:pt>
                <c:pt idx="47">
                  <c:v>6.0986485164749808E-4</c:v>
                </c:pt>
                <c:pt idx="48">
                  <c:v>4.2182535334721159E-4</c:v>
                </c:pt>
                <c:pt idx="49">
                  <c:v>6.2673801297716356E-4</c:v>
                </c:pt>
                <c:pt idx="50">
                  <c:v>6.3964730831492299E-4</c:v>
                </c:pt>
                <c:pt idx="51">
                  <c:v>7.1610118207124699E-4</c:v>
                </c:pt>
                <c:pt idx="52">
                  <c:v>6.4939145736011899E-4</c:v>
                </c:pt>
                <c:pt idx="53">
                  <c:v>5.761206084264369E-4</c:v>
                </c:pt>
                <c:pt idx="54">
                  <c:v>6.3450351503717179E-4</c:v>
                </c:pt>
                <c:pt idx="55">
                  <c:v>7.2123265216916181E-4</c:v>
                </c:pt>
                <c:pt idx="56">
                  <c:v>5.4985125076689777E-4</c:v>
                </c:pt>
                <c:pt idx="57">
                  <c:v>5.8929188647065158E-4</c:v>
                </c:pt>
                <c:pt idx="58">
                  <c:v>5.9520435349469988E-4</c:v>
                </c:pt>
                <c:pt idx="59">
                  <c:v>5.752577950491111E-4</c:v>
                </c:pt>
                <c:pt idx="60">
                  <c:v>5.6162737147157603E-4</c:v>
                </c:pt>
                <c:pt idx="61">
                  <c:v>6.5195330880477118E-4</c:v>
                </c:pt>
                <c:pt idx="62">
                  <c:v>6.307935678768375E-4</c:v>
                </c:pt>
                <c:pt idx="63">
                  <c:v>5.225096025035992E-4</c:v>
                </c:pt>
                <c:pt idx="64">
                  <c:v>6.5488233414971785E-4</c:v>
                </c:pt>
                <c:pt idx="65">
                  <c:v>6.964021081484618E-4</c:v>
                </c:pt>
                <c:pt idx="66">
                  <c:v>6.9590191096873964E-4</c:v>
                </c:pt>
                <c:pt idx="67">
                  <c:v>6.2626160960416915E-4</c:v>
                </c:pt>
                <c:pt idx="68">
                  <c:v>6.1161705432994295E-4</c:v>
                </c:pt>
                <c:pt idx="69">
                  <c:v>5.6001166690972733E-4</c:v>
                </c:pt>
                <c:pt idx="70">
                  <c:v>6.6318835136070994E-4</c:v>
                </c:pt>
                <c:pt idx="71">
                  <c:v>5.1906540907135099E-4</c:v>
                </c:pt>
                <c:pt idx="72">
                  <c:v>6.1859751571237691E-4</c:v>
                </c:pt>
                <c:pt idx="73">
                  <c:v>5.7042477199214364E-4</c:v>
                </c:pt>
                <c:pt idx="74">
                  <c:v>5.4467792334374915E-4</c:v>
                </c:pt>
                <c:pt idx="75">
                  <c:v>5.1300842799560274E-4</c:v>
                </c:pt>
                <c:pt idx="76">
                  <c:v>6.0386473429951688E-4</c:v>
                </c:pt>
                <c:pt idx="77">
                  <c:v>5.2029136316337154E-4</c:v>
                </c:pt>
                <c:pt idx="78">
                  <c:v>5.4707996070971188E-4</c:v>
                </c:pt>
                <c:pt idx="79">
                  <c:v>5.9630666482543906E-4</c:v>
                </c:pt>
                <c:pt idx="80">
                  <c:v>6.1252159310672333E-4</c:v>
                </c:pt>
                <c:pt idx="81">
                  <c:v>5.9508681448788435E-4</c:v>
                </c:pt>
                <c:pt idx="82">
                  <c:v>7.0398682349190746E-4</c:v>
                </c:pt>
                <c:pt idx="83">
                  <c:v>6.694145255430531E-4</c:v>
                </c:pt>
                <c:pt idx="84">
                  <c:v>6.1853613115626352E-4</c:v>
                </c:pt>
                <c:pt idx="85">
                  <c:v>6.2500849196320599E-4</c:v>
                </c:pt>
                <c:pt idx="86">
                  <c:v>5.3696080186146412E-4</c:v>
                </c:pt>
                <c:pt idx="87">
                  <c:v>5.0534172114207224E-4</c:v>
                </c:pt>
                <c:pt idx="88">
                  <c:v>5.1887659932217634E-4</c:v>
                </c:pt>
                <c:pt idx="89">
                  <c:v>6.0734669983901653E-4</c:v>
                </c:pt>
                <c:pt idx="90">
                  <c:v>5.6615076726595256E-4</c:v>
                </c:pt>
                <c:pt idx="91">
                  <c:v>5.7258824382112048E-4</c:v>
                </c:pt>
                <c:pt idx="92">
                  <c:v>5.3725578457495084E-4</c:v>
                </c:pt>
                <c:pt idx="93">
                  <c:v>6.3131313131313137E-4</c:v>
                </c:pt>
                <c:pt idx="94">
                  <c:v>5.0230053645697293E-4</c:v>
                </c:pt>
                <c:pt idx="95">
                  <c:v>5.916583659744014E-4</c:v>
                </c:pt>
                <c:pt idx="96">
                  <c:v>6.3597307262947802E-4</c:v>
                </c:pt>
                <c:pt idx="97">
                  <c:v>6.2884483937115519E-4</c:v>
                </c:pt>
                <c:pt idx="98">
                  <c:v>6.4874353641550112E-4</c:v>
                </c:pt>
                <c:pt idx="99">
                  <c:v>1.1385754794216037E-3</c:v>
                </c:pt>
                <c:pt idx="100">
                  <c:v>1.0689158215495557E-3</c:v>
                </c:pt>
                <c:pt idx="101">
                  <c:v>1.0675191432149059E-3</c:v>
                </c:pt>
                <c:pt idx="102">
                  <c:v>9.2640739213330702E-4</c:v>
                </c:pt>
                <c:pt idx="103">
                  <c:v>9.6265049770367743E-4</c:v>
                </c:pt>
                <c:pt idx="104">
                  <c:v>1.0209147676020389E-3</c:v>
                </c:pt>
                <c:pt idx="105">
                  <c:v>8.5246726385958043E-4</c:v>
                </c:pt>
                <c:pt idx="106">
                  <c:v>7.5577470576149804E-4</c:v>
                </c:pt>
                <c:pt idx="107">
                  <c:v>8.279430789133247E-4</c:v>
                </c:pt>
                <c:pt idx="108">
                  <c:v>8.0683973614925121E-4</c:v>
                </c:pt>
                <c:pt idx="109">
                  <c:v>9.9964674137710736E-4</c:v>
                </c:pt>
                <c:pt idx="110">
                  <c:v>8.4975868181184488E-4</c:v>
                </c:pt>
                <c:pt idx="111">
                  <c:v>9.0007040873358647E-4</c:v>
                </c:pt>
                <c:pt idx="112">
                  <c:v>8.1176019128021966E-4</c:v>
                </c:pt>
                <c:pt idx="113">
                  <c:v>7.6529831328251753E-4</c:v>
                </c:pt>
                <c:pt idx="114">
                  <c:v>8.3586747122227703E-4</c:v>
                </c:pt>
                <c:pt idx="115">
                  <c:v>7.7503108197568343E-4</c:v>
                </c:pt>
                <c:pt idx="116">
                  <c:v>7.0077084793272596E-4</c:v>
                </c:pt>
                <c:pt idx="117">
                  <c:v>7.1928881191645074E-4</c:v>
                </c:pt>
                <c:pt idx="118">
                  <c:v>7.4449897976065738E-4</c:v>
                </c:pt>
                <c:pt idx="119">
                  <c:v>7.2837498804434995E-4</c:v>
                </c:pt>
                <c:pt idx="120">
                  <c:v>8.7202204471729049E-4</c:v>
                </c:pt>
                <c:pt idx="121">
                  <c:v>8.6208124937659414E-4</c:v>
                </c:pt>
                <c:pt idx="122">
                  <c:v>1.019188177417142E-3</c:v>
                </c:pt>
                <c:pt idx="123">
                  <c:v>7.7529760855928563E-4</c:v>
                </c:pt>
                <c:pt idx="124">
                  <c:v>6.8776736956491832E-4</c:v>
                </c:pt>
                <c:pt idx="125">
                  <c:v>7.7789910149085432E-4</c:v>
                </c:pt>
                <c:pt idx="126">
                  <c:v>8.1307247857589991E-4</c:v>
                </c:pt>
                <c:pt idx="127">
                  <c:v>7.4365312713025634E-4</c:v>
                </c:pt>
                <c:pt idx="128">
                  <c:v>7.55726078362981E-4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9-5E49-A7F6-9A6457537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964912"/>
        <c:axId val="307961952"/>
      </c:lineChart>
      <c:catAx>
        <c:axId val="16809697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543391"/>
        <c:crosses val="autoZero"/>
        <c:auto val="1"/>
        <c:lblAlgn val="ctr"/>
        <c:lblOffset val="100"/>
        <c:noMultiLvlLbl val="0"/>
      </c:catAx>
      <c:valAx>
        <c:axId val="178654339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69791"/>
        <c:crosses val="autoZero"/>
        <c:crossBetween val="between"/>
      </c:valAx>
      <c:valAx>
        <c:axId val="307961952"/>
        <c:scaling>
          <c:orientation val="minMax"/>
        </c:scaling>
        <c:delete val="0"/>
        <c:axPos val="r"/>
        <c:numFmt formatCode="0.00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4912"/>
        <c:crosses val="max"/>
        <c:crossBetween val="between"/>
      </c:valAx>
      <c:catAx>
        <c:axId val="30796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7961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[2022 OSS analysis FOSDEM update.xlsx]languages!PivotTable19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WebRTC Programming Language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4">
                <a:lumMod val="60000"/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languages!$I$4:$I$5</c:f>
              <c:strCache>
                <c:ptCount val="1"/>
                <c:pt idx="0">
                  <c:v>JavaScript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languages!$I$6:$I$58</c:f>
              <c:numCache>
                <c:formatCode>0.00%</c:formatCode>
                <c:ptCount val="48"/>
                <c:pt idx="0">
                  <c:v>0.47908745247148288</c:v>
                </c:pt>
                <c:pt idx="1">
                  <c:v>0.43965517241379309</c:v>
                </c:pt>
                <c:pt idx="2">
                  <c:v>0.38141025641025639</c:v>
                </c:pt>
                <c:pt idx="3">
                  <c:v>0.42857142857142855</c:v>
                </c:pt>
                <c:pt idx="4">
                  <c:v>0.41044776119402987</c:v>
                </c:pt>
                <c:pt idx="5">
                  <c:v>0.43984962406015038</c:v>
                </c:pt>
                <c:pt idx="6">
                  <c:v>0.40766550522648082</c:v>
                </c:pt>
                <c:pt idx="7">
                  <c:v>0.396078431372549</c:v>
                </c:pt>
                <c:pt idx="8">
                  <c:v>0.37931034482758619</c:v>
                </c:pt>
                <c:pt idx="9">
                  <c:v>0.42682926829268292</c:v>
                </c:pt>
                <c:pt idx="10">
                  <c:v>0.40944881889763779</c:v>
                </c:pt>
                <c:pt idx="11">
                  <c:v>0.45674740484429066</c:v>
                </c:pt>
                <c:pt idx="12">
                  <c:v>0.39849624060150374</c:v>
                </c:pt>
                <c:pt idx="13">
                  <c:v>0.36475409836065575</c:v>
                </c:pt>
                <c:pt idx="14">
                  <c:v>0.38787878787878788</c:v>
                </c:pt>
                <c:pt idx="15">
                  <c:v>0.46969696969696972</c:v>
                </c:pt>
                <c:pt idx="16">
                  <c:v>0.38341968911917096</c:v>
                </c:pt>
                <c:pt idx="17">
                  <c:v>0.45684210526315788</c:v>
                </c:pt>
                <c:pt idx="18">
                  <c:v>0.59627953745600804</c:v>
                </c:pt>
                <c:pt idx="19">
                  <c:v>0.51296043656207368</c:v>
                </c:pt>
                <c:pt idx="20">
                  <c:v>0.4592</c:v>
                </c:pt>
                <c:pt idx="21">
                  <c:v>0.47774480712166173</c:v>
                </c:pt>
                <c:pt idx="22">
                  <c:v>0.47387387387387386</c:v>
                </c:pt>
                <c:pt idx="23">
                  <c:v>0.43346007604562736</c:v>
                </c:pt>
                <c:pt idx="24">
                  <c:v>0.45777027027027029</c:v>
                </c:pt>
                <c:pt idx="25">
                  <c:v>0.40251572327044027</c:v>
                </c:pt>
                <c:pt idx="26">
                  <c:v>0.36897274633123689</c:v>
                </c:pt>
                <c:pt idx="27">
                  <c:v>0.38148984198645597</c:v>
                </c:pt>
                <c:pt idx="28">
                  <c:v>0.38461538461538464</c:v>
                </c:pt>
                <c:pt idx="29">
                  <c:v>0.39861751152073732</c:v>
                </c:pt>
                <c:pt idx="30">
                  <c:v>0.35949367088607592</c:v>
                </c:pt>
                <c:pt idx="31">
                  <c:v>0.34278350515463918</c:v>
                </c:pt>
                <c:pt idx="32">
                  <c:v>0.33155080213903743</c:v>
                </c:pt>
                <c:pt idx="33">
                  <c:v>0.3504273504273504</c:v>
                </c:pt>
                <c:pt idx="34">
                  <c:v>0.32665330661322645</c:v>
                </c:pt>
                <c:pt idx="35">
                  <c:v>0.30853391684901532</c:v>
                </c:pt>
                <c:pt idx="36">
                  <c:v>0.3696027633851468</c:v>
                </c:pt>
                <c:pt idx="37">
                  <c:v>0.40487062404870622</c:v>
                </c:pt>
                <c:pt idx="38">
                  <c:v>0.3282442748091603</c:v>
                </c:pt>
                <c:pt idx="39">
                  <c:v>0.32154340836012862</c:v>
                </c:pt>
                <c:pt idx="40">
                  <c:v>0.33270321361058602</c:v>
                </c:pt>
                <c:pt idx="41">
                  <c:v>0.25555555555555554</c:v>
                </c:pt>
                <c:pt idx="42">
                  <c:v>0.28242074927953892</c:v>
                </c:pt>
                <c:pt idx="43">
                  <c:v>0.25868725868725867</c:v>
                </c:pt>
                <c:pt idx="44">
                  <c:v>0.28982725527831094</c:v>
                </c:pt>
                <c:pt idx="45">
                  <c:v>0.31727574750830567</c:v>
                </c:pt>
                <c:pt idx="46">
                  <c:v>0.33715925394548063</c:v>
                </c:pt>
                <c:pt idx="47">
                  <c:v>0.21143473570658036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36-DA45-8553-4EFDE9F4FC95}"/>
            </c:ext>
          </c:extLst>
        </c:ser>
        <c:ser>
          <c:idx val="1"/>
          <c:order val="1"/>
          <c:tx>
            <c:strRef>
              <c:f>languages!$J$4:$J$5</c:f>
              <c:strCache>
                <c:ptCount val="1"/>
                <c:pt idx="0">
                  <c:v>TypeScript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languages!$J$6:$J$58</c:f>
              <c:numCache>
                <c:formatCode>0.00%</c:formatCode>
                <c:ptCount val="48"/>
                <c:pt idx="0">
                  <c:v>4.1825095057034217E-2</c:v>
                </c:pt>
                <c:pt idx="1">
                  <c:v>4.7413793103448273E-2</c:v>
                </c:pt>
                <c:pt idx="2">
                  <c:v>9.9358974358974353E-2</c:v>
                </c:pt>
                <c:pt idx="3">
                  <c:v>8.2539682539682538E-2</c:v>
                </c:pt>
                <c:pt idx="4">
                  <c:v>0.12313432835820895</c:v>
                </c:pt>
                <c:pt idx="5">
                  <c:v>6.7669172932330823E-2</c:v>
                </c:pt>
                <c:pt idx="6">
                  <c:v>0.11149825783972125</c:v>
                </c:pt>
                <c:pt idx="7">
                  <c:v>7.4509803921568626E-2</c:v>
                </c:pt>
                <c:pt idx="8">
                  <c:v>0.11637931034482758</c:v>
                </c:pt>
                <c:pt idx="9">
                  <c:v>8.5365853658536592E-2</c:v>
                </c:pt>
                <c:pt idx="10">
                  <c:v>0.1062992125984252</c:v>
                </c:pt>
                <c:pt idx="11">
                  <c:v>0.10380622837370242</c:v>
                </c:pt>
                <c:pt idx="12">
                  <c:v>0.12406015037593984</c:v>
                </c:pt>
                <c:pt idx="13">
                  <c:v>0.15573770491803279</c:v>
                </c:pt>
                <c:pt idx="14">
                  <c:v>0.12727272727272726</c:v>
                </c:pt>
                <c:pt idx="15">
                  <c:v>0.12121212121212122</c:v>
                </c:pt>
                <c:pt idx="16">
                  <c:v>0.11398963730569948</c:v>
                </c:pt>
                <c:pt idx="17">
                  <c:v>0.1368421052631579</c:v>
                </c:pt>
                <c:pt idx="18">
                  <c:v>0.16993464052287582</c:v>
                </c:pt>
                <c:pt idx="19">
                  <c:v>0.15961800818553887</c:v>
                </c:pt>
                <c:pt idx="20">
                  <c:v>0.18559999999999999</c:v>
                </c:pt>
                <c:pt idx="21">
                  <c:v>0.1543026706231454</c:v>
                </c:pt>
                <c:pt idx="22">
                  <c:v>0.14954954954954955</c:v>
                </c:pt>
                <c:pt idx="23">
                  <c:v>0.1634980988593156</c:v>
                </c:pt>
                <c:pt idx="24">
                  <c:v>0.16216216216216217</c:v>
                </c:pt>
                <c:pt idx="25">
                  <c:v>0.16981132075471697</c:v>
                </c:pt>
                <c:pt idx="26">
                  <c:v>0.20335429769392033</c:v>
                </c:pt>
                <c:pt idx="27">
                  <c:v>0.17607223476297967</c:v>
                </c:pt>
                <c:pt idx="28">
                  <c:v>0.17582417582417584</c:v>
                </c:pt>
                <c:pt idx="29">
                  <c:v>0.1728110599078341</c:v>
                </c:pt>
                <c:pt idx="30">
                  <c:v>0.11898734177215189</c:v>
                </c:pt>
                <c:pt idx="31">
                  <c:v>0.17783505154639176</c:v>
                </c:pt>
                <c:pt idx="32">
                  <c:v>0.19518716577540107</c:v>
                </c:pt>
                <c:pt idx="33">
                  <c:v>0.15384615384615385</c:v>
                </c:pt>
                <c:pt idx="34">
                  <c:v>0.16232464929859719</c:v>
                </c:pt>
                <c:pt idx="35">
                  <c:v>0.13785557986870897</c:v>
                </c:pt>
                <c:pt idx="36">
                  <c:v>0.18652849740932642</c:v>
                </c:pt>
                <c:pt idx="37">
                  <c:v>0.21917808219178081</c:v>
                </c:pt>
                <c:pt idx="38">
                  <c:v>0.19465648854961831</c:v>
                </c:pt>
                <c:pt idx="39">
                  <c:v>0.20418006430868169</c:v>
                </c:pt>
                <c:pt idx="40">
                  <c:v>0.19281663516068054</c:v>
                </c:pt>
                <c:pt idx="41">
                  <c:v>0.19305555555555556</c:v>
                </c:pt>
                <c:pt idx="42">
                  <c:v>0.19884726224783861</c:v>
                </c:pt>
                <c:pt idx="43">
                  <c:v>0.22265122265122264</c:v>
                </c:pt>
                <c:pt idx="44">
                  <c:v>0.22456813819577734</c:v>
                </c:pt>
                <c:pt idx="45">
                  <c:v>0.23421926910299004</c:v>
                </c:pt>
                <c:pt idx="46">
                  <c:v>0.23672883787661406</c:v>
                </c:pt>
                <c:pt idx="47">
                  <c:v>0.21574973031283712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36-DA45-8553-4EFDE9F4FC95}"/>
            </c:ext>
          </c:extLst>
        </c:ser>
        <c:ser>
          <c:idx val="2"/>
          <c:order val="2"/>
          <c:tx>
            <c:strRef>
              <c:f>languages!$K$4:$K$5</c:f>
              <c:strCache>
                <c:ptCount val="1"/>
                <c:pt idx="0">
                  <c:v>Go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languages!$K$6:$K$58</c:f>
              <c:numCache>
                <c:formatCode>0.00%</c:formatCode>
                <c:ptCount val="48"/>
                <c:pt idx="0">
                  <c:v>4.9429657794676805E-2</c:v>
                </c:pt>
                <c:pt idx="1">
                  <c:v>8.1896551724137928E-2</c:v>
                </c:pt>
                <c:pt idx="2">
                  <c:v>7.371794871794872E-2</c:v>
                </c:pt>
                <c:pt idx="3">
                  <c:v>0.10158730158730159</c:v>
                </c:pt>
                <c:pt idx="4">
                  <c:v>8.2089552238805971E-2</c:v>
                </c:pt>
                <c:pt idx="5">
                  <c:v>6.3909774436090222E-2</c:v>
                </c:pt>
                <c:pt idx="6">
                  <c:v>5.5749128919860627E-2</c:v>
                </c:pt>
                <c:pt idx="7">
                  <c:v>7.0588235294117646E-2</c:v>
                </c:pt>
                <c:pt idx="8">
                  <c:v>8.6206896551724144E-2</c:v>
                </c:pt>
                <c:pt idx="9">
                  <c:v>8.943089430894309E-2</c:v>
                </c:pt>
                <c:pt idx="10">
                  <c:v>6.2992125984251968E-2</c:v>
                </c:pt>
                <c:pt idx="11">
                  <c:v>6.9204152249134954E-2</c:v>
                </c:pt>
                <c:pt idx="12">
                  <c:v>8.2706766917293228E-2</c:v>
                </c:pt>
                <c:pt idx="13">
                  <c:v>9.0163934426229511E-2</c:v>
                </c:pt>
                <c:pt idx="14">
                  <c:v>6.363636363636363E-2</c:v>
                </c:pt>
                <c:pt idx="15">
                  <c:v>7.3232323232323232E-2</c:v>
                </c:pt>
                <c:pt idx="16">
                  <c:v>9.0673575129533682E-2</c:v>
                </c:pt>
                <c:pt idx="17">
                  <c:v>7.7894736842105267E-2</c:v>
                </c:pt>
                <c:pt idx="18">
                  <c:v>1.9105077928607342E-2</c:v>
                </c:pt>
                <c:pt idx="19">
                  <c:v>4.229195088676671E-2</c:v>
                </c:pt>
                <c:pt idx="20">
                  <c:v>5.6000000000000001E-2</c:v>
                </c:pt>
                <c:pt idx="21">
                  <c:v>6.6765578635014838E-2</c:v>
                </c:pt>
                <c:pt idx="22">
                  <c:v>4.3243243243243246E-2</c:v>
                </c:pt>
                <c:pt idx="23">
                  <c:v>8.17490494296578E-2</c:v>
                </c:pt>
                <c:pt idx="24">
                  <c:v>7.4324324324324328E-2</c:v>
                </c:pt>
                <c:pt idx="25">
                  <c:v>7.7568134171907763E-2</c:v>
                </c:pt>
                <c:pt idx="26">
                  <c:v>7.9664570230607967E-2</c:v>
                </c:pt>
                <c:pt idx="27">
                  <c:v>7.4492099322799099E-2</c:v>
                </c:pt>
                <c:pt idx="28">
                  <c:v>5.9340659340659338E-2</c:v>
                </c:pt>
                <c:pt idx="29">
                  <c:v>6.6820276497695855E-2</c:v>
                </c:pt>
                <c:pt idx="30">
                  <c:v>8.3544303797468356E-2</c:v>
                </c:pt>
                <c:pt idx="31">
                  <c:v>8.247422680412371E-2</c:v>
                </c:pt>
                <c:pt idx="32">
                  <c:v>6.9518716577540107E-2</c:v>
                </c:pt>
                <c:pt idx="33">
                  <c:v>6.8376068376068383E-2</c:v>
                </c:pt>
                <c:pt idx="34">
                  <c:v>0.10621242484969939</c:v>
                </c:pt>
                <c:pt idx="35">
                  <c:v>0.10940919037199125</c:v>
                </c:pt>
                <c:pt idx="36">
                  <c:v>6.7357512953367879E-2</c:v>
                </c:pt>
                <c:pt idx="37">
                  <c:v>8.6757990867579904E-2</c:v>
                </c:pt>
                <c:pt idx="38">
                  <c:v>8.3969465648854963E-2</c:v>
                </c:pt>
                <c:pt idx="39">
                  <c:v>8.6816720257234734E-2</c:v>
                </c:pt>
                <c:pt idx="40">
                  <c:v>9.0737240075614373E-2</c:v>
                </c:pt>
                <c:pt idx="41">
                  <c:v>9.7222222222222224E-2</c:v>
                </c:pt>
                <c:pt idx="42">
                  <c:v>7.7809798270893377E-2</c:v>
                </c:pt>
                <c:pt idx="43">
                  <c:v>9.3951093951093953E-2</c:v>
                </c:pt>
                <c:pt idx="44">
                  <c:v>0.12859884836852206</c:v>
                </c:pt>
                <c:pt idx="45">
                  <c:v>9.9667774086378738E-2</c:v>
                </c:pt>
                <c:pt idx="46">
                  <c:v>9.0387374461979919E-2</c:v>
                </c:pt>
                <c:pt idx="47">
                  <c:v>0.23948220064724918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36-DA45-8553-4EFDE9F4FC95}"/>
            </c:ext>
          </c:extLst>
        </c:ser>
        <c:ser>
          <c:idx val="3"/>
          <c:order val="3"/>
          <c:tx>
            <c:strRef>
              <c:f>languages!$L$4:$L$5</c:f>
              <c:strCache>
                <c:ptCount val="1"/>
                <c:pt idx="0">
                  <c:v>C++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languages!$L$6:$L$58</c:f>
              <c:numCache>
                <c:formatCode>0.00%</c:formatCode>
                <c:ptCount val="48"/>
                <c:pt idx="0">
                  <c:v>0.13688212927756654</c:v>
                </c:pt>
                <c:pt idx="1">
                  <c:v>0.10775862068965517</c:v>
                </c:pt>
                <c:pt idx="2">
                  <c:v>0.11217948717948718</c:v>
                </c:pt>
                <c:pt idx="3">
                  <c:v>9.5238095238095233E-2</c:v>
                </c:pt>
                <c:pt idx="4">
                  <c:v>7.0895522388059698E-2</c:v>
                </c:pt>
                <c:pt idx="5">
                  <c:v>0.10902255639097744</c:v>
                </c:pt>
                <c:pt idx="6">
                  <c:v>0.10801393728222997</c:v>
                </c:pt>
                <c:pt idx="7">
                  <c:v>0.11764705882352941</c:v>
                </c:pt>
                <c:pt idx="8">
                  <c:v>0.10775862068965517</c:v>
                </c:pt>
                <c:pt idx="9">
                  <c:v>0.12195121951219512</c:v>
                </c:pt>
                <c:pt idx="10">
                  <c:v>0.11811023622047244</c:v>
                </c:pt>
                <c:pt idx="11">
                  <c:v>6.5743944636678195E-2</c:v>
                </c:pt>
                <c:pt idx="12">
                  <c:v>9.7744360902255634E-2</c:v>
                </c:pt>
                <c:pt idx="13">
                  <c:v>8.1967213114754092E-2</c:v>
                </c:pt>
                <c:pt idx="14">
                  <c:v>8.7878787878787876E-2</c:v>
                </c:pt>
                <c:pt idx="15">
                  <c:v>7.0707070707070704E-2</c:v>
                </c:pt>
                <c:pt idx="16">
                  <c:v>0.11658031088082901</c:v>
                </c:pt>
                <c:pt idx="17">
                  <c:v>8.4210526315789472E-2</c:v>
                </c:pt>
                <c:pt idx="18">
                  <c:v>3.1674208144796379E-2</c:v>
                </c:pt>
                <c:pt idx="19">
                  <c:v>6.6848567530695777E-2</c:v>
                </c:pt>
                <c:pt idx="20">
                  <c:v>7.6799999999999993E-2</c:v>
                </c:pt>
                <c:pt idx="21">
                  <c:v>7.71513353115727E-2</c:v>
                </c:pt>
                <c:pt idx="22">
                  <c:v>7.9279279279279274E-2</c:v>
                </c:pt>
                <c:pt idx="23">
                  <c:v>8.17490494296578E-2</c:v>
                </c:pt>
                <c:pt idx="24">
                  <c:v>7.77027027027027E-2</c:v>
                </c:pt>
                <c:pt idx="25">
                  <c:v>8.385744234800839E-2</c:v>
                </c:pt>
                <c:pt idx="26">
                  <c:v>9.6436058700209645E-2</c:v>
                </c:pt>
                <c:pt idx="27">
                  <c:v>9.9322799097065456E-2</c:v>
                </c:pt>
                <c:pt idx="28">
                  <c:v>9.4505494505494503E-2</c:v>
                </c:pt>
                <c:pt idx="29">
                  <c:v>9.2165898617511524E-2</c:v>
                </c:pt>
                <c:pt idx="30">
                  <c:v>0.11898734177215189</c:v>
                </c:pt>
                <c:pt idx="31">
                  <c:v>9.0206185567010308E-2</c:v>
                </c:pt>
                <c:pt idx="32">
                  <c:v>0.13101604278074866</c:v>
                </c:pt>
                <c:pt idx="33">
                  <c:v>0.12393162393162394</c:v>
                </c:pt>
                <c:pt idx="34">
                  <c:v>8.4168336673346694E-2</c:v>
                </c:pt>
                <c:pt idx="35">
                  <c:v>0.1137855579868709</c:v>
                </c:pt>
                <c:pt idx="36">
                  <c:v>7.599309153713299E-2</c:v>
                </c:pt>
                <c:pt idx="37">
                  <c:v>6.5449010654490103E-2</c:v>
                </c:pt>
                <c:pt idx="38">
                  <c:v>5.8524173027989825E-2</c:v>
                </c:pt>
                <c:pt idx="39">
                  <c:v>6.7524115755627015E-2</c:v>
                </c:pt>
                <c:pt idx="40">
                  <c:v>9.0737240075614373E-2</c:v>
                </c:pt>
                <c:pt idx="41">
                  <c:v>5.1388888888888887E-2</c:v>
                </c:pt>
                <c:pt idx="42">
                  <c:v>5.9077809798270896E-2</c:v>
                </c:pt>
                <c:pt idx="43">
                  <c:v>5.1480051480051477E-2</c:v>
                </c:pt>
                <c:pt idx="44">
                  <c:v>7.8694817658349334E-2</c:v>
                </c:pt>
                <c:pt idx="45">
                  <c:v>8.1395348837209308E-2</c:v>
                </c:pt>
                <c:pt idx="46">
                  <c:v>8.0344332855093251E-2</c:v>
                </c:pt>
                <c:pt idx="47">
                  <c:v>5.2858683926645091E-2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36-DA45-8553-4EFDE9F4FC95}"/>
            </c:ext>
          </c:extLst>
        </c:ser>
        <c:ser>
          <c:idx val="4"/>
          <c:order val="4"/>
          <c:tx>
            <c:strRef>
              <c:f>languages!$M$4:$M$5</c:f>
              <c:strCache>
                <c:ptCount val="1"/>
                <c:pt idx="0">
                  <c:v>Java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languages!$M$6:$M$58</c:f>
              <c:numCache>
                <c:formatCode>0.00%</c:formatCode>
                <c:ptCount val="48"/>
                <c:pt idx="0">
                  <c:v>9.5057034220532313E-2</c:v>
                </c:pt>
                <c:pt idx="1">
                  <c:v>0.10775862068965517</c:v>
                </c:pt>
                <c:pt idx="2">
                  <c:v>9.6153846153846159E-2</c:v>
                </c:pt>
                <c:pt idx="3">
                  <c:v>0.11746031746031746</c:v>
                </c:pt>
                <c:pt idx="4">
                  <c:v>9.7014925373134331E-2</c:v>
                </c:pt>
                <c:pt idx="5">
                  <c:v>0.11278195488721804</c:v>
                </c:pt>
                <c:pt idx="6">
                  <c:v>0.10104529616724739</c:v>
                </c:pt>
                <c:pt idx="7">
                  <c:v>0.10980392156862745</c:v>
                </c:pt>
                <c:pt idx="8">
                  <c:v>9.0517241379310345E-2</c:v>
                </c:pt>
                <c:pt idx="9">
                  <c:v>8.5365853658536592E-2</c:v>
                </c:pt>
                <c:pt idx="10">
                  <c:v>8.6614173228346455E-2</c:v>
                </c:pt>
                <c:pt idx="11">
                  <c:v>0.14186851211072665</c:v>
                </c:pt>
                <c:pt idx="12">
                  <c:v>7.5187969924812026E-2</c:v>
                </c:pt>
                <c:pt idx="13">
                  <c:v>8.1967213114754092E-2</c:v>
                </c:pt>
                <c:pt idx="14">
                  <c:v>8.1818181818181818E-2</c:v>
                </c:pt>
                <c:pt idx="15">
                  <c:v>7.0707070707070704E-2</c:v>
                </c:pt>
                <c:pt idx="16">
                  <c:v>7.2538860103626937E-2</c:v>
                </c:pt>
                <c:pt idx="17">
                  <c:v>6.3157894736842107E-2</c:v>
                </c:pt>
                <c:pt idx="18">
                  <c:v>1.8099547511312219E-2</c:v>
                </c:pt>
                <c:pt idx="19">
                  <c:v>4.229195088676671E-2</c:v>
                </c:pt>
                <c:pt idx="20">
                  <c:v>5.6000000000000001E-2</c:v>
                </c:pt>
                <c:pt idx="21">
                  <c:v>4.7477744807121663E-2</c:v>
                </c:pt>
                <c:pt idx="22">
                  <c:v>5.5855855855855854E-2</c:v>
                </c:pt>
                <c:pt idx="23">
                  <c:v>6.2737642585551326E-2</c:v>
                </c:pt>
                <c:pt idx="24">
                  <c:v>3.7162162162162164E-2</c:v>
                </c:pt>
                <c:pt idx="25">
                  <c:v>6.9182389937106917E-2</c:v>
                </c:pt>
                <c:pt idx="26">
                  <c:v>7.1278825995807121E-2</c:v>
                </c:pt>
                <c:pt idx="27">
                  <c:v>6.772009029345373E-2</c:v>
                </c:pt>
                <c:pt idx="28">
                  <c:v>7.9120879120879117E-2</c:v>
                </c:pt>
                <c:pt idx="29">
                  <c:v>5.7603686635944701E-2</c:v>
                </c:pt>
                <c:pt idx="30">
                  <c:v>8.8607594936708861E-2</c:v>
                </c:pt>
                <c:pt idx="31">
                  <c:v>7.4742268041237112E-2</c:v>
                </c:pt>
                <c:pt idx="32">
                  <c:v>7.2192513368983954E-2</c:v>
                </c:pt>
                <c:pt idx="33">
                  <c:v>3.8461538461538464E-2</c:v>
                </c:pt>
                <c:pt idx="34">
                  <c:v>8.0160320641282562E-2</c:v>
                </c:pt>
                <c:pt idx="35">
                  <c:v>8.0962800875273522E-2</c:v>
                </c:pt>
                <c:pt idx="36">
                  <c:v>7.9447322970639028E-2</c:v>
                </c:pt>
                <c:pt idx="37">
                  <c:v>4.5662100456621002E-2</c:v>
                </c:pt>
                <c:pt idx="38">
                  <c:v>8.3969465648854963E-2</c:v>
                </c:pt>
                <c:pt idx="39">
                  <c:v>5.7877813504823149E-2</c:v>
                </c:pt>
                <c:pt idx="40">
                  <c:v>7.9395085066162566E-2</c:v>
                </c:pt>
                <c:pt idx="41">
                  <c:v>0.125</c:v>
                </c:pt>
                <c:pt idx="42">
                  <c:v>0.13832853025936601</c:v>
                </c:pt>
                <c:pt idx="43">
                  <c:v>9.6525096525096526E-2</c:v>
                </c:pt>
                <c:pt idx="44">
                  <c:v>5.9500959692898273E-2</c:v>
                </c:pt>
                <c:pt idx="45">
                  <c:v>5.3156146179401995E-2</c:v>
                </c:pt>
                <c:pt idx="46">
                  <c:v>6.1692969870875178E-2</c:v>
                </c:pt>
                <c:pt idx="47">
                  <c:v>8.5221143473570654E-2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36-DA45-8553-4EFDE9F4FC95}"/>
            </c:ext>
          </c:extLst>
        </c:ser>
        <c:ser>
          <c:idx val="5"/>
          <c:order val="5"/>
          <c:tx>
            <c:strRef>
              <c:f>languages!$N$4:$N$5</c:f>
              <c:strCache>
                <c:ptCount val="1"/>
                <c:pt idx="0">
                  <c:v>HTML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languages!$N$6:$N$58</c:f>
              <c:numCache>
                <c:formatCode>0.00%</c:formatCode>
                <c:ptCount val="48"/>
                <c:pt idx="0">
                  <c:v>7.6045627376425853E-2</c:v>
                </c:pt>
                <c:pt idx="1">
                  <c:v>9.0517241379310345E-2</c:v>
                </c:pt>
                <c:pt idx="2">
                  <c:v>6.7307692307692304E-2</c:v>
                </c:pt>
                <c:pt idx="3">
                  <c:v>5.3968253968253971E-2</c:v>
                </c:pt>
                <c:pt idx="4">
                  <c:v>6.7164179104477612E-2</c:v>
                </c:pt>
                <c:pt idx="5">
                  <c:v>6.3909774436090222E-2</c:v>
                </c:pt>
                <c:pt idx="6">
                  <c:v>8.0139372822299645E-2</c:v>
                </c:pt>
                <c:pt idx="7">
                  <c:v>6.2745098039215685E-2</c:v>
                </c:pt>
                <c:pt idx="8">
                  <c:v>8.6206896551724144E-2</c:v>
                </c:pt>
                <c:pt idx="9">
                  <c:v>8.1300813008130079E-2</c:v>
                </c:pt>
                <c:pt idx="10">
                  <c:v>9.055118110236221E-2</c:v>
                </c:pt>
                <c:pt idx="11">
                  <c:v>7.6124567474048443E-2</c:v>
                </c:pt>
                <c:pt idx="12">
                  <c:v>6.0150375939849621E-2</c:v>
                </c:pt>
                <c:pt idx="13">
                  <c:v>8.6065573770491802E-2</c:v>
                </c:pt>
                <c:pt idx="14">
                  <c:v>7.8787878787878782E-2</c:v>
                </c:pt>
                <c:pt idx="15">
                  <c:v>5.5555555555555552E-2</c:v>
                </c:pt>
                <c:pt idx="16">
                  <c:v>5.4404145077720206E-2</c:v>
                </c:pt>
                <c:pt idx="17">
                  <c:v>4.6315789473684213E-2</c:v>
                </c:pt>
                <c:pt idx="18">
                  <c:v>6.3851181498240317E-2</c:v>
                </c:pt>
                <c:pt idx="19">
                  <c:v>6.2755798090040935E-2</c:v>
                </c:pt>
                <c:pt idx="20">
                  <c:v>5.7599999999999998E-2</c:v>
                </c:pt>
                <c:pt idx="21">
                  <c:v>6.0830860534124627E-2</c:v>
                </c:pt>
                <c:pt idx="22">
                  <c:v>5.9459459459459463E-2</c:v>
                </c:pt>
                <c:pt idx="23">
                  <c:v>6.2737642585551326E-2</c:v>
                </c:pt>
                <c:pt idx="24">
                  <c:v>6.9256756756756757E-2</c:v>
                </c:pt>
                <c:pt idx="25">
                  <c:v>6.9182389937106917E-2</c:v>
                </c:pt>
                <c:pt idx="26">
                  <c:v>7.337526205450734E-2</c:v>
                </c:pt>
                <c:pt idx="27">
                  <c:v>6.5462753950338598E-2</c:v>
                </c:pt>
                <c:pt idx="28">
                  <c:v>7.2527472527472533E-2</c:v>
                </c:pt>
                <c:pt idx="29">
                  <c:v>6.4516129032258063E-2</c:v>
                </c:pt>
                <c:pt idx="30">
                  <c:v>7.3417721518987344E-2</c:v>
                </c:pt>
                <c:pt idx="31">
                  <c:v>6.4432989690721643E-2</c:v>
                </c:pt>
                <c:pt idx="32">
                  <c:v>5.6149732620320858E-2</c:v>
                </c:pt>
                <c:pt idx="33">
                  <c:v>3.4188034188034191E-2</c:v>
                </c:pt>
                <c:pt idx="34">
                  <c:v>8.4168336673346694E-2</c:v>
                </c:pt>
                <c:pt idx="35">
                  <c:v>5.0328227571115977E-2</c:v>
                </c:pt>
                <c:pt idx="36">
                  <c:v>5.0086355785837651E-2</c:v>
                </c:pt>
                <c:pt idx="37">
                  <c:v>4.8706240487062402E-2</c:v>
                </c:pt>
                <c:pt idx="38">
                  <c:v>4.4529262086513997E-2</c:v>
                </c:pt>
                <c:pt idx="39">
                  <c:v>5.3054662379421219E-2</c:v>
                </c:pt>
                <c:pt idx="40">
                  <c:v>3.5916824196597356E-2</c:v>
                </c:pt>
                <c:pt idx="41">
                  <c:v>5.5555555555555552E-2</c:v>
                </c:pt>
                <c:pt idx="42">
                  <c:v>3.7463976945244955E-2</c:v>
                </c:pt>
                <c:pt idx="43">
                  <c:v>5.276705276705277E-2</c:v>
                </c:pt>
                <c:pt idx="44">
                  <c:v>5.7581573896353169E-2</c:v>
                </c:pt>
                <c:pt idx="45">
                  <c:v>4.9833887043189369E-2</c:v>
                </c:pt>
                <c:pt idx="46">
                  <c:v>5.0215208034433287E-2</c:v>
                </c:pt>
                <c:pt idx="47">
                  <c:v>3.7756202804746494E-2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36-DA45-8553-4EFDE9F4FC95}"/>
            </c:ext>
          </c:extLst>
        </c:ser>
        <c:ser>
          <c:idx val="6"/>
          <c:order val="6"/>
          <c:tx>
            <c:strRef>
              <c:f>languages!$O$4:$O$5</c:f>
              <c:strCache>
                <c:ptCount val="1"/>
                <c:pt idx="0">
                  <c:v>Python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</a:ln>
            <a:effectLst>
              <a:glow rad="139700">
                <a:schemeClr val="accent1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languages!$O$6:$O$58</c:f>
              <c:numCache>
                <c:formatCode>0.00%</c:formatCode>
                <c:ptCount val="48"/>
                <c:pt idx="0">
                  <c:v>4.1825095057034217E-2</c:v>
                </c:pt>
                <c:pt idx="1">
                  <c:v>5.6034482758620691E-2</c:v>
                </c:pt>
                <c:pt idx="2">
                  <c:v>7.371794871794872E-2</c:v>
                </c:pt>
                <c:pt idx="3">
                  <c:v>4.1269841269841269E-2</c:v>
                </c:pt>
                <c:pt idx="4">
                  <c:v>4.4776119402985072E-2</c:v>
                </c:pt>
                <c:pt idx="5">
                  <c:v>4.8872180451127817E-2</c:v>
                </c:pt>
                <c:pt idx="6">
                  <c:v>3.1358885017421602E-2</c:v>
                </c:pt>
                <c:pt idx="7">
                  <c:v>5.0980392156862744E-2</c:v>
                </c:pt>
                <c:pt idx="8">
                  <c:v>1.7241379310344827E-2</c:v>
                </c:pt>
                <c:pt idx="9">
                  <c:v>2.032520325203252E-2</c:v>
                </c:pt>
                <c:pt idx="10">
                  <c:v>3.5433070866141732E-2</c:v>
                </c:pt>
                <c:pt idx="11">
                  <c:v>3.1141868512110725E-2</c:v>
                </c:pt>
                <c:pt idx="12">
                  <c:v>7.1428571428571425E-2</c:v>
                </c:pt>
                <c:pt idx="13">
                  <c:v>4.0983606557377046E-2</c:v>
                </c:pt>
                <c:pt idx="14">
                  <c:v>4.8484848484848485E-2</c:v>
                </c:pt>
                <c:pt idx="15">
                  <c:v>5.0505050505050504E-2</c:v>
                </c:pt>
                <c:pt idx="16">
                  <c:v>4.145077720207254E-2</c:v>
                </c:pt>
                <c:pt idx="17">
                  <c:v>2.5263157894736842E-2</c:v>
                </c:pt>
                <c:pt idx="18">
                  <c:v>1.9105077928607342E-2</c:v>
                </c:pt>
                <c:pt idx="19">
                  <c:v>3.1377899045020467E-2</c:v>
                </c:pt>
                <c:pt idx="20">
                  <c:v>3.5200000000000002E-2</c:v>
                </c:pt>
                <c:pt idx="21">
                  <c:v>4.0059347181008904E-2</c:v>
                </c:pt>
                <c:pt idx="22">
                  <c:v>3.4234234234234232E-2</c:v>
                </c:pt>
                <c:pt idx="23">
                  <c:v>4.1825095057034217E-2</c:v>
                </c:pt>
                <c:pt idx="24">
                  <c:v>3.5472972972972971E-2</c:v>
                </c:pt>
                <c:pt idx="25">
                  <c:v>3.9832285115303984E-2</c:v>
                </c:pt>
                <c:pt idx="26">
                  <c:v>4.40251572327044E-2</c:v>
                </c:pt>
                <c:pt idx="27">
                  <c:v>4.740406320541761E-2</c:v>
                </c:pt>
                <c:pt idx="28">
                  <c:v>3.5164835164835165E-2</c:v>
                </c:pt>
                <c:pt idx="29">
                  <c:v>5.2995391705069124E-2</c:v>
                </c:pt>
                <c:pt idx="30">
                  <c:v>5.0632911392405063E-2</c:v>
                </c:pt>
                <c:pt idx="31">
                  <c:v>6.9587628865979384E-2</c:v>
                </c:pt>
                <c:pt idx="32">
                  <c:v>5.6149732620320858E-2</c:v>
                </c:pt>
                <c:pt idx="33">
                  <c:v>8.9743589743589744E-2</c:v>
                </c:pt>
                <c:pt idx="34">
                  <c:v>5.410821643286573E-2</c:v>
                </c:pt>
                <c:pt idx="35">
                  <c:v>8.5339168490153175E-2</c:v>
                </c:pt>
                <c:pt idx="36">
                  <c:v>5.6994818652849742E-2</c:v>
                </c:pt>
                <c:pt idx="37">
                  <c:v>5.1750380517503802E-2</c:v>
                </c:pt>
                <c:pt idx="38">
                  <c:v>0.12977099236641221</c:v>
                </c:pt>
                <c:pt idx="39">
                  <c:v>7.5562700964630219E-2</c:v>
                </c:pt>
                <c:pt idx="40">
                  <c:v>5.2930056710775046E-2</c:v>
                </c:pt>
                <c:pt idx="41">
                  <c:v>0.1388888888888889</c:v>
                </c:pt>
                <c:pt idx="42">
                  <c:v>0.1340057636887608</c:v>
                </c:pt>
                <c:pt idx="43">
                  <c:v>0.1287001287001287</c:v>
                </c:pt>
                <c:pt idx="44">
                  <c:v>6.1420345489443376E-2</c:v>
                </c:pt>
                <c:pt idx="45">
                  <c:v>6.6445182724252497E-2</c:v>
                </c:pt>
                <c:pt idx="46">
                  <c:v>5.4519368723098996E-2</c:v>
                </c:pt>
                <c:pt idx="47">
                  <c:v>0.10140237324703344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C36-DA45-8553-4EFDE9F4FC95}"/>
            </c:ext>
          </c:extLst>
        </c:ser>
        <c:ser>
          <c:idx val="7"/>
          <c:order val="7"/>
          <c:tx>
            <c:strRef>
              <c:f>languages!$P$4:$P$5</c:f>
              <c:strCache>
                <c:ptCount val="1"/>
                <c:pt idx="0">
                  <c:v>C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languages!$P$6:$P$58</c:f>
              <c:numCache>
                <c:formatCode>0.00%</c:formatCode>
                <c:ptCount val="48"/>
                <c:pt idx="0">
                  <c:v>5.3231939163498096E-2</c:v>
                </c:pt>
                <c:pt idx="1">
                  <c:v>4.7413793103448273E-2</c:v>
                </c:pt>
                <c:pt idx="2">
                  <c:v>6.7307692307692304E-2</c:v>
                </c:pt>
                <c:pt idx="3">
                  <c:v>4.7619047619047616E-2</c:v>
                </c:pt>
                <c:pt idx="4">
                  <c:v>6.7164179104477612E-2</c:v>
                </c:pt>
                <c:pt idx="5">
                  <c:v>4.8872180451127817E-2</c:v>
                </c:pt>
                <c:pt idx="6">
                  <c:v>6.2717770034843204E-2</c:v>
                </c:pt>
                <c:pt idx="7">
                  <c:v>8.2352941176470587E-2</c:v>
                </c:pt>
                <c:pt idx="8">
                  <c:v>6.8965517241379309E-2</c:v>
                </c:pt>
                <c:pt idx="9">
                  <c:v>6.910569105691057E-2</c:v>
                </c:pt>
                <c:pt idx="10">
                  <c:v>5.1181102362204724E-2</c:v>
                </c:pt>
                <c:pt idx="11">
                  <c:v>3.4602076124567477E-2</c:v>
                </c:pt>
                <c:pt idx="12">
                  <c:v>5.2631578947368418E-2</c:v>
                </c:pt>
                <c:pt idx="13">
                  <c:v>6.1475409836065573E-2</c:v>
                </c:pt>
                <c:pt idx="14">
                  <c:v>7.575757575757576E-2</c:v>
                </c:pt>
                <c:pt idx="15">
                  <c:v>5.0505050505050504E-2</c:v>
                </c:pt>
                <c:pt idx="16">
                  <c:v>5.9585492227979271E-2</c:v>
                </c:pt>
                <c:pt idx="17">
                  <c:v>4.2105263157894736E-2</c:v>
                </c:pt>
                <c:pt idx="18">
                  <c:v>1.0055304172951232E-2</c:v>
                </c:pt>
                <c:pt idx="19">
                  <c:v>1.7735334242837655E-2</c:v>
                </c:pt>
                <c:pt idx="20">
                  <c:v>2.5600000000000001E-2</c:v>
                </c:pt>
                <c:pt idx="21">
                  <c:v>2.3738872403560832E-2</c:v>
                </c:pt>
                <c:pt idx="22">
                  <c:v>5.0450450450450449E-2</c:v>
                </c:pt>
                <c:pt idx="23">
                  <c:v>3.8022813688212927E-2</c:v>
                </c:pt>
                <c:pt idx="24">
                  <c:v>2.8716216216216218E-2</c:v>
                </c:pt>
                <c:pt idx="25">
                  <c:v>3.5639412997903561E-2</c:v>
                </c:pt>
                <c:pt idx="26">
                  <c:v>2.0964360587002098E-2</c:v>
                </c:pt>
                <c:pt idx="27">
                  <c:v>3.8374717832957109E-2</c:v>
                </c:pt>
                <c:pt idx="28">
                  <c:v>3.7362637362637362E-2</c:v>
                </c:pt>
                <c:pt idx="29">
                  <c:v>3.9170506912442393E-2</c:v>
                </c:pt>
                <c:pt idx="30">
                  <c:v>5.5696202531645568E-2</c:v>
                </c:pt>
                <c:pt idx="31">
                  <c:v>4.1237113402061855E-2</c:v>
                </c:pt>
                <c:pt idx="32">
                  <c:v>3.7433155080213901E-2</c:v>
                </c:pt>
                <c:pt idx="33">
                  <c:v>6.4102564102564097E-2</c:v>
                </c:pt>
                <c:pt idx="34">
                  <c:v>4.8096192384769539E-2</c:v>
                </c:pt>
                <c:pt idx="35">
                  <c:v>4.5951859956236324E-2</c:v>
                </c:pt>
                <c:pt idx="36">
                  <c:v>4.4905008635578586E-2</c:v>
                </c:pt>
                <c:pt idx="37">
                  <c:v>2.8919330289193301E-2</c:v>
                </c:pt>
                <c:pt idx="38">
                  <c:v>2.7989821882951654E-2</c:v>
                </c:pt>
                <c:pt idx="39">
                  <c:v>2.5723472668810289E-2</c:v>
                </c:pt>
                <c:pt idx="40">
                  <c:v>3.4026465028355386E-2</c:v>
                </c:pt>
                <c:pt idx="41">
                  <c:v>2.6388888888888889E-2</c:v>
                </c:pt>
                <c:pt idx="42">
                  <c:v>2.8818443804034581E-2</c:v>
                </c:pt>
                <c:pt idx="43">
                  <c:v>3.7323037323037322E-2</c:v>
                </c:pt>
                <c:pt idx="44">
                  <c:v>4.4145873320537425E-2</c:v>
                </c:pt>
                <c:pt idx="45">
                  <c:v>2.823920265780731E-2</c:v>
                </c:pt>
                <c:pt idx="46">
                  <c:v>3.1563845050215207E-2</c:v>
                </c:pt>
                <c:pt idx="47">
                  <c:v>2.3732470334412083E-2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C36-DA45-8553-4EFDE9F4FC95}"/>
            </c:ext>
          </c:extLst>
        </c:ser>
        <c:ser>
          <c:idx val="8"/>
          <c:order val="8"/>
          <c:tx>
            <c:strRef>
              <c:f>languages!$Q$4:$Q$5</c:f>
              <c:strCache>
                <c:ptCount val="1"/>
                <c:pt idx="0">
                  <c:v>Rust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</a:ln>
            <a:effectLst>
              <a:glow rad="139700">
                <a:schemeClr val="accent3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languages!$Q$6:$Q$58</c:f>
              <c:numCache>
                <c:formatCode>0.00%</c:formatCode>
                <c:ptCount val="48"/>
                <c:pt idx="0">
                  <c:v>1.9011406844106463E-2</c:v>
                </c:pt>
                <c:pt idx="1">
                  <c:v>1.7241379310344827E-2</c:v>
                </c:pt>
                <c:pt idx="2">
                  <c:v>1.6025641025641024E-2</c:v>
                </c:pt>
                <c:pt idx="3">
                  <c:v>1.9047619047619049E-2</c:v>
                </c:pt>
                <c:pt idx="4">
                  <c:v>2.2388059701492536E-2</c:v>
                </c:pt>
                <c:pt idx="5">
                  <c:v>2.6315789473684209E-2</c:v>
                </c:pt>
                <c:pt idx="6">
                  <c:v>2.7874564459930314E-2</c:v>
                </c:pt>
                <c:pt idx="7">
                  <c:v>2.3529411764705882E-2</c:v>
                </c:pt>
                <c:pt idx="8">
                  <c:v>3.8793103448275863E-2</c:v>
                </c:pt>
                <c:pt idx="9">
                  <c:v>1.6260162601626018E-2</c:v>
                </c:pt>
                <c:pt idx="10">
                  <c:v>2.7559055118110236E-2</c:v>
                </c:pt>
                <c:pt idx="11">
                  <c:v>1.7301038062283738E-2</c:v>
                </c:pt>
                <c:pt idx="12">
                  <c:v>3.007518796992481E-2</c:v>
                </c:pt>
                <c:pt idx="13">
                  <c:v>2.0491803278688523E-2</c:v>
                </c:pt>
                <c:pt idx="14">
                  <c:v>3.0303030303030304E-2</c:v>
                </c:pt>
                <c:pt idx="15">
                  <c:v>2.2727272727272728E-2</c:v>
                </c:pt>
                <c:pt idx="16">
                  <c:v>3.1088082901554404E-2</c:v>
                </c:pt>
                <c:pt idx="17">
                  <c:v>2.9473684210526315E-2</c:v>
                </c:pt>
                <c:pt idx="18">
                  <c:v>1.0055304172951232E-2</c:v>
                </c:pt>
                <c:pt idx="19">
                  <c:v>1.3642564802182811E-2</c:v>
                </c:pt>
                <c:pt idx="20">
                  <c:v>1.2800000000000001E-2</c:v>
                </c:pt>
                <c:pt idx="21">
                  <c:v>1.6320474777448073E-2</c:v>
                </c:pt>
                <c:pt idx="22">
                  <c:v>2.1621621621621623E-2</c:v>
                </c:pt>
                <c:pt idx="23">
                  <c:v>1.5209125475285171E-2</c:v>
                </c:pt>
                <c:pt idx="24">
                  <c:v>3.0405405405405407E-2</c:v>
                </c:pt>
                <c:pt idx="25">
                  <c:v>3.3542976939203356E-2</c:v>
                </c:pt>
                <c:pt idx="26">
                  <c:v>2.3060796645702306E-2</c:v>
                </c:pt>
                <c:pt idx="27">
                  <c:v>3.8374717832957109E-2</c:v>
                </c:pt>
                <c:pt idx="28">
                  <c:v>3.5164835164835165E-2</c:v>
                </c:pt>
                <c:pt idx="29">
                  <c:v>3.4562211981566823E-2</c:v>
                </c:pt>
                <c:pt idx="30">
                  <c:v>2.7848101265822784E-2</c:v>
                </c:pt>
                <c:pt idx="31">
                  <c:v>4.6391752577319589E-2</c:v>
                </c:pt>
                <c:pt idx="32">
                  <c:v>4.0106951871657755E-2</c:v>
                </c:pt>
                <c:pt idx="33">
                  <c:v>6.8376068376068383E-2</c:v>
                </c:pt>
                <c:pt idx="34">
                  <c:v>3.6072144288577156E-2</c:v>
                </c:pt>
                <c:pt idx="35">
                  <c:v>4.3763676148796497E-2</c:v>
                </c:pt>
                <c:pt idx="36">
                  <c:v>4.4905008635578586E-2</c:v>
                </c:pt>
                <c:pt idx="37">
                  <c:v>2.8919330289193301E-2</c:v>
                </c:pt>
                <c:pt idx="38">
                  <c:v>3.1806615776081425E-2</c:v>
                </c:pt>
                <c:pt idx="39">
                  <c:v>9.3247588424437297E-2</c:v>
                </c:pt>
                <c:pt idx="40">
                  <c:v>7.1833648393194713E-2</c:v>
                </c:pt>
                <c:pt idx="41">
                  <c:v>4.7222222222222221E-2</c:v>
                </c:pt>
                <c:pt idx="42">
                  <c:v>3.7463976945244955E-2</c:v>
                </c:pt>
                <c:pt idx="43">
                  <c:v>4.8906048906048903E-2</c:v>
                </c:pt>
                <c:pt idx="44">
                  <c:v>4.7984644913627639E-2</c:v>
                </c:pt>
                <c:pt idx="45">
                  <c:v>5.8139534883720929E-2</c:v>
                </c:pt>
                <c:pt idx="46">
                  <c:v>4.3041606886657105E-2</c:v>
                </c:pt>
                <c:pt idx="47">
                  <c:v>2.3732470334412083E-2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C36-DA45-8553-4EFDE9F4FC95}"/>
            </c:ext>
          </c:extLst>
        </c:ser>
        <c:ser>
          <c:idx val="9"/>
          <c:order val="9"/>
          <c:tx>
            <c:strRef>
              <c:f>languages!$R$4:$R$5</c:f>
              <c:strCache>
                <c:ptCount val="1"/>
                <c:pt idx="0">
                  <c:v>Vue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</a:ln>
            <a:effectLst>
              <a:glow rad="139700">
                <a:schemeClr val="accent4">
                  <a:lumMod val="60000"/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languages!$H$6:$H$58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languages!$R$6:$R$58</c:f>
              <c:numCache>
                <c:formatCode>0.00%</c:formatCode>
                <c:ptCount val="48"/>
                <c:pt idx="0">
                  <c:v>7.6045627376425855E-3</c:v>
                </c:pt>
                <c:pt idx="1">
                  <c:v>4.3103448275862068E-3</c:v>
                </c:pt>
                <c:pt idx="2">
                  <c:v>1.282051282051282E-2</c:v>
                </c:pt>
                <c:pt idx="3">
                  <c:v>1.2698412698412698E-2</c:v>
                </c:pt>
                <c:pt idx="4">
                  <c:v>1.4925373134328358E-2</c:v>
                </c:pt>
                <c:pt idx="5">
                  <c:v>1.8796992481203006E-2</c:v>
                </c:pt>
                <c:pt idx="6">
                  <c:v>1.3937282229965157E-2</c:v>
                </c:pt>
                <c:pt idx="7">
                  <c:v>1.1764705882352941E-2</c:v>
                </c:pt>
                <c:pt idx="8">
                  <c:v>8.6206896551724137E-3</c:v>
                </c:pt>
                <c:pt idx="9">
                  <c:v>4.0650406504065045E-3</c:v>
                </c:pt>
                <c:pt idx="10">
                  <c:v>1.1811023622047244E-2</c:v>
                </c:pt>
                <c:pt idx="11">
                  <c:v>3.4602076124567475E-3</c:v>
                </c:pt>
                <c:pt idx="12">
                  <c:v>7.5187969924812026E-3</c:v>
                </c:pt>
                <c:pt idx="13">
                  <c:v>1.6393442622950821E-2</c:v>
                </c:pt>
                <c:pt idx="14">
                  <c:v>1.8181818181818181E-2</c:v>
                </c:pt>
                <c:pt idx="15">
                  <c:v>1.5151515151515152E-2</c:v>
                </c:pt>
                <c:pt idx="16">
                  <c:v>3.6269430051813469E-2</c:v>
                </c:pt>
                <c:pt idx="17">
                  <c:v>3.7894736842105266E-2</c:v>
                </c:pt>
                <c:pt idx="18">
                  <c:v>6.1840120663650078E-2</c:v>
                </c:pt>
                <c:pt idx="19">
                  <c:v>5.0477489768076401E-2</c:v>
                </c:pt>
                <c:pt idx="20">
                  <c:v>3.5200000000000002E-2</c:v>
                </c:pt>
                <c:pt idx="21">
                  <c:v>3.5608308605341248E-2</c:v>
                </c:pt>
                <c:pt idx="22">
                  <c:v>3.2432432432432434E-2</c:v>
                </c:pt>
                <c:pt idx="23">
                  <c:v>1.9011406844106463E-2</c:v>
                </c:pt>
                <c:pt idx="24">
                  <c:v>2.7027027027027029E-2</c:v>
                </c:pt>
                <c:pt idx="25">
                  <c:v>1.8867924528301886E-2</c:v>
                </c:pt>
                <c:pt idx="26">
                  <c:v>1.8867924528301886E-2</c:v>
                </c:pt>
                <c:pt idx="27">
                  <c:v>1.1286681715575621E-2</c:v>
                </c:pt>
                <c:pt idx="28">
                  <c:v>2.6373626373626374E-2</c:v>
                </c:pt>
                <c:pt idx="29">
                  <c:v>2.0737327188940093E-2</c:v>
                </c:pt>
                <c:pt idx="30">
                  <c:v>2.2784810126582278E-2</c:v>
                </c:pt>
                <c:pt idx="31">
                  <c:v>1.0309278350515464E-2</c:v>
                </c:pt>
                <c:pt idx="32">
                  <c:v>1.06951871657754E-2</c:v>
                </c:pt>
                <c:pt idx="33">
                  <c:v>8.5470085470085479E-3</c:v>
                </c:pt>
                <c:pt idx="34">
                  <c:v>1.8036072144288578E-2</c:v>
                </c:pt>
                <c:pt idx="35">
                  <c:v>2.4070021881838075E-2</c:v>
                </c:pt>
                <c:pt idx="36">
                  <c:v>2.4179620034542316E-2</c:v>
                </c:pt>
                <c:pt idx="37">
                  <c:v>1.9786910197869101E-2</c:v>
                </c:pt>
                <c:pt idx="38">
                  <c:v>1.653944020356234E-2</c:v>
                </c:pt>
                <c:pt idx="39">
                  <c:v>1.4469453376205787E-2</c:v>
                </c:pt>
                <c:pt idx="40">
                  <c:v>1.890359168241966E-2</c:v>
                </c:pt>
                <c:pt idx="41">
                  <c:v>9.7222222222222224E-3</c:v>
                </c:pt>
                <c:pt idx="42">
                  <c:v>5.763688760806916E-3</c:v>
                </c:pt>
                <c:pt idx="43">
                  <c:v>9.0090090090090089E-3</c:v>
                </c:pt>
                <c:pt idx="44">
                  <c:v>7.677543186180422E-3</c:v>
                </c:pt>
                <c:pt idx="45">
                  <c:v>1.1627906976744186E-2</c:v>
                </c:pt>
                <c:pt idx="46">
                  <c:v>1.4347202295552367E-2</c:v>
                </c:pt>
                <c:pt idx="47">
                  <c:v>8.6299892125134836E-3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C36-DA45-8553-4EFDE9F4F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190495"/>
        <c:axId val="714937264"/>
      </c:lineChart>
      <c:catAx>
        <c:axId val="4241904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37264"/>
        <c:crosses val="autoZero"/>
        <c:auto val="1"/>
        <c:lblAlgn val="ctr"/>
        <c:lblOffset val="100"/>
        <c:noMultiLvlLbl val="0"/>
      </c:catAx>
      <c:valAx>
        <c:axId val="714937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9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[2022 OSS analysis FOSDEM update.xlsx]languages!PivotTable21</c:name>
    <c:fmtId val="18"/>
  </c:pivotSource>
  <c:chart>
    <c:autoTitleDeleted val="1"/>
    <c:pivotFmts>
      <c:pivotFmt>
        <c:idx val="0"/>
        <c:spPr>
          <a:solidFill>
            <a:srgbClr val="5B9BD5"/>
          </a:solidFill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noFill/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5B9BD5"/>
          </a:solidFill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5B9BD5"/>
          </a:solidFill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9525" cap="flat" cmpd="sng" algn="ctr">
            <a:solidFill>
              <a:schemeClr val="accent1"/>
            </a:solidFill>
            <a:miter lim="800000"/>
          </a:ln>
          <a:effectLst>
            <a:glow rad="63500">
              <a:schemeClr val="accent1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4093841030833794E-2"/>
          <c:y val="7.1146639870880268E-2"/>
          <c:w val="0.9520913089761609"/>
          <c:h val="0.84514426434296097"/>
        </c:manualLayout>
      </c:layout>
      <c:areaChart>
        <c:grouping val="percentStacked"/>
        <c:varyColors val="0"/>
        <c:ser>
          <c:idx val="0"/>
          <c:order val="0"/>
          <c:tx>
            <c:strRef>
              <c:f>languages!$AP$4:$AP$5</c:f>
              <c:strCache>
                <c:ptCount val="1"/>
                <c:pt idx="0">
                  <c:v>JavaScript</c:v>
                </c:pt>
              </c:strCache>
            </c:strRef>
          </c:tx>
          <c:spPr>
            <a:solidFill>
              <a:srgbClr val="5B9BD5"/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cat>
            <c:multiLvlStrRef>
              <c:f>languages!$AO$6:$AO$57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languages!$AP$6:$AP$57</c:f>
              <c:numCache>
                <c:formatCode>General</c:formatCode>
                <c:ptCount val="48"/>
                <c:pt idx="0">
                  <c:v>126</c:v>
                </c:pt>
                <c:pt idx="1">
                  <c:v>102</c:v>
                </c:pt>
                <c:pt idx="2">
                  <c:v>119</c:v>
                </c:pt>
                <c:pt idx="3">
                  <c:v>135</c:v>
                </c:pt>
                <c:pt idx="4">
                  <c:v>110</c:v>
                </c:pt>
                <c:pt idx="5">
                  <c:v>117</c:v>
                </c:pt>
                <c:pt idx="6">
                  <c:v>117</c:v>
                </c:pt>
                <c:pt idx="7">
                  <c:v>101</c:v>
                </c:pt>
                <c:pt idx="8">
                  <c:v>88</c:v>
                </c:pt>
                <c:pt idx="9">
                  <c:v>105</c:v>
                </c:pt>
                <c:pt idx="10">
                  <c:v>104</c:v>
                </c:pt>
                <c:pt idx="11">
                  <c:v>132</c:v>
                </c:pt>
                <c:pt idx="12">
                  <c:v>106</c:v>
                </c:pt>
                <c:pt idx="13">
                  <c:v>89</c:v>
                </c:pt>
                <c:pt idx="14">
                  <c:v>128</c:v>
                </c:pt>
                <c:pt idx="15">
                  <c:v>186</c:v>
                </c:pt>
                <c:pt idx="16">
                  <c:v>148</c:v>
                </c:pt>
                <c:pt idx="17">
                  <c:v>217</c:v>
                </c:pt>
                <c:pt idx="18">
                  <c:v>1186</c:v>
                </c:pt>
                <c:pt idx="19">
                  <c:v>376</c:v>
                </c:pt>
                <c:pt idx="20">
                  <c:v>287</c:v>
                </c:pt>
                <c:pt idx="21">
                  <c:v>322</c:v>
                </c:pt>
                <c:pt idx="22">
                  <c:v>263</c:v>
                </c:pt>
                <c:pt idx="23">
                  <c:v>228</c:v>
                </c:pt>
                <c:pt idx="24">
                  <c:v>271</c:v>
                </c:pt>
                <c:pt idx="25">
                  <c:v>192</c:v>
                </c:pt>
                <c:pt idx="26">
                  <c:v>176</c:v>
                </c:pt>
                <c:pt idx="27">
                  <c:v>169</c:v>
                </c:pt>
                <c:pt idx="28">
                  <c:v>175</c:v>
                </c:pt>
                <c:pt idx="29">
                  <c:v>173</c:v>
                </c:pt>
                <c:pt idx="30">
                  <c:v>142</c:v>
                </c:pt>
                <c:pt idx="31">
                  <c:v>133</c:v>
                </c:pt>
                <c:pt idx="32">
                  <c:v>124</c:v>
                </c:pt>
                <c:pt idx="33">
                  <c:v>82</c:v>
                </c:pt>
                <c:pt idx="34">
                  <c:v>163</c:v>
                </c:pt>
                <c:pt idx="35">
                  <c:v>141</c:v>
                </c:pt>
                <c:pt idx="36">
                  <c:v>214</c:v>
                </c:pt>
                <c:pt idx="37">
                  <c:v>266</c:v>
                </c:pt>
                <c:pt idx="38">
                  <c:v>258</c:v>
                </c:pt>
                <c:pt idx="39">
                  <c:v>200</c:v>
                </c:pt>
                <c:pt idx="40">
                  <c:v>176</c:v>
                </c:pt>
                <c:pt idx="41">
                  <c:v>184</c:v>
                </c:pt>
                <c:pt idx="42">
                  <c:v>196</c:v>
                </c:pt>
                <c:pt idx="43">
                  <c:v>201</c:v>
                </c:pt>
                <c:pt idx="44">
                  <c:v>151</c:v>
                </c:pt>
                <c:pt idx="45">
                  <c:v>191</c:v>
                </c:pt>
                <c:pt idx="46">
                  <c:v>235</c:v>
                </c:pt>
                <c:pt idx="47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2-9441-9E3A-F61DD14B9615}"/>
            </c:ext>
          </c:extLst>
        </c:ser>
        <c:ser>
          <c:idx val="1"/>
          <c:order val="1"/>
          <c:tx>
            <c:strRef>
              <c:f>languages!$AQ$4:$AQ$5</c:f>
              <c:strCache>
                <c:ptCount val="1"/>
                <c:pt idx="0">
                  <c:v>TypeScript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cat>
            <c:multiLvlStrRef>
              <c:f>languages!$AO$6:$AO$57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languages!$AQ$6:$AQ$57</c:f>
              <c:numCache>
                <c:formatCode>General</c:formatCode>
                <c:ptCount val="48"/>
                <c:pt idx="0">
                  <c:v>11</c:v>
                </c:pt>
                <c:pt idx="1">
                  <c:v>11</c:v>
                </c:pt>
                <c:pt idx="2">
                  <c:v>31</c:v>
                </c:pt>
                <c:pt idx="3">
                  <c:v>26</c:v>
                </c:pt>
                <c:pt idx="4">
                  <c:v>33</c:v>
                </c:pt>
                <c:pt idx="5">
                  <c:v>18</c:v>
                </c:pt>
                <c:pt idx="6">
                  <c:v>32</c:v>
                </c:pt>
                <c:pt idx="7">
                  <c:v>19</c:v>
                </c:pt>
                <c:pt idx="8">
                  <c:v>27</c:v>
                </c:pt>
                <c:pt idx="9">
                  <c:v>21</c:v>
                </c:pt>
                <c:pt idx="10">
                  <c:v>27</c:v>
                </c:pt>
                <c:pt idx="11">
                  <c:v>30</c:v>
                </c:pt>
                <c:pt idx="12">
                  <c:v>33</c:v>
                </c:pt>
                <c:pt idx="13">
                  <c:v>38</c:v>
                </c:pt>
                <c:pt idx="14">
                  <c:v>42</c:v>
                </c:pt>
                <c:pt idx="15">
                  <c:v>48</c:v>
                </c:pt>
                <c:pt idx="16">
                  <c:v>44</c:v>
                </c:pt>
                <c:pt idx="17">
                  <c:v>65</c:v>
                </c:pt>
                <c:pt idx="18">
                  <c:v>338</c:v>
                </c:pt>
                <c:pt idx="19">
                  <c:v>117</c:v>
                </c:pt>
                <c:pt idx="20">
                  <c:v>116</c:v>
                </c:pt>
                <c:pt idx="21">
                  <c:v>104</c:v>
                </c:pt>
                <c:pt idx="22">
                  <c:v>83</c:v>
                </c:pt>
                <c:pt idx="23">
                  <c:v>86</c:v>
                </c:pt>
                <c:pt idx="24">
                  <c:v>96</c:v>
                </c:pt>
                <c:pt idx="25">
                  <c:v>81</c:v>
                </c:pt>
                <c:pt idx="26">
                  <c:v>97</c:v>
                </c:pt>
                <c:pt idx="27">
                  <c:v>78</c:v>
                </c:pt>
                <c:pt idx="28">
                  <c:v>80</c:v>
                </c:pt>
                <c:pt idx="29">
                  <c:v>75</c:v>
                </c:pt>
                <c:pt idx="30">
                  <c:v>47</c:v>
                </c:pt>
                <c:pt idx="31">
                  <c:v>69</c:v>
                </c:pt>
                <c:pt idx="32">
                  <c:v>73</c:v>
                </c:pt>
                <c:pt idx="33">
                  <c:v>36</c:v>
                </c:pt>
                <c:pt idx="34">
                  <c:v>81</c:v>
                </c:pt>
                <c:pt idx="35">
                  <c:v>63</c:v>
                </c:pt>
                <c:pt idx="36">
                  <c:v>108</c:v>
                </c:pt>
                <c:pt idx="37">
                  <c:v>144</c:v>
                </c:pt>
                <c:pt idx="38">
                  <c:v>153</c:v>
                </c:pt>
                <c:pt idx="39">
                  <c:v>127</c:v>
                </c:pt>
                <c:pt idx="40">
                  <c:v>102</c:v>
                </c:pt>
                <c:pt idx="41">
                  <c:v>139</c:v>
                </c:pt>
                <c:pt idx="42">
                  <c:v>138</c:v>
                </c:pt>
                <c:pt idx="43">
                  <c:v>173</c:v>
                </c:pt>
                <c:pt idx="44">
                  <c:v>117</c:v>
                </c:pt>
                <c:pt idx="45">
                  <c:v>141</c:v>
                </c:pt>
                <c:pt idx="46">
                  <c:v>165</c:v>
                </c:pt>
                <c:pt idx="4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2-9441-9E3A-F61DD14B9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829519"/>
        <c:axId val="925831167"/>
      </c:areaChart>
      <c:catAx>
        <c:axId val="9258295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925831167"/>
        <c:crosses val="autoZero"/>
        <c:auto val="0"/>
        <c:lblAlgn val="ctr"/>
        <c:lblOffset val="100"/>
        <c:noMultiLvlLbl val="0"/>
      </c:catAx>
      <c:valAx>
        <c:axId val="92583116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9258295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88942575359898"/>
          <c:y val="0.10133052033751734"/>
          <c:w val="0.1067848763222779"/>
          <c:h val="0.12727712160979879"/>
        </c:manualLayout>
      </c:layout>
      <c:overlay val="0"/>
      <c:spPr>
        <a:solidFill>
          <a:schemeClr val="tx1">
            <a:lumMod val="85000"/>
            <a:lumOff val="1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Ubuntu" panose="020B0504030602030204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[2022 OSS analysis FOSDEM update.xlsx]languages!PivotTable22</c:name>
    <c:fmtId val="20"/>
  </c:pivotSource>
  <c:chart>
    <c:autoTitleDeleted val="1"/>
    <c:pivotFmts>
      <c:pivotFmt>
        <c:idx val="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Ubuntu" panose="020B0504030602030204" pitchFamily="34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4556316741995699E-2"/>
          <c:y val="2.432767162066525E-2"/>
          <c:w val="0.95640525755580197"/>
          <c:h val="0.89196319608138153"/>
        </c:manualLayout>
      </c:layout>
      <c:lineChart>
        <c:grouping val="standard"/>
        <c:varyColors val="0"/>
        <c:ser>
          <c:idx val="0"/>
          <c:order val="0"/>
          <c:tx>
            <c:strRef>
              <c:f>languages!$AV$4:$AV$5</c:f>
              <c:strCache>
                <c:ptCount val="1"/>
                <c:pt idx="0">
                  <c:v>Go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languages!$AU$6:$AU$57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languages!$AV$6:$AV$57</c:f>
              <c:numCache>
                <c:formatCode>General</c:formatCode>
                <c:ptCount val="48"/>
                <c:pt idx="0">
                  <c:v>13</c:v>
                </c:pt>
                <c:pt idx="1">
                  <c:v>19</c:v>
                </c:pt>
                <c:pt idx="2">
                  <c:v>23</c:v>
                </c:pt>
                <c:pt idx="3">
                  <c:v>32</c:v>
                </c:pt>
                <c:pt idx="4">
                  <c:v>22</c:v>
                </c:pt>
                <c:pt idx="5">
                  <c:v>17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  <c:pt idx="10">
                  <c:v>16</c:v>
                </c:pt>
                <c:pt idx="11">
                  <c:v>20</c:v>
                </c:pt>
                <c:pt idx="12">
                  <c:v>22</c:v>
                </c:pt>
                <c:pt idx="13">
                  <c:v>22</c:v>
                </c:pt>
                <c:pt idx="14">
                  <c:v>21</c:v>
                </c:pt>
                <c:pt idx="15">
                  <c:v>29</c:v>
                </c:pt>
                <c:pt idx="16">
                  <c:v>35</c:v>
                </c:pt>
                <c:pt idx="17">
                  <c:v>37</c:v>
                </c:pt>
                <c:pt idx="18">
                  <c:v>38</c:v>
                </c:pt>
                <c:pt idx="19">
                  <c:v>31</c:v>
                </c:pt>
                <c:pt idx="20">
                  <c:v>35</c:v>
                </c:pt>
                <c:pt idx="21">
                  <c:v>45</c:v>
                </c:pt>
                <c:pt idx="22">
                  <c:v>24</c:v>
                </c:pt>
                <c:pt idx="23">
                  <c:v>43</c:v>
                </c:pt>
                <c:pt idx="24">
                  <c:v>44</c:v>
                </c:pt>
                <c:pt idx="25">
                  <c:v>37</c:v>
                </c:pt>
                <c:pt idx="26">
                  <c:v>38</c:v>
                </c:pt>
                <c:pt idx="27">
                  <c:v>33</c:v>
                </c:pt>
                <c:pt idx="28">
                  <c:v>27</c:v>
                </c:pt>
                <c:pt idx="29">
                  <c:v>29</c:v>
                </c:pt>
                <c:pt idx="30">
                  <c:v>33</c:v>
                </c:pt>
                <c:pt idx="31">
                  <c:v>32</c:v>
                </c:pt>
                <c:pt idx="32">
                  <c:v>26</c:v>
                </c:pt>
                <c:pt idx="33">
                  <c:v>16</c:v>
                </c:pt>
                <c:pt idx="34">
                  <c:v>53</c:v>
                </c:pt>
                <c:pt idx="35">
                  <c:v>50</c:v>
                </c:pt>
                <c:pt idx="36">
                  <c:v>39</c:v>
                </c:pt>
                <c:pt idx="37">
                  <c:v>57</c:v>
                </c:pt>
                <c:pt idx="38">
                  <c:v>66</c:v>
                </c:pt>
                <c:pt idx="39">
                  <c:v>54</c:v>
                </c:pt>
                <c:pt idx="40">
                  <c:v>48</c:v>
                </c:pt>
                <c:pt idx="41">
                  <c:v>70</c:v>
                </c:pt>
                <c:pt idx="42">
                  <c:v>54</c:v>
                </c:pt>
                <c:pt idx="43">
                  <c:v>73</c:v>
                </c:pt>
                <c:pt idx="44">
                  <c:v>67</c:v>
                </c:pt>
                <c:pt idx="45">
                  <c:v>60</c:v>
                </c:pt>
                <c:pt idx="46">
                  <c:v>63</c:v>
                </c:pt>
                <c:pt idx="47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A4-D143-AE4B-7E7FCFDC59BC}"/>
            </c:ext>
          </c:extLst>
        </c:ser>
        <c:ser>
          <c:idx val="1"/>
          <c:order val="1"/>
          <c:tx>
            <c:strRef>
              <c:f>languages!$AW$4:$AW$5</c:f>
              <c:strCache>
                <c:ptCount val="1"/>
                <c:pt idx="0">
                  <c:v>Kotlin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languages!$AU$6:$AU$57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languages!$AW$6:$AW$57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6</c:v>
                </c:pt>
                <c:pt idx="18">
                  <c:v>7</c:v>
                </c:pt>
                <c:pt idx="19">
                  <c:v>3</c:v>
                </c:pt>
                <c:pt idx="20">
                  <c:v>6</c:v>
                </c:pt>
                <c:pt idx="21">
                  <c:v>3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2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7</c:v>
                </c:pt>
                <c:pt idx="30">
                  <c:v>11</c:v>
                </c:pt>
                <c:pt idx="31">
                  <c:v>7</c:v>
                </c:pt>
                <c:pt idx="32">
                  <c:v>9</c:v>
                </c:pt>
                <c:pt idx="33">
                  <c:v>3</c:v>
                </c:pt>
                <c:pt idx="34">
                  <c:v>9</c:v>
                </c:pt>
                <c:pt idx="35">
                  <c:v>11</c:v>
                </c:pt>
                <c:pt idx="36">
                  <c:v>13</c:v>
                </c:pt>
                <c:pt idx="37">
                  <c:v>8</c:v>
                </c:pt>
                <c:pt idx="38">
                  <c:v>22</c:v>
                </c:pt>
                <c:pt idx="39">
                  <c:v>11</c:v>
                </c:pt>
                <c:pt idx="40">
                  <c:v>13</c:v>
                </c:pt>
                <c:pt idx="41">
                  <c:v>23</c:v>
                </c:pt>
                <c:pt idx="42">
                  <c:v>14</c:v>
                </c:pt>
                <c:pt idx="43">
                  <c:v>20</c:v>
                </c:pt>
                <c:pt idx="44">
                  <c:v>15</c:v>
                </c:pt>
                <c:pt idx="45">
                  <c:v>18</c:v>
                </c:pt>
                <c:pt idx="46">
                  <c:v>13</c:v>
                </c:pt>
                <c:pt idx="47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A4-D143-AE4B-7E7FCFDC59BC}"/>
            </c:ext>
          </c:extLst>
        </c:ser>
        <c:ser>
          <c:idx val="2"/>
          <c:order val="2"/>
          <c:tx>
            <c:strRef>
              <c:f>languages!$AX$4:$AX$5</c:f>
              <c:strCache>
                <c:ptCount val="1"/>
                <c:pt idx="0">
                  <c:v>Rust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cat>
            <c:multiLvlStrRef>
              <c:f>languages!$AU$6:$AU$57</c:f>
              <c:multiLvlStrCache>
                <c:ptCount val="4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languages!$AX$6:$AX$57</c:f>
              <c:numCache>
                <c:formatCode>General</c:formatCode>
                <c:ptCount val="48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9</c:v>
                </c:pt>
                <c:pt idx="9">
                  <c:v>4</c:v>
                </c:pt>
                <c:pt idx="10">
                  <c:v>7</c:v>
                </c:pt>
                <c:pt idx="11">
                  <c:v>5</c:v>
                </c:pt>
                <c:pt idx="12">
                  <c:v>8</c:v>
                </c:pt>
                <c:pt idx="13">
                  <c:v>5</c:v>
                </c:pt>
                <c:pt idx="14">
                  <c:v>10</c:v>
                </c:pt>
                <c:pt idx="15">
                  <c:v>9</c:v>
                </c:pt>
                <c:pt idx="16">
                  <c:v>12</c:v>
                </c:pt>
                <c:pt idx="17">
                  <c:v>14</c:v>
                </c:pt>
                <c:pt idx="18">
                  <c:v>20</c:v>
                </c:pt>
                <c:pt idx="19">
                  <c:v>10</c:v>
                </c:pt>
                <c:pt idx="20">
                  <c:v>8</c:v>
                </c:pt>
                <c:pt idx="21">
                  <c:v>11</c:v>
                </c:pt>
                <c:pt idx="22">
                  <c:v>12</c:v>
                </c:pt>
                <c:pt idx="23">
                  <c:v>8</c:v>
                </c:pt>
                <c:pt idx="24">
                  <c:v>18</c:v>
                </c:pt>
                <c:pt idx="25">
                  <c:v>16</c:v>
                </c:pt>
                <c:pt idx="26">
                  <c:v>11</c:v>
                </c:pt>
                <c:pt idx="27">
                  <c:v>17</c:v>
                </c:pt>
                <c:pt idx="28">
                  <c:v>16</c:v>
                </c:pt>
                <c:pt idx="29">
                  <c:v>15</c:v>
                </c:pt>
                <c:pt idx="30">
                  <c:v>11</c:v>
                </c:pt>
                <c:pt idx="31">
                  <c:v>18</c:v>
                </c:pt>
                <c:pt idx="32">
                  <c:v>15</c:v>
                </c:pt>
                <c:pt idx="33">
                  <c:v>16</c:v>
                </c:pt>
                <c:pt idx="34">
                  <c:v>18</c:v>
                </c:pt>
                <c:pt idx="35">
                  <c:v>20</c:v>
                </c:pt>
                <c:pt idx="36">
                  <c:v>26</c:v>
                </c:pt>
                <c:pt idx="37">
                  <c:v>19</c:v>
                </c:pt>
                <c:pt idx="38">
                  <c:v>25</c:v>
                </c:pt>
                <c:pt idx="39">
                  <c:v>58</c:v>
                </c:pt>
                <c:pt idx="40">
                  <c:v>38</c:v>
                </c:pt>
                <c:pt idx="41">
                  <c:v>34</c:v>
                </c:pt>
                <c:pt idx="42">
                  <c:v>26</c:v>
                </c:pt>
                <c:pt idx="43">
                  <c:v>38</c:v>
                </c:pt>
                <c:pt idx="44">
                  <c:v>25</c:v>
                </c:pt>
                <c:pt idx="45">
                  <c:v>35</c:v>
                </c:pt>
                <c:pt idx="46">
                  <c:v>30</c:v>
                </c:pt>
                <c:pt idx="4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A4-D143-AE4B-7E7FCFDC5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7445455"/>
        <c:axId val="588121551"/>
      </c:lineChart>
      <c:catAx>
        <c:axId val="58744545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588121551"/>
        <c:crosses val="autoZero"/>
        <c:auto val="1"/>
        <c:lblAlgn val="ctr"/>
        <c:lblOffset val="100"/>
        <c:noMultiLvlLbl val="0"/>
      </c:catAx>
      <c:valAx>
        <c:axId val="58812155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en-US"/>
          </a:p>
        </c:txPr>
        <c:crossAx val="58744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174242424242421E-2"/>
          <c:y val="4.4728346456692908E-2"/>
          <c:w val="0.13049620217927305"/>
          <c:h val="0.23640357619158439"/>
        </c:manualLayout>
      </c:layout>
      <c:overlay val="0"/>
      <c:spPr>
        <a:solidFill>
          <a:schemeClr val="tx1">
            <a:lumMod val="75000"/>
            <a:lumOff val="2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7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Ubuntu" panose="020B0504030602030204" pitchFamily="34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0233-DDCA-6C4A-A39A-F57B983FA0E0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0C4D7-DF58-E04E-9F46-243200EE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4BFC1-E8F4-0045-82D2-5C701B5C48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2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than 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it just a couple repos with a lot of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was surprised by the percent here</a:t>
            </a:r>
          </a:p>
          <a:p>
            <a:r>
              <a:rPr lang="en-US" dirty="0"/>
              <a:t>At its peak that means one in every 1400 of SO’s question pages mentions WebRTC. It was less than 1 in 900 at its peak</a:t>
            </a:r>
          </a:p>
          <a:p>
            <a:r>
              <a:rPr lang="en-US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One in 5000 for </a:t>
            </a:r>
            <a:r>
              <a:rPr lang="en-US" b="0" i="0" dirty="0" err="1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github</a:t>
            </a:r>
            <a:r>
              <a:rPr lang="en-US" b="0" i="0" dirty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probably know, GitHub will try to detect the programming language you use whenever you submit code.</a:t>
            </a:r>
          </a:p>
          <a:p>
            <a:r>
              <a:rPr lang="en-US" dirty="0"/>
              <a:t>We can use that info to see if there are any shifts within WebRTC</a:t>
            </a:r>
          </a:p>
          <a:p>
            <a:r>
              <a:rPr lang="en-US" dirty="0"/>
              <a:t>This is a lot of info, so let’s zoom in on a couple of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question – how much longer can I hold out before I need to start coding in TypeScript instead of JavaScript?</a:t>
            </a:r>
          </a:p>
          <a:p>
            <a:r>
              <a:rPr lang="en-US" dirty="0"/>
              <a:t>TypeScript has been steadily growing – it looks like just his past December we passed the 50/50 mark</a:t>
            </a:r>
          </a:p>
          <a:p>
            <a:r>
              <a:rPr lang="en-US" dirty="0"/>
              <a:t>It looks like I am late on that trend already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02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spike in December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7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0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quick background, my name is Chad Hart.</a:t>
            </a:r>
          </a:p>
          <a:p>
            <a:r>
              <a:rPr lang="en-US" dirty="0"/>
              <a:t>I am an analyst and consultant focused on real time communications products and services</a:t>
            </a:r>
          </a:p>
          <a:p>
            <a:r>
              <a:rPr lang="en-US" dirty="0"/>
              <a:t>I focus on 2 main areas - WebRTC and the intersection of AI and real time communications.</a:t>
            </a:r>
          </a:p>
          <a:p>
            <a:endParaRPr lang="en-US" dirty="0"/>
          </a:p>
          <a:p>
            <a:r>
              <a:rPr lang="en-US" dirty="0"/>
              <a:t>Some of you may be familiar with webrtcHacks – a blog for WebRTC developers I have helped run since 2013</a:t>
            </a:r>
          </a:p>
          <a:p>
            <a:endParaRPr lang="en-US" dirty="0"/>
          </a:p>
          <a:p>
            <a:r>
              <a:rPr lang="en-US" dirty="0"/>
              <a:t>I also have another blog to specifically explore topics related to AI, Machine Learning and RTC. You can check that out at </a:t>
            </a:r>
            <a:r>
              <a:rPr lang="en-US" dirty="0" err="1"/>
              <a:t>cogint.ai</a:t>
            </a:r>
            <a:endParaRPr lang="en-US" dirty="0"/>
          </a:p>
          <a:p>
            <a:endParaRPr lang="en-US" dirty="0"/>
          </a:p>
          <a:p>
            <a:r>
              <a:rPr lang="en-US" dirty="0"/>
              <a:t>Lastly, if you like technical talks on real time communications topics, check out the </a:t>
            </a:r>
            <a:r>
              <a:rPr lang="en-US" dirty="0" err="1"/>
              <a:t>Kranky</a:t>
            </a:r>
            <a:r>
              <a:rPr lang="en-US" dirty="0"/>
              <a:t> Geek </a:t>
            </a:r>
            <a:r>
              <a:rPr lang="en-US" dirty="0" err="1"/>
              <a:t>youtube</a:t>
            </a:r>
            <a:r>
              <a:rPr lang="en-US" dirty="0"/>
              <a:t> channel.</a:t>
            </a:r>
          </a:p>
          <a:p>
            <a:r>
              <a:rPr lang="en-US" dirty="0"/>
              <a:t>We are tentatively scheduled to hold a virtual event this November.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DF08-B5D6-D94A-9E0F-F9FE58779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95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 is worth slightly more 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7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quick background, my name is Chad Hart.</a:t>
            </a:r>
          </a:p>
          <a:p>
            <a:r>
              <a:rPr lang="en-US" dirty="0"/>
              <a:t>I am an analyst and consultant focused on real time communications products and services</a:t>
            </a:r>
          </a:p>
          <a:p>
            <a:r>
              <a:rPr lang="en-US" dirty="0"/>
              <a:t>I focus on 2 main areas - WebRTC and the intersection of AI and real time communications.</a:t>
            </a:r>
          </a:p>
          <a:p>
            <a:endParaRPr lang="en-US" dirty="0"/>
          </a:p>
          <a:p>
            <a:r>
              <a:rPr lang="en-US" dirty="0"/>
              <a:t>Some of you may be familiar with webrtcHacks – a blog for WebRTC developers I have helped run since 2013</a:t>
            </a:r>
          </a:p>
          <a:p>
            <a:endParaRPr lang="en-US" dirty="0"/>
          </a:p>
          <a:p>
            <a:r>
              <a:rPr lang="en-US" dirty="0"/>
              <a:t>I also have another blog to specifically explore topics related to AI, Machine Learning and RTC. You can check that out at </a:t>
            </a:r>
            <a:r>
              <a:rPr lang="en-US" dirty="0" err="1"/>
              <a:t>cogint.ai</a:t>
            </a:r>
            <a:endParaRPr lang="en-US" dirty="0"/>
          </a:p>
          <a:p>
            <a:endParaRPr lang="en-US" dirty="0"/>
          </a:p>
          <a:p>
            <a:r>
              <a:rPr lang="en-US" dirty="0"/>
              <a:t>Lastly, if you like technical talks on real time communications topics, check out the </a:t>
            </a:r>
            <a:r>
              <a:rPr lang="en-US" dirty="0" err="1"/>
              <a:t>Kranky</a:t>
            </a:r>
            <a:r>
              <a:rPr lang="en-US" dirty="0"/>
              <a:t> Geek </a:t>
            </a:r>
            <a:r>
              <a:rPr lang="en-US" dirty="0" err="1"/>
              <a:t>youtube</a:t>
            </a:r>
            <a:r>
              <a:rPr lang="en-US" dirty="0"/>
              <a:t> channel.</a:t>
            </a:r>
          </a:p>
          <a:p>
            <a:r>
              <a:rPr lang="en-US" dirty="0"/>
              <a:t>We are tentatively scheduled to hold a virtual event this November.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DF08-B5D6-D94A-9E0F-F9FE587791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4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make sure I am not missing out on anything</a:t>
            </a:r>
          </a:p>
          <a:p>
            <a:r>
              <a:rPr lang="en-US" dirty="0"/>
              <a:t>How do you get an idea of the trends in the </a:t>
            </a:r>
            <a:r>
              <a:rPr lang="en-US" dirty="0" err="1"/>
              <a:t>webRTC</a:t>
            </a:r>
            <a:r>
              <a:rPr lang="en-US" dirty="0"/>
              <a:t> developer community?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largely rely on </a:t>
            </a:r>
            <a:r>
              <a:rPr lang="en-US" dirty="0" err="1"/>
              <a:t>BigQuery</a:t>
            </a:r>
            <a:r>
              <a:rPr lang="en-US" dirty="0"/>
              <a:t> to do this</a:t>
            </a:r>
          </a:p>
          <a:p>
            <a:r>
              <a:rPr lang="en-US" dirty="0" err="1"/>
              <a:t>BigQuery</a:t>
            </a:r>
            <a:r>
              <a:rPr lang="en-US" dirty="0"/>
              <a:t> has many public datasets of varying quality and time periods </a:t>
            </a:r>
          </a:p>
          <a:p>
            <a:r>
              <a:rPr lang="en-US" dirty="0"/>
              <a:t>– the best for this purpose is the GitHub one where they publish every event on public repos – commits, PR’s, issues, etc.</a:t>
            </a:r>
          </a:p>
          <a:p>
            <a:r>
              <a:rPr lang="en-US" dirty="0"/>
              <a:t>Then I write a bunch of queries and analyze the data in </a:t>
            </a:r>
            <a:r>
              <a:rPr lang="en-US" dirty="0" err="1"/>
              <a:t>colab</a:t>
            </a:r>
            <a:endParaRPr lang="en-US" dirty="0"/>
          </a:p>
          <a:p>
            <a:r>
              <a:rPr lang="en-US" dirty="0"/>
              <a:t>Or when I get frustrated with Pandas and </a:t>
            </a:r>
            <a:r>
              <a:rPr lang="en-US" dirty="0" err="1"/>
              <a:t>PyPlot</a:t>
            </a:r>
            <a:r>
              <a:rPr lang="en-US" dirty="0"/>
              <a:t> I fall back to Excel</a:t>
            </a:r>
          </a:p>
          <a:p>
            <a:endParaRPr lang="en-US" dirty="0"/>
          </a:p>
          <a:p>
            <a:r>
              <a:rPr lang="en-US" dirty="0"/>
              <a:t>The key part here classifying the data. I mostly rely on keywords for this.</a:t>
            </a:r>
          </a:p>
          <a:p>
            <a:r>
              <a:rPr lang="en-US" dirty="0"/>
              <a:t>The challenge is if I can’t find a keyword then I can’t really classify the event as “WebRTC” or one of the sub-categories I’ll show in a bit.</a:t>
            </a:r>
          </a:p>
          <a:p>
            <a:r>
              <a:rPr lang="en-US" dirty="0"/>
              <a:t>Manually spot checking the data to make sure you’re not catching is the hardest part. </a:t>
            </a:r>
          </a:p>
          <a:p>
            <a:r>
              <a:rPr lang="en-US" dirty="0"/>
              <a:t>For example, I had to start removing bots like </a:t>
            </a:r>
            <a:r>
              <a:rPr lang="en-US" dirty="0" err="1"/>
              <a:t>dependabot</a:t>
            </a:r>
            <a:r>
              <a:rPr lang="en-US" dirty="0"/>
              <a:t> that were triggering a massive amount of events that did not represent actual activity.</a:t>
            </a:r>
          </a:p>
          <a:p>
            <a:r>
              <a:rPr lang="en-US" dirty="0"/>
              <a:t>And of course I am at the mercy of the data that is available.</a:t>
            </a:r>
          </a:p>
          <a:p>
            <a:r>
              <a:rPr lang="en-US" dirty="0"/>
              <a:t>As I show here, I do try to sanity check the data with other sources like </a:t>
            </a:r>
            <a:r>
              <a:rPr lang="en-US" dirty="0" err="1"/>
              <a:t>StackOverflow</a:t>
            </a:r>
            <a:r>
              <a:rPr lang="en-US" dirty="0"/>
              <a:t> (which is new to my analysis) and the Chrome Platform Status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analysis isn’t perfect, but I have been tweaking it since 2015 and it has held up so far.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get into the meat and look at How WebRTC is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Distinct users per period</a:t>
            </a:r>
          </a:p>
          <a:p>
            <a:r>
              <a:rPr lang="en-US" dirty="0"/>
              <a:t>Peak at 10,200 </a:t>
            </a:r>
            <a:r>
              <a:rPr lang="en-US" dirty="0" err="1"/>
              <a:t>devs</a:t>
            </a:r>
            <a:r>
              <a:rPr lang="en-US" dirty="0"/>
              <a:t> in April 2020</a:t>
            </a:r>
          </a:p>
          <a:p>
            <a:r>
              <a:rPr lang="en-US" dirty="0"/>
              <a:t>Now steady state 6500-7000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PullRequest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PullRequestReview</a:t>
            </a:r>
            <a:r>
              <a:rPr lang="en-US" dirty="0">
                <a:effectLst/>
              </a:rPr>
              <a:t>, Issues, </a:t>
            </a:r>
            <a:r>
              <a:rPr lang="en-US" dirty="0" err="1">
                <a:effectLst/>
              </a:rPr>
              <a:t>IssueComment</a:t>
            </a:r>
            <a:r>
              <a:rPr lang="en-US" dirty="0">
                <a:effectLst/>
              </a:rPr>
              <a:t> – contributing to a shared repo</a:t>
            </a:r>
            <a:endParaRPr lang="en-US" dirty="0">
              <a:effectLst/>
              <a:latin typeface="Ubuntu" panose="020B0504030602030204" pitchFamily="34" charset="0"/>
            </a:endParaRPr>
          </a:p>
          <a:p>
            <a:r>
              <a:rPr lang="en-US" dirty="0"/>
              <a:t>Note the lag in 2020</a:t>
            </a:r>
          </a:p>
          <a:p>
            <a:r>
              <a:rPr lang="en-US" dirty="0"/>
              <a:t>Recent peak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 doing?</a:t>
            </a:r>
          </a:p>
          <a:p>
            <a:r>
              <a:rPr lang="en-US" dirty="0"/>
              <a:t>Example: </a:t>
            </a:r>
            <a:r>
              <a:rPr lang="en-US" dirty="0" err="1"/>
              <a:t>coturn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C4D7-DF58-E04E-9F46-243200EE3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94759E-E08E-6CC8-B556-97D6590F7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135209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F966BA-0325-D6B0-53BD-38A96B2C1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6877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2C44CF-2D60-2D8E-AFE8-680A46932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208079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7732" y="652126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FOSDEM 2023: Quantitative Analysis of Open Source WebRTC Developer Trends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6958" y="6513195"/>
            <a:ext cx="645042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9D1D0E9-C0EC-F044-8E35-FBBFBC7FB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2182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D8C146-9FCD-D9E7-B36C-829C81075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115663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F19CB9-0C81-B72F-7A4A-7CB1AE2D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414555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D39A7D-479C-0A49-9C2A-78F41317B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275595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7EB43D-2986-2E72-4C6C-0A0ED3C83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95873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18461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8973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166CC3-F6E7-D4C8-A430-15B64CF99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2405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503110"/>
            <a:ext cx="12192000" cy="355057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460400" y="6552561"/>
            <a:ext cx="731600" cy="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chemeClr val="dk2"/>
                </a:solidFill>
              </a:defRPr>
            </a:lvl1pPr>
            <a:lvl2pPr lvl="1" algn="ctr">
              <a:buNone/>
              <a:defRPr sz="1333">
                <a:solidFill>
                  <a:schemeClr val="dk2"/>
                </a:solidFill>
              </a:defRPr>
            </a:lvl2pPr>
            <a:lvl3pPr lvl="2" algn="ctr">
              <a:buNone/>
              <a:defRPr sz="1333">
                <a:solidFill>
                  <a:schemeClr val="dk2"/>
                </a:solidFill>
              </a:defRPr>
            </a:lvl3pPr>
            <a:lvl4pPr lvl="3" algn="ctr">
              <a:buNone/>
              <a:defRPr sz="1333">
                <a:solidFill>
                  <a:schemeClr val="dk2"/>
                </a:solidFill>
              </a:defRPr>
            </a:lvl4pPr>
            <a:lvl5pPr lvl="4" algn="ctr">
              <a:buNone/>
              <a:defRPr sz="1333">
                <a:solidFill>
                  <a:schemeClr val="dk2"/>
                </a:solidFill>
              </a:defRPr>
            </a:lvl5pPr>
            <a:lvl6pPr lvl="5" algn="ctr">
              <a:buNone/>
              <a:defRPr sz="1333">
                <a:solidFill>
                  <a:schemeClr val="dk2"/>
                </a:solidFill>
              </a:defRPr>
            </a:lvl6pPr>
            <a:lvl7pPr lvl="6" algn="ctr">
              <a:buNone/>
              <a:defRPr sz="1333">
                <a:solidFill>
                  <a:schemeClr val="dk2"/>
                </a:solidFill>
              </a:defRPr>
            </a:lvl7pPr>
            <a:lvl8pPr lvl="7" algn="ctr">
              <a:buNone/>
              <a:defRPr sz="1333">
                <a:solidFill>
                  <a:schemeClr val="dk2"/>
                </a:solidFill>
              </a:defRPr>
            </a:lvl8pPr>
            <a:lvl9pPr lvl="8" algn="ct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l="2157" t="11665" r="1604" b="13531"/>
          <a:stretch/>
        </p:blipFill>
        <p:spPr>
          <a:xfrm>
            <a:off x="41275" y="6575425"/>
            <a:ext cx="18415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96A6C7-E9F1-7DF1-C536-9D7F0171B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32112856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buntu Light" panose="020B0304030602030204" pitchFamily="34" charset="0"/>
          <a:ea typeface="Ubuntu Light" panose="020B0304030602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Ubuntu" panose="020B0504030602030204" pitchFamily="34" charset="0"/>
          <a:ea typeface="Ubuntu" panose="020B0504030602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rankygeek.com/researc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rankygeek.com/researc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527524-E2D5-646C-E9AB-67880C8D0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11" y="3429000"/>
            <a:ext cx="11360800" cy="1430866"/>
          </a:xfrm>
        </p:spPr>
        <p:txBody>
          <a:bodyPr/>
          <a:lstStyle/>
          <a:p>
            <a:r>
              <a:rPr lang="en-US" sz="4400" dirty="0"/>
              <a:t>Quantitative Analysis of Open Source WebRTC Developer Trends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9219ED6-E3CA-1299-0C38-120AA9D27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4952005"/>
            <a:ext cx="11360800" cy="786817"/>
          </a:xfrm>
        </p:spPr>
        <p:txBody>
          <a:bodyPr/>
          <a:lstStyle/>
          <a:p>
            <a:r>
              <a:rPr lang="en-US" dirty="0"/>
              <a:t>FOSDEM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8C5F2-CA02-93D0-5235-E690D456D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2AC99-436E-EC63-3920-2FF0E400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4" y="596502"/>
            <a:ext cx="5035552" cy="28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2B56C-0B49-E3E2-983D-F2159A9F0D5F}"/>
              </a:ext>
            </a:extLst>
          </p:cNvPr>
          <p:cNvSpPr txBox="1"/>
          <p:nvPr/>
        </p:nvSpPr>
        <p:spPr>
          <a:xfrm>
            <a:off x="3044825" y="5738822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Chad Hart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233C995-76A0-4FD9-B24C-4CFD85569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28037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511E-B461-6769-89E4-664CC9B3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coturn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E9B0A-67F8-7810-645A-ABFE4ED2B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10</a:t>
            </a:fld>
            <a:endParaRPr lang="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DA94C-B31E-00C1-164E-F903B7E56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5BB0B3-BE3C-1B89-DA32-A547190A4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972804"/>
              </p:ext>
            </p:extLst>
          </p:nvPr>
        </p:nvGraphicFramePr>
        <p:xfrm>
          <a:off x="415599" y="1533154"/>
          <a:ext cx="767545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id="{D079F878-192C-A16D-F961-A6B12BEA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42" y="1417248"/>
            <a:ext cx="3385358" cy="50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7EF41A-4858-B587-D497-3C574F1C07BD}"/>
              </a:ext>
            </a:extLst>
          </p:cNvPr>
          <p:cNvSpPr txBox="1"/>
          <p:nvPr/>
        </p:nvSpPr>
        <p:spPr>
          <a:xfrm>
            <a:off x="415600" y="6160515"/>
            <a:ext cx="7675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webrtchacks.com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coturn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-no-time-to-die-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qa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-with-new-project-leads/</a:t>
            </a:r>
          </a:p>
        </p:txBody>
      </p:sp>
    </p:spTree>
    <p:extLst>
      <p:ext uri="{BB962C8B-B14F-4D97-AF65-F5344CB8AC3E}">
        <p14:creationId xmlns:p14="http://schemas.microsoft.com/office/powerpoint/2010/main" val="428009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C35ED-93DB-9F28-A647-F62C80FE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 few projects driving these peaks? </a:t>
            </a:r>
            <a:br>
              <a:rPr lang="en-US" dirty="0"/>
            </a:br>
            <a:r>
              <a:rPr lang="en-US" dirty="0"/>
              <a:t>Not really…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3D70C6-3643-554B-4FCC-31A085017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 algn="ctr">
              <a:buNone/>
            </a:pPr>
            <a:r>
              <a:rPr lang="en-US" b="1" u="sng" dirty="0"/>
              <a:t>April 2020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352DC0-F6AE-A208-332A-4819283CAE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86262" indent="0" algn="ctr">
              <a:buNone/>
            </a:pPr>
            <a:r>
              <a:rPr lang="en-US" b="1" u="sng" dirty="0"/>
              <a:t>August 2022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4BBD5-18CC-A371-DF4D-5EE6DE3391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11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22CBE-31B8-9606-42EE-405B26414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0BA8A4-390E-08DA-EBC0-3123D9BFB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94507"/>
              </p:ext>
            </p:extLst>
          </p:nvPr>
        </p:nvGraphicFramePr>
        <p:xfrm>
          <a:off x="415600" y="2070879"/>
          <a:ext cx="5333202" cy="4202976"/>
        </p:xfrm>
        <a:graphic>
          <a:graphicData uri="http://schemas.openxmlformats.org/drawingml/2006/table">
            <a:tbl>
              <a:tblPr firstRow="1">
                <a:tableStyleId>{37CE84F3-28C3-443E-9E96-99CF82512B78}</a:tableStyleId>
              </a:tblPr>
              <a:tblGrid>
                <a:gridCol w="3179568">
                  <a:extLst>
                    <a:ext uri="{9D8B030D-6E8A-4147-A177-3AD203B41FA5}">
                      <a16:colId xmlns:a16="http://schemas.microsoft.com/office/drawing/2014/main" val="2263492223"/>
                    </a:ext>
                  </a:extLst>
                </a:gridCol>
                <a:gridCol w="717878">
                  <a:extLst>
                    <a:ext uri="{9D8B030D-6E8A-4147-A177-3AD203B41FA5}">
                      <a16:colId xmlns:a16="http://schemas.microsoft.com/office/drawing/2014/main" val="867277959"/>
                    </a:ext>
                  </a:extLst>
                </a:gridCol>
                <a:gridCol w="717878">
                  <a:extLst>
                    <a:ext uri="{9D8B030D-6E8A-4147-A177-3AD203B41FA5}">
                      <a16:colId xmlns:a16="http://schemas.microsoft.com/office/drawing/2014/main" val="1627900472"/>
                    </a:ext>
                  </a:extLst>
                </a:gridCol>
                <a:gridCol w="717878">
                  <a:extLst>
                    <a:ext uri="{9D8B030D-6E8A-4147-A177-3AD203B41FA5}">
                      <a16:colId xmlns:a16="http://schemas.microsoft.com/office/drawing/2014/main" val="1502472421"/>
                    </a:ext>
                  </a:extLst>
                </a:gridCol>
              </a:tblGrid>
              <a:tr h="52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repoName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users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Ubuntu" panose="020B0504030602030204" pitchFamily="34" charset="0"/>
                        </a:rPr>
                        <a:t>contribs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Ubuntu" panose="020B0504030602030204" pitchFamily="34" charset="0"/>
                        </a:rPr>
                        <a:t>% of 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804947742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AdguardTeam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AdguardFilters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4.36%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1175346754"/>
                  </a:ext>
                </a:extLst>
              </a:tr>
              <a:tr h="137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awslabs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/amazon-kinesis-video-streams-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webrtc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sdk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-c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748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3.61%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653417819"/>
                  </a:ext>
                </a:extLst>
              </a:tr>
              <a:tr h="103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microsoft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MixedReality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-WebRTC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535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2.58%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41521029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jitsi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jitsi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-meet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167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440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2.12%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1847634685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pion/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webrtc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642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388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1.87%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2372847141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meething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webrtc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-gun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385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1.86%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1488635478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bigbluebutton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bigbluebutton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149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338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1.63%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324969573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jitsi/jitsi-videobridge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226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1.09%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1494720016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meetecho/janus-gateway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109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207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1.00%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263672475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brave/brave-browser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0.96%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924568423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nextcloud/spreed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193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0.93%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2466246422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webrtc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/samples</a:t>
                      </a: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514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151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0.73%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2143456313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w3c/</a:t>
                      </a:r>
                      <a:r>
                        <a:rPr lang="en-US" sz="1600" u="none" strike="noStrike" dirty="0" err="1">
                          <a:effectLst/>
                          <a:latin typeface="Ubuntu" panose="020B0504030602030204" pitchFamily="34" charset="0"/>
                        </a:rPr>
                        <a:t>webrtc</a:t>
                      </a:r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-pc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Ubuntu" panose="020B0504030602030204" pitchFamily="34" charset="0"/>
                        </a:rPr>
                        <a:t>0.68%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1597084909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ether/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ep_webrtc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0.60%</a:t>
                      </a: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2128427959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open-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webrtc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-toolkit/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owt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-server</a:t>
                      </a: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79</a:t>
                      </a: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0.60%</a:t>
                      </a: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335150024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6434778-494A-EF48-6FED-2CD7294B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93433"/>
              </p:ext>
            </p:extLst>
          </p:nvPr>
        </p:nvGraphicFramePr>
        <p:xfrm>
          <a:off x="6443198" y="2087883"/>
          <a:ext cx="5333202" cy="4183356"/>
        </p:xfrm>
        <a:graphic>
          <a:graphicData uri="http://schemas.openxmlformats.org/drawingml/2006/table">
            <a:tbl>
              <a:tblPr firstRow="1">
                <a:tableStyleId>{37CE84F3-28C3-443E-9E96-99CF82512B78}</a:tableStyleId>
              </a:tblPr>
              <a:tblGrid>
                <a:gridCol w="3179568">
                  <a:extLst>
                    <a:ext uri="{9D8B030D-6E8A-4147-A177-3AD203B41FA5}">
                      <a16:colId xmlns:a16="http://schemas.microsoft.com/office/drawing/2014/main" val="2263492223"/>
                    </a:ext>
                  </a:extLst>
                </a:gridCol>
                <a:gridCol w="717878">
                  <a:extLst>
                    <a:ext uri="{9D8B030D-6E8A-4147-A177-3AD203B41FA5}">
                      <a16:colId xmlns:a16="http://schemas.microsoft.com/office/drawing/2014/main" val="867277959"/>
                    </a:ext>
                  </a:extLst>
                </a:gridCol>
                <a:gridCol w="717878">
                  <a:extLst>
                    <a:ext uri="{9D8B030D-6E8A-4147-A177-3AD203B41FA5}">
                      <a16:colId xmlns:a16="http://schemas.microsoft.com/office/drawing/2014/main" val="1627900472"/>
                    </a:ext>
                  </a:extLst>
                </a:gridCol>
                <a:gridCol w="717878">
                  <a:extLst>
                    <a:ext uri="{9D8B030D-6E8A-4147-A177-3AD203B41FA5}">
                      <a16:colId xmlns:a16="http://schemas.microsoft.com/office/drawing/2014/main" val="1502472421"/>
                    </a:ext>
                  </a:extLst>
                </a:gridCol>
              </a:tblGrid>
              <a:tr h="52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repoName</a:t>
                      </a:r>
                      <a:endParaRPr lang="en-US" sz="1600" b="1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Ubuntu" panose="020B0504030602030204" pitchFamily="34" charset="0"/>
                        </a:rPr>
                        <a:t>users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Ubuntu" panose="020B0504030602030204" pitchFamily="34" charset="0"/>
                        </a:rPr>
                        <a:t>contribs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Ubuntu" panose="020B0504030602030204" pitchFamily="34" charset="0"/>
                        </a:rPr>
                        <a:t>% of 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3606" marR="3606" marT="3606" marB="0" anchor="b"/>
                </a:tc>
                <a:extLst>
                  <a:ext uri="{0D108BD9-81ED-4DB2-BD59-A6C34878D82A}">
                    <a16:rowId xmlns:a16="http://schemas.microsoft.com/office/drawing/2014/main" val="804947742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AdguardTeam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AdguardFilters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31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805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3.46%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1175346754"/>
                  </a:ext>
                </a:extLst>
              </a:tr>
              <a:tr h="137908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RocketChat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Rocket.Chat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53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626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2.69%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653417819"/>
                  </a:ext>
                </a:extLst>
              </a:tr>
              <a:tr h="103654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jitsi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jitsi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-meet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48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547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2.35%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41521029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WebKit/WebKit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449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1.93%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1847634685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webaverse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/app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386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1.66%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2372847141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nextcloud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spreed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369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1.58%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1488635478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livekit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livekit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31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317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1.36%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324969573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finos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SymphonyMediaBridge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302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1.30%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1494720016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webrtc-rs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webrtc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95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291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1.25%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263672475"/>
                  </a:ext>
                </a:extLst>
              </a:tr>
              <a:tr h="865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ibaoger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webrtc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263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1.13%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924568423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membraneframework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-labs/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membrane_live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262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1.13%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2466246422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flutter-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webrtc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/flutter-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webrtc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114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262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1.13%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2143456313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XRFoundation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XREngine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233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1.00%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1597084909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coturn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coturn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63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231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0.99%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3717214180"/>
                  </a:ext>
                </a:extLst>
              </a:tr>
              <a:tr h="694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bigbluebutton</a:t>
                      </a: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bigbluebutton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31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229</a:t>
                      </a:r>
                    </a:p>
                  </a:txBody>
                  <a:tcPr marL="2298" marR="2298" marT="2298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  <a:sym typeface="Arial"/>
                        </a:rPr>
                        <a:t>0.98%</a:t>
                      </a:r>
                    </a:p>
                  </a:txBody>
                  <a:tcPr marL="2298" marR="2298" marT="2298" marB="0" anchor="b"/>
                </a:tc>
                <a:extLst>
                  <a:ext uri="{0D108BD9-81ED-4DB2-BD59-A6C34878D82A}">
                    <a16:rowId xmlns:a16="http://schemas.microsoft.com/office/drawing/2014/main" val="42373528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498DAC8-C29C-914A-6A1A-13BD1E7BF656}"/>
              </a:ext>
            </a:extLst>
          </p:cNvPr>
          <p:cNvSpPr txBox="1"/>
          <p:nvPr/>
        </p:nvSpPr>
        <p:spPr>
          <a:xfrm>
            <a:off x="3032143" y="619869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13 repos </a:t>
            </a:r>
          </a:p>
        </p:txBody>
      </p:sp>
    </p:spTree>
    <p:extLst>
      <p:ext uri="{BB962C8B-B14F-4D97-AF65-F5344CB8AC3E}">
        <p14:creationId xmlns:p14="http://schemas.microsoft.com/office/powerpoint/2010/main" val="108692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EF2F-FAF3-83FD-0106-8D1C8FB8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WebRTC development more concentrated? </a:t>
            </a:r>
            <a:br>
              <a:rPr lang="en-US" dirty="0"/>
            </a:br>
            <a:r>
              <a:rPr lang="en-US" dirty="0"/>
              <a:t>Not really..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5199-DECF-3DA4-04E6-C24DC98FFD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12</a:t>
            </a:fld>
            <a:endParaRPr lang="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4A2-B3AB-F9CE-BB4F-A9BEE47FD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E4CD53-DAC5-7142-35F2-CEEDCCC84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53529"/>
              </p:ext>
            </p:extLst>
          </p:nvPr>
        </p:nvGraphicFramePr>
        <p:xfrm>
          <a:off x="1364101" y="2338346"/>
          <a:ext cx="4850235" cy="2181307"/>
        </p:xfrm>
        <a:graphic>
          <a:graphicData uri="http://schemas.openxmlformats.org/drawingml/2006/table">
            <a:tbl>
              <a:tblPr firstRow="1">
                <a:tableStyleId>{37CE84F3-28C3-443E-9E96-99CF82512B78}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1884063070"/>
                    </a:ext>
                  </a:extLst>
                </a:gridCol>
                <a:gridCol w="1328491">
                  <a:extLst>
                    <a:ext uri="{9D8B030D-6E8A-4147-A177-3AD203B41FA5}">
                      <a16:colId xmlns:a16="http://schemas.microsoft.com/office/drawing/2014/main" val="1453660506"/>
                    </a:ext>
                  </a:extLst>
                </a:gridCol>
                <a:gridCol w="1616745">
                  <a:extLst>
                    <a:ext uri="{9D8B030D-6E8A-4147-A177-3AD203B41FA5}">
                      <a16:colId xmlns:a16="http://schemas.microsoft.com/office/drawing/2014/main" val="2268755456"/>
                    </a:ext>
                  </a:extLst>
                </a:gridCol>
              </a:tblGrid>
              <a:tr h="65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 panose="020B0504030602030204" pitchFamily="34" charset="0"/>
                        </a:rPr>
                        <a:t>Distribution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20-Apr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Ubuntu" panose="020B0504030602030204" pitchFamily="34" charset="0"/>
                        </a:rPr>
                        <a:t>22-Aug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extLst>
                  <a:ext uri="{0D108BD9-81ED-4DB2-BD59-A6C34878D82A}">
                    <a16:rowId xmlns:a16="http://schemas.microsoft.com/office/drawing/2014/main" val="3638488900"/>
                  </a:ext>
                </a:extLst>
              </a:tr>
              <a:tr h="35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Top 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21.09%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18.70%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extLst>
                  <a:ext uri="{0D108BD9-81ED-4DB2-BD59-A6C34878D82A}">
                    <a16:rowId xmlns:a16="http://schemas.microsoft.com/office/drawing/2014/main" val="1200783277"/>
                  </a:ext>
                </a:extLst>
              </a:tr>
              <a:tr h="35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Top 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27.35%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27.80%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extLst>
                  <a:ext uri="{0D108BD9-81ED-4DB2-BD59-A6C34878D82A}">
                    <a16:rowId xmlns:a16="http://schemas.microsoft.com/office/drawing/2014/main" val="1095506076"/>
                  </a:ext>
                </a:extLst>
              </a:tr>
              <a:tr h="35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Top 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39.31%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39.88%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extLst>
                  <a:ext uri="{0D108BD9-81ED-4DB2-BD59-A6C34878D82A}">
                    <a16:rowId xmlns:a16="http://schemas.microsoft.com/office/drawing/2014/main" val="438718806"/>
                  </a:ext>
                </a:extLst>
              </a:tr>
              <a:tr h="35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Ubuntu" panose="020B0504030602030204" pitchFamily="34" charset="0"/>
                        </a:rPr>
                        <a:t>Top 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Ubuntu" panose="020B0504030602030204" pitchFamily="34" charset="0"/>
                        </a:rPr>
                        <a:t>48.58%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Ubuntu" panose="020B0504030602030204" pitchFamily="34" charset="0"/>
                        </a:rPr>
                        <a:t>49.27%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6550" marR="16550" marT="16550" marB="0" anchor="b"/>
                </a:tc>
                <a:extLst>
                  <a:ext uri="{0D108BD9-81ED-4DB2-BD59-A6C34878D82A}">
                    <a16:rowId xmlns:a16="http://schemas.microsoft.com/office/drawing/2014/main" val="3057013217"/>
                  </a:ext>
                </a:extLst>
              </a:tr>
            </a:tbl>
          </a:graphicData>
        </a:graphic>
      </p:graphicFrame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72C974DF-C75C-471E-8EC1-77C938099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20" b="-26868"/>
          <a:stretch/>
        </p:blipFill>
        <p:spPr bwMode="auto">
          <a:xfrm>
            <a:off x="7999965" y="0"/>
            <a:ext cx="4192035" cy="6492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AD43C8-7957-8D74-A710-F8B2C6696788}"/>
              </a:ext>
            </a:extLst>
          </p:cNvPr>
          <p:cNvSpPr txBox="1"/>
          <p:nvPr/>
        </p:nvSpPr>
        <p:spPr>
          <a:xfrm>
            <a:off x="8315673" y="5618302"/>
            <a:ext cx="356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Midjourney’s concept of many developers packed into small car</a:t>
            </a:r>
          </a:p>
        </p:txBody>
      </p:sp>
    </p:spTree>
    <p:extLst>
      <p:ext uri="{BB962C8B-B14F-4D97-AF65-F5344CB8AC3E}">
        <p14:creationId xmlns:p14="http://schemas.microsoft.com/office/powerpoint/2010/main" val="179411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7A3A-77B8-647B-FDAA-738A9663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9AED8-ECD2-CE97-75D1-FD7824D79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13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374E-5723-7748-106B-18A7CE36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pic>
        <p:nvPicPr>
          <p:cNvPr id="6146" name="Picture 2" descr="Download Stack Overflow Logo in SVG Vector or PNG File Format - Logo.wine">
            <a:extLst>
              <a:ext uri="{FF2B5EF4-FFF2-40B4-BE49-F238E27FC236}">
                <a16:creationId xmlns:a16="http://schemas.microsoft.com/office/drawing/2014/main" id="{B0B21C58-2912-12EC-D0FD-CC33D8A8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1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0ACF-19DB-49D6-ACA6-DB3FE2D5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Stack Overflow follow the same pattern?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08A7-9F7E-78EE-C6EE-9EF130E06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F6E39-D35F-4739-370D-93557D854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14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4084-035C-5B16-2317-F3E00F1AE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18BBCE-3D81-A5A7-6CF1-CEB0DB192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731613"/>
              </p:ext>
            </p:extLst>
          </p:nvPr>
        </p:nvGraphicFramePr>
        <p:xfrm>
          <a:off x="1066800" y="15198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16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E73D-1165-15F4-C6E3-BB40E0EA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WebRTC a bigger topic than it used to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E046C-2A64-C390-5CE5-3DF1E8381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86819-C988-E8BC-C596-B7205CCF3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15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F926-4082-36C4-E5FF-F9C65542B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ED50420-3347-51D2-ECDB-40EBE388B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22361"/>
              </p:ext>
            </p:extLst>
          </p:nvPr>
        </p:nvGraphicFramePr>
        <p:xfrm>
          <a:off x="1066800" y="15198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973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12629-53A7-F7E0-A09A-D3ACD3CB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WebRTC Development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ABD8F-8001-FDA5-C01E-B8E88EED52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16</a:t>
            </a:fld>
            <a:endParaRPr lang="de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14FEB6E-601C-D4F2-53D1-95CDB726F875}"/>
              </a:ext>
            </a:extLst>
          </p:cNvPr>
          <p:cNvSpPr txBox="1">
            <a:spLocks/>
          </p:cNvSpPr>
          <p:nvPr/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192102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98C2-1D99-48BB-17AA-4D044176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WebRTC Repo Language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87012-E7A6-FAB0-33FB-07DDAFEBF4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17</a:t>
            </a:fld>
            <a:endParaRPr lang="de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624C18-A7A9-16FD-8CF8-2552FE68B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EA0C84-B2BB-D676-747F-94E61119D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662416"/>
              </p:ext>
            </p:extLst>
          </p:nvPr>
        </p:nvGraphicFramePr>
        <p:xfrm>
          <a:off x="1066800" y="1638921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128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CCEA-7306-4F68-7651-C3FB8542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vs. TypeScript in WebRTC Repos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138D4-18DA-A776-B356-10E700578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B0E24-8539-6D35-B3A0-C82C19B256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18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19C1B-B4DC-90DD-1637-B1939A4DB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619986-99EB-4C37-00A7-BFD5CDF33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507323"/>
              </p:ext>
            </p:extLst>
          </p:nvPr>
        </p:nvGraphicFramePr>
        <p:xfrm>
          <a:off x="1066800" y="15198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B24692-6EDE-712F-7194-35F6F2BCABCF}"/>
              </a:ext>
            </a:extLst>
          </p:cNvPr>
          <p:cNvCxnSpPr/>
          <p:nvPr/>
        </p:nvCxnSpPr>
        <p:spPr>
          <a:xfrm>
            <a:off x="1482436" y="3805833"/>
            <a:ext cx="9490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89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2497-2C4F-8E2E-9708-1C3F3B8D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languages: Go, Rust, Kotlin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3199-1DD4-6A1C-EA00-01B5C9B6B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16E42-AE0A-015E-7D0F-EAE0007D08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19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26EB1-1120-683E-93C3-3C5FC1DD9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0BC20D-B20A-E242-F66A-B8AACC57D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269325"/>
              </p:ext>
            </p:extLst>
          </p:nvPr>
        </p:nvGraphicFramePr>
        <p:xfrm>
          <a:off x="1066800" y="15282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92D933-0B71-6AD9-15D4-1E9052C61F90}"/>
              </a:ext>
            </a:extLst>
          </p:cNvPr>
          <p:cNvSpPr txBox="1"/>
          <p:nvPr/>
        </p:nvSpPr>
        <p:spPr>
          <a:xfrm>
            <a:off x="8700655" y="2217715"/>
            <a:ext cx="1526888" cy="408623"/>
          </a:xfrm>
          <a:prstGeom prst="wedgeRoundRectCallout">
            <a:avLst>
              <a:gd name="adj1" fmla="val 80324"/>
              <a:gd name="adj2" fmla="val 257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This is a 🤖</a:t>
            </a:r>
          </a:p>
        </p:txBody>
      </p:sp>
    </p:spTree>
    <p:extLst>
      <p:ext uri="{BB962C8B-B14F-4D97-AF65-F5344CB8AC3E}">
        <p14:creationId xmlns:p14="http://schemas.microsoft.com/office/powerpoint/2010/main" val="364619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7CA420-55F4-F54D-AC6B-472F790400EF}"/>
              </a:ext>
            </a:extLst>
          </p:cNvPr>
          <p:cNvSpPr/>
          <p:nvPr/>
        </p:nvSpPr>
        <p:spPr>
          <a:xfrm>
            <a:off x="3309257" y="4325424"/>
            <a:ext cx="6023424" cy="1558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EF556-7D67-B84F-911C-2AC5759EB2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442" y="4465602"/>
            <a:ext cx="1257027" cy="125702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87834D5-7211-F940-80C1-7877D596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43"/>
            <a:ext cx="12192000" cy="772565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About 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DDBD0-BB7B-B148-86E5-CFB3ED21B385}"/>
              </a:ext>
            </a:extLst>
          </p:cNvPr>
          <p:cNvSpPr/>
          <p:nvPr/>
        </p:nvSpPr>
        <p:spPr>
          <a:xfrm>
            <a:off x="5058562" y="4465602"/>
            <a:ext cx="381226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504030602030204" pitchFamily="34" charset="0"/>
              </a:rPr>
              <a:t>Chad Hart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Product and content things</a:t>
            </a:r>
          </a:p>
          <a:p>
            <a:pPr lvl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@chadwallacehart</a:t>
            </a:r>
          </a:p>
          <a:p>
            <a:pPr lvl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chadwallacehart@fosstodon.org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659A2-C70C-AC43-8F86-3F6434026875}"/>
              </a:ext>
            </a:extLst>
          </p:cNvPr>
          <p:cNvSpPr/>
          <p:nvPr/>
        </p:nvSpPr>
        <p:spPr>
          <a:xfrm>
            <a:off x="0" y="16909"/>
            <a:ext cx="12192000" cy="91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F3EF4-DBB6-974E-AE16-EF802DF97B7D}"/>
              </a:ext>
            </a:extLst>
          </p:cNvPr>
          <p:cNvSpPr/>
          <p:nvPr/>
        </p:nvSpPr>
        <p:spPr>
          <a:xfrm>
            <a:off x="0" y="875208"/>
            <a:ext cx="12192000" cy="91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8265B-0F1D-E84E-A7A2-4CF76C35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9440" y="6521263"/>
            <a:ext cx="5971384" cy="365125"/>
          </a:xfrm>
        </p:spPr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0335F1-0FAF-3050-28DD-3778214639BE}"/>
              </a:ext>
            </a:extLst>
          </p:cNvPr>
          <p:cNvGrpSpPr/>
          <p:nvPr/>
        </p:nvGrpSpPr>
        <p:grpSpPr>
          <a:xfrm>
            <a:off x="1081309" y="1813620"/>
            <a:ext cx="4061172" cy="1631861"/>
            <a:chOff x="394454" y="2411967"/>
            <a:chExt cx="4061172" cy="16318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423F8D-DAAF-4F4F-B32A-CB35D55B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466" y="2411967"/>
              <a:ext cx="3161148" cy="5048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C6215F-B5D2-D159-70BC-0B9025649153}"/>
                </a:ext>
              </a:extLst>
            </p:cNvPr>
            <p:cNvSpPr txBox="1"/>
            <p:nvPr/>
          </p:nvSpPr>
          <p:spPr>
            <a:xfrm>
              <a:off x="394454" y="3120498"/>
              <a:ext cx="406117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blog for WebRTC developers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ctr"/>
              <a:r>
                <a:rPr lang="en-US" sz="1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webrtcHacks.com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@webrtcHacks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E7AAD5-F807-B1C9-1C0B-486A14610571}"/>
              </a:ext>
            </a:extLst>
          </p:cNvPr>
          <p:cNvGrpSpPr/>
          <p:nvPr/>
        </p:nvGrpSpPr>
        <p:grpSpPr>
          <a:xfrm>
            <a:off x="7049521" y="1718085"/>
            <a:ext cx="3191828" cy="2319027"/>
            <a:chOff x="8135682" y="1718085"/>
            <a:chExt cx="3191828" cy="23190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CAE5A7-5B90-564F-84A6-34199467881F}"/>
                </a:ext>
              </a:extLst>
            </p:cNvPr>
            <p:cNvGrpSpPr/>
            <p:nvPr/>
          </p:nvGrpSpPr>
          <p:grpSpPr>
            <a:xfrm>
              <a:off x="8291474" y="1718085"/>
              <a:ext cx="2880244" cy="1091476"/>
              <a:chOff x="8467290" y="813950"/>
              <a:chExt cx="2880244" cy="109147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035634A-70E8-1942-96BD-FCA3F479E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7290" y="813950"/>
                <a:ext cx="1124592" cy="1091476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00EDF7-F638-8B4D-A5BB-7D43EBA64F06}"/>
                  </a:ext>
                </a:extLst>
              </p:cNvPr>
              <p:cNvSpPr/>
              <p:nvPr/>
            </p:nvSpPr>
            <p:spPr>
              <a:xfrm>
                <a:off x="9711573" y="814924"/>
                <a:ext cx="163596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4000" b="1" dirty="0">
                    <a:solidFill>
                      <a:srgbClr val="434343"/>
                    </a:solidFill>
                    <a:latin typeface="Cabin"/>
                    <a:ea typeface="Cabin"/>
                    <a:cs typeface="Cabin"/>
                    <a:sym typeface="Cabin"/>
                  </a:rPr>
                  <a:t>kranky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4000" b="1" dirty="0">
                    <a:solidFill>
                      <a:srgbClr val="434343"/>
                    </a:solidFill>
                    <a:latin typeface="Cabin"/>
                    <a:ea typeface="Cabin"/>
                    <a:cs typeface="Cabin"/>
                    <a:sym typeface="Cabin"/>
                  </a:rPr>
                  <a:t>geek</a:t>
                </a:r>
                <a:endParaRPr lang="en-US" sz="4000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33150B-984F-C246-4069-55A02F09BE87}"/>
                </a:ext>
              </a:extLst>
            </p:cNvPr>
            <p:cNvSpPr txBox="1"/>
            <p:nvPr/>
          </p:nvSpPr>
          <p:spPr>
            <a:xfrm>
              <a:off x="8135682" y="3113782"/>
              <a:ext cx="31918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Events/Videos for WebRTC developers</a:t>
              </a:r>
            </a:p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hlinkClick r:id="rId6"/>
                </a:rPr>
                <a:t>krankygeek.com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83D3699-912A-C7B9-05D7-3170138A4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D1D0E9-C0EC-F044-8E35-FBBFBC7FBD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8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247E0E-1469-B6A8-D8C7-713F7A9E8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57" y="1461642"/>
            <a:ext cx="7772400" cy="3934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7C4CA-8F8C-AED9-96CC-438A3853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Status on Insertable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441EB-7B07-0B47-7F6F-6320A6AC16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20</a:t>
            </a:fld>
            <a:endParaRPr lang="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8FEE9-FD50-781A-823D-E8B005B9F569}"/>
              </a:ext>
            </a:extLst>
          </p:cNvPr>
          <p:cNvSpPr txBox="1"/>
          <p:nvPr/>
        </p:nvSpPr>
        <p:spPr>
          <a:xfrm>
            <a:off x="2768838" y="6086798"/>
            <a:ext cx="6379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2">
                    <a:lumMod val="60000"/>
                    <a:lumOff val="40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sz="1600" dirty="0"/>
              <a:t>https://</a:t>
            </a:r>
            <a:r>
              <a:rPr lang="en-US" sz="1600" dirty="0" err="1"/>
              <a:t>webrtchacks.github.io</a:t>
            </a:r>
            <a:r>
              <a:rPr lang="en-US" sz="1600" dirty="0"/>
              <a:t>/</a:t>
            </a:r>
            <a:r>
              <a:rPr lang="en-US" sz="1600" dirty="0" err="1"/>
              <a:t>chromestatus</a:t>
            </a:r>
            <a:r>
              <a:rPr lang="en-US" sz="1600" dirty="0"/>
              <a:t>/?buckets=3728,3729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BF67A-6EBA-6D9A-6DA6-4CACDA0C46B5}"/>
              </a:ext>
            </a:extLst>
          </p:cNvPr>
          <p:cNvSpPr txBox="1"/>
          <p:nvPr/>
        </p:nvSpPr>
        <p:spPr>
          <a:xfrm>
            <a:off x="8402388" y="1596529"/>
            <a:ext cx="32876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mediaStreamTrackGenerator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828D4-1113-1FAA-A4F3-0F44D0E3C5BA}"/>
              </a:ext>
            </a:extLst>
          </p:cNvPr>
          <p:cNvSpPr txBox="1"/>
          <p:nvPr/>
        </p:nvSpPr>
        <p:spPr>
          <a:xfrm>
            <a:off x="8904389" y="3585432"/>
            <a:ext cx="328761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mediaStreamTrackProcessor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DC3B146-EDA6-C700-49F0-BDDA5D6BF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416125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03A4-C16E-CDE2-6D24-4AE07392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Insertable Streams…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C7A2F-4962-1EEA-D8CC-2F91304C8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9F5EE-37E4-1475-2A9A-7FF9D7C451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21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BC0FE-DFC9-2C69-8815-4FF04568C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E66E12-2D7A-D141-B99C-2CF9F94C1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176781"/>
              </p:ext>
            </p:extLst>
          </p:nvPr>
        </p:nvGraphicFramePr>
        <p:xfrm>
          <a:off x="1066800" y="15198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063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03A4-C16E-CDE2-6D24-4AE07392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Insertable Streams does not have much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9F5EE-37E4-1475-2A9A-7FF9D7C451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22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BC0FE-DFC9-2C69-8815-4FF04568C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07C596-A097-9345-FA4E-9C7C5102D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431728"/>
              </p:ext>
            </p:extLst>
          </p:nvPr>
        </p:nvGraphicFramePr>
        <p:xfrm>
          <a:off x="1066800" y="15366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816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C4CA-8F8C-AED9-96CC-438A3853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Status on Insertable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441EB-7B07-0B47-7F6F-6320A6AC16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23</a:t>
            </a:fld>
            <a:endParaRPr lang="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D481D-D020-C1C7-8042-7A80BAD298F7}"/>
              </a:ext>
            </a:extLst>
          </p:cNvPr>
          <p:cNvSpPr txBox="1"/>
          <p:nvPr/>
        </p:nvSpPr>
        <p:spPr>
          <a:xfrm>
            <a:off x="6095999" y="5090457"/>
            <a:ext cx="4226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2">
                    <a:lumMod val="60000"/>
                    <a:lumOff val="40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sz="1000" dirty="0"/>
              <a:t>https://</a:t>
            </a:r>
            <a:r>
              <a:rPr lang="en-US" sz="1000" dirty="0" err="1"/>
              <a:t>chromestatus.com</a:t>
            </a:r>
            <a:r>
              <a:rPr lang="en-US" sz="1000" dirty="0"/>
              <a:t>/metrics/feature/timeline/popularity/3728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8FEE9-FD50-781A-823D-E8B005B9F569}"/>
              </a:ext>
            </a:extLst>
          </p:cNvPr>
          <p:cNvSpPr txBox="1"/>
          <p:nvPr/>
        </p:nvSpPr>
        <p:spPr>
          <a:xfrm>
            <a:off x="1412415" y="5090456"/>
            <a:ext cx="4226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2">
                    <a:lumMod val="60000"/>
                    <a:lumOff val="40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sz="1000" dirty="0"/>
              <a:t>https://</a:t>
            </a:r>
            <a:r>
              <a:rPr lang="en-US" sz="1000" dirty="0" err="1"/>
              <a:t>chromestatus.com</a:t>
            </a:r>
            <a:r>
              <a:rPr lang="en-US" sz="1000" dirty="0"/>
              <a:t>/metrics/feature/timeline/popularity/3729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BF67A-6EBA-6D9A-6DA6-4CACDA0C46B5}"/>
              </a:ext>
            </a:extLst>
          </p:cNvPr>
          <p:cNvSpPr txBox="1"/>
          <p:nvPr/>
        </p:nvSpPr>
        <p:spPr>
          <a:xfrm>
            <a:off x="1881947" y="1896093"/>
            <a:ext cx="32876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mediaStreamTrackProcessor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828D4-1113-1FAA-A4F3-0F44D0E3C5BA}"/>
              </a:ext>
            </a:extLst>
          </p:cNvPr>
          <p:cNvSpPr txBox="1"/>
          <p:nvPr/>
        </p:nvSpPr>
        <p:spPr>
          <a:xfrm>
            <a:off x="6565531" y="1896093"/>
            <a:ext cx="32876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mediaStreamTrackGenerator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DC3B146-EDA6-C700-49F0-BDDA5D6BF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CE1CA-392F-078A-FD38-0BA89751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2" y="2232533"/>
            <a:ext cx="5486400" cy="283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C28E5-499F-F808-621C-F59FC447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536" y="2257812"/>
            <a:ext cx="54356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0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453A-6F96-0ECA-B0BB-9C5B4DF8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Chromestatus</a:t>
            </a:r>
            <a:r>
              <a:rPr lang="en-US" dirty="0"/>
              <a:t> on </a:t>
            </a:r>
            <a:r>
              <a:rPr lang="en-US" dirty="0" err="1"/>
              <a:t>WebCodecs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5A054-72F6-B688-831A-ED8B88EC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527516"/>
            <a:ext cx="7772400" cy="40526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5669-0809-58EE-5BC4-2676B150F2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24</a:t>
            </a:fld>
            <a:endParaRPr lang="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861F2-CBDB-74F3-5574-D1D5916D8989}"/>
              </a:ext>
            </a:extLst>
          </p:cNvPr>
          <p:cNvSpPr txBox="1"/>
          <p:nvPr/>
        </p:nvSpPr>
        <p:spPr>
          <a:xfrm>
            <a:off x="2478041" y="5750677"/>
            <a:ext cx="7235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Ubuntu Light" panose="020B0304030602030204" pitchFamily="34" charset="0"/>
              </a:rPr>
              <a:t>https://</a:t>
            </a:r>
            <a:r>
              <a:rPr lang="en-US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Ubuntu Light" panose="020B0304030602030204" pitchFamily="34" charset="0"/>
              </a:rPr>
              <a:t>chromestatus.com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Ubuntu Light" panose="020B0304030602030204" pitchFamily="34" charset="0"/>
              </a:rPr>
              <a:t>/metrics/feature/timeline/popularity/3464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2636B03-9AD9-C4D7-1467-2F08E5E66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en-US"/>
              <a:t>IIT-RTC 2022: Quantitative Analysis of Open Source WebRTC Developer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4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131A-6718-A7E4-D8A8-B6DDD779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WebCodecs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591CA-08D9-11AF-50FD-C28D7E9A1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095D-AC11-8D14-749C-CFEB8F0C7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25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D28C-8301-B619-C96B-E4C3F59F2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634596-D6FC-17DB-9B21-87B518508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489443"/>
              </p:ext>
            </p:extLst>
          </p:nvPr>
        </p:nvGraphicFramePr>
        <p:xfrm>
          <a:off x="1066800" y="15282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B5CB17-E517-68EC-DAFB-A8ACB42C5780}"/>
              </a:ext>
            </a:extLst>
          </p:cNvPr>
          <p:cNvSpPr txBox="1"/>
          <p:nvPr/>
        </p:nvSpPr>
        <p:spPr>
          <a:xfrm>
            <a:off x="7527472" y="2383970"/>
            <a:ext cx="2016580" cy="1021556"/>
          </a:xfrm>
          <a:prstGeom prst="wedgeRoundRectCallout">
            <a:avLst>
              <a:gd name="adj1" fmla="val 80324"/>
              <a:gd name="adj2" fmla="val 257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WebKit &amp; W3C related repo spike</a:t>
            </a:r>
          </a:p>
        </p:txBody>
      </p:sp>
    </p:spTree>
    <p:extLst>
      <p:ext uri="{BB962C8B-B14F-4D97-AF65-F5344CB8AC3E}">
        <p14:creationId xmlns:p14="http://schemas.microsoft.com/office/powerpoint/2010/main" val="3591383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12629-53A7-F7E0-A09A-D3ACD3CB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WebRTC winning?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ABD8F-8001-FDA5-C01E-B8E88EED52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26</a:t>
            </a:fld>
            <a:endParaRPr lang="de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14FEB6E-601C-D4F2-53D1-95CDB726F875}"/>
              </a:ext>
            </a:extLst>
          </p:cNvPr>
          <p:cNvSpPr txBox="1">
            <a:spLocks/>
          </p:cNvSpPr>
          <p:nvPr/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1543933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4131C-8C22-F0E1-8749-47267399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2020: Zoom is winning (in the markets)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20AFB-8CBA-500D-2855-C1AD0B3FB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27</a:t>
            </a:fld>
            <a:endParaRPr lang="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20687-0C69-AAE6-C98A-59C1257E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81357"/>
            <a:ext cx="7772400" cy="4410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14533-F3C8-35C3-F38F-805ED7D2F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FOSDEM 2023: Quantitative Analysis of Open Source WebRTC Developer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57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F736-E3E7-61A2-252A-E8918D97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vs. those Airlines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AF6C1-1080-66DD-DDF8-2C28822D4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5B3B-1EE2-7DE3-8999-35E38C586D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28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B2F7-656F-F149-5136-10CEEA6DC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410B97-DC30-3358-98C9-F01AC4405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27546"/>
              </p:ext>
            </p:extLst>
          </p:nvPr>
        </p:nvGraphicFramePr>
        <p:xfrm>
          <a:off x="1066800" y="1511684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71B93B-B99D-B94C-7FD7-6478030474E2}"/>
              </a:ext>
            </a:extLst>
          </p:cNvPr>
          <p:cNvSpPr txBox="1"/>
          <p:nvPr/>
        </p:nvSpPr>
        <p:spPr>
          <a:xfrm>
            <a:off x="10558247" y="448469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2903943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0C89-C57B-FA45-9326-A9E5A829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competition: Zoom SDK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48351-A919-45B9-52EF-39EAB544FA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29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56ADF-9ACC-EB0A-6A28-6E9DE21B8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pic>
        <p:nvPicPr>
          <p:cNvPr id="9220" name="Picture 4" descr="System CPU Grid Comparison">
            <a:extLst>
              <a:ext uri="{FF2B5EF4-FFF2-40B4-BE49-F238E27FC236}">
                <a16:creationId xmlns:a16="http://schemas.microsoft.com/office/drawing/2014/main" id="{0951F2D6-34AA-EFB8-444E-1AB3EE18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0" y="2960019"/>
            <a:ext cx="7125476" cy="28411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rame-Rate Recovery in Limited Receiver Test Case">
            <a:extLst>
              <a:ext uri="{FF2B5EF4-FFF2-40B4-BE49-F238E27FC236}">
                <a16:creationId xmlns:a16="http://schemas.microsoft.com/office/drawing/2014/main" id="{BD999170-899A-F255-B60B-F0A6E00F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85296"/>
            <a:ext cx="5849943" cy="310269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3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DBDDA-CAA7-45E0-B731-B3C66DD8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5902073" cy="763600"/>
          </a:xfrm>
        </p:spPr>
        <p:txBody>
          <a:bodyPr/>
          <a:lstStyle/>
          <a:p>
            <a:r>
              <a:rPr lang="en-US" dirty="0"/>
              <a:t>Wouldn’t it be nice to know (without guessing)…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C6F07-FC3B-8311-5E55-BEE8D294C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70363"/>
            <a:ext cx="5510071" cy="4221469"/>
          </a:xfrm>
        </p:spPr>
        <p:txBody>
          <a:bodyPr/>
          <a:lstStyle/>
          <a:p>
            <a:r>
              <a:rPr lang="en-US" dirty="0"/>
              <a:t>Is the WebRTC developer community still growing?</a:t>
            </a:r>
          </a:p>
          <a:p>
            <a:r>
              <a:rPr lang="en-US" dirty="0"/>
              <a:t>What are developers doing differently?</a:t>
            </a:r>
          </a:p>
          <a:p>
            <a:r>
              <a:rPr lang="en-US" dirty="0"/>
              <a:t>What projects are getting the most attention?</a:t>
            </a:r>
          </a:p>
          <a:p>
            <a:r>
              <a:rPr lang="en-US" dirty="0"/>
              <a:t>Is anyone using the newer RTC API’s?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8781D-A5C1-557B-97EB-D6B1985E5D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7D0A630-948F-CC88-46E2-A020F5E79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FOSDEM 2023: Quantitative Analysis of Open Source WebRTC Developer Trends</a:t>
            </a:r>
          </a:p>
        </p:txBody>
      </p:sp>
      <p:pic>
        <p:nvPicPr>
          <p:cNvPr id="1026" name="Picture 2" descr="TV gif. Think about it guy, Kayode Ewumi points to his temple mischievously and looks into the camera. He's practically begging us to think about it.">
            <a:extLst>
              <a:ext uri="{FF2B5EF4-FFF2-40B4-BE49-F238E27FC236}">
                <a16:creationId xmlns:a16="http://schemas.microsoft.com/office/drawing/2014/main" id="{EAF363E8-3C7D-CA96-A720-16268E3F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42689"/>
          <a:stretch/>
        </p:blipFill>
        <p:spPr bwMode="auto">
          <a:xfrm>
            <a:off x="6511601" y="-77454"/>
            <a:ext cx="5680399" cy="65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82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7CF2EA-30CE-4C07-09B0-5641597A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WebRTC still winning with </a:t>
            </a:r>
            <a:r>
              <a:rPr lang="en-US" dirty="0" err="1"/>
              <a:t>devs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3ACFC-A009-9FA9-DDBF-EEEF3D72F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88BC5-8F7F-3819-6765-D9F8728155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30</a:t>
            </a:fld>
            <a:endParaRPr lang="d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957230-1A0D-0CEC-3E9E-AB80AF851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229652"/>
              </p:ext>
            </p:extLst>
          </p:nvPr>
        </p:nvGraphicFramePr>
        <p:xfrm>
          <a:off x="1074964" y="1536633"/>
          <a:ext cx="10042072" cy="444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FBE5D1-ABBD-3F7E-A24B-32BC46387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FOSDEM 2023: Quantitative Analysis of Open Source WebRTC Developer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58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4547D-5A33-D988-B2A1-A002D073E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31</a:t>
            </a:fld>
            <a:endParaRPr lang="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C2AC15-A1E1-9479-7838-907B6B0D425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6127750" cy="365125"/>
          </a:xfrm>
        </p:spPr>
        <p:txBody>
          <a:bodyPr/>
          <a:lstStyle/>
          <a:p>
            <a:r>
              <a:rPr lang="en-US"/>
              <a:t>FOSDEM 2023: Quantitative Analysis of Open Source WebRTC Developer Trends</a:t>
            </a:r>
            <a:endParaRPr lang="en-US" dirty="0"/>
          </a:p>
        </p:txBody>
      </p:sp>
      <p:pic>
        <p:nvPicPr>
          <p:cNvPr id="1030" name="Picture 6" descr="Shooting Star Logo GIF">
            <a:extLst>
              <a:ext uri="{FF2B5EF4-FFF2-40B4-BE49-F238E27FC236}">
                <a16:creationId xmlns:a16="http://schemas.microsoft.com/office/drawing/2014/main" id="{EBDEF68B-2FBD-30E7-52EA-BD8BE7E3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2" y="989676"/>
            <a:ext cx="7019636" cy="48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87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7CA420-55F4-F54D-AC6B-472F790400EF}"/>
              </a:ext>
            </a:extLst>
          </p:cNvPr>
          <p:cNvSpPr/>
          <p:nvPr/>
        </p:nvSpPr>
        <p:spPr>
          <a:xfrm>
            <a:off x="3309257" y="4325424"/>
            <a:ext cx="6023424" cy="1558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EF556-7D67-B84F-911C-2AC5759EB2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442" y="4465602"/>
            <a:ext cx="1257027" cy="125702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87834D5-7211-F940-80C1-7877D596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43"/>
            <a:ext cx="12192000" cy="772565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DDBD0-BB7B-B148-86E5-CFB3ED21B385}"/>
              </a:ext>
            </a:extLst>
          </p:cNvPr>
          <p:cNvSpPr/>
          <p:nvPr/>
        </p:nvSpPr>
        <p:spPr>
          <a:xfrm>
            <a:off x="5058562" y="4465602"/>
            <a:ext cx="381226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504030602030204" pitchFamily="34" charset="0"/>
              </a:rPr>
              <a:t>Chad Hart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Product and content things</a:t>
            </a:r>
          </a:p>
          <a:p>
            <a:pPr lvl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@chadwallacehart</a:t>
            </a:r>
          </a:p>
          <a:p>
            <a:pPr lvl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chadwallacehart@fosstodon.org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F3EF4-DBB6-974E-AE16-EF802DF97B7D}"/>
              </a:ext>
            </a:extLst>
          </p:cNvPr>
          <p:cNvSpPr/>
          <p:nvPr/>
        </p:nvSpPr>
        <p:spPr>
          <a:xfrm>
            <a:off x="0" y="875208"/>
            <a:ext cx="12192000" cy="91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8265B-0F1D-E84E-A7A2-4CF76C35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7583" y="6521263"/>
            <a:ext cx="6895098" cy="365125"/>
          </a:xfrm>
        </p:spPr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0335F1-0FAF-3050-28DD-3778214639BE}"/>
              </a:ext>
            </a:extLst>
          </p:cNvPr>
          <p:cNvGrpSpPr/>
          <p:nvPr/>
        </p:nvGrpSpPr>
        <p:grpSpPr>
          <a:xfrm>
            <a:off x="1081309" y="1813620"/>
            <a:ext cx="4061172" cy="1631861"/>
            <a:chOff x="394454" y="2411967"/>
            <a:chExt cx="4061172" cy="16318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423F8D-DAAF-4F4F-B32A-CB35D55B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466" y="2411967"/>
              <a:ext cx="3161148" cy="5048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C6215F-B5D2-D159-70BC-0B9025649153}"/>
                </a:ext>
              </a:extLst>
            </p:cNvPr>
            <p:cNvSpPr txBox="1"/>
            <p:nvPr/>
          </p:nvSpPr>
          <p:spPr>
            <a:xfrm>
              <a:off x="394454" y="3120498"/>
              <a:ext cx="406117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blog for WebRTC developers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ctr"/>
              <a:r>
                <a:rPr lang="en-US" sz="1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webrtcHacks.com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@webrtcHacks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E7AAD5-F807-B1C9-1C0B-486A14610571}"/>
              </a:ext>
            </a:extLst>
          </p:cNvPr>
          <p:cNvGrpSpPr/>
          <p:nvPr/>
        </p:nvGrpSpPr>
        <p:grpSpPr>
          <a:xfrm>
            <a:off x="7049521" y="1718085"/>
            <a:ext cx="3191828" cy="2319027"/>
            <a:chOff x="8135682" y="1718085"/>
            <a:chExt cx="3191828" cy="23190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CAE5A7-5B90-564F-84A6-34199467881F}"/>
                </a:ext>
              </a:extLst>
            </p:cNvPr>
            <p:cNvGrpSpPr/>
            <p:nvPr/>
          </p:nvGrpSpPr>
          <p:grpSpPr>
            <a:xfrm>
              <a:off x="8291474" y="1718085"/>
              <a:ext cx="2880244" cy="1091476"/>
              <a:chOff x="8467290" y="813950"/>
              <a:chExt cx="2880244" cy="109147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035634A-70E8-1942-96BD-FCA3F479E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7290" y="813950"/>
                <a:ext cx="1124592" cy="1091476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00EDF7-F638-8B4D-A5BB-7D43EBA64F06}"/>
                  </a:ext>
                </a:extLst>
              </p:cNvPr>
              <p:cNvSpPr/>
              <p:nvPr/>
            </p:nvSpPr>
            <p:spPr>
              <a:xfrm>
                <a:off x="9711573" y="814924"/>
                <a:ext cx="163596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4000" b="1" dirty="0">
                    <a:solidFill>
                      <a:srgbClr val="434343"/>
                    </a:solidFill>
                    <a:latin typeface="Cabin"/>
                    <a:ea typeface="Cabin"/>
                    <a:cs typeface="Cabin"/>
                    <a:sym typeface="Cabin"/>
                  </a:rPr>
                  <a:t>kranky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4000" b="1" dirty="0">
                    <a:solidFill>
                      <a:srgbClr val="434343"/>
                    </a:solidFill>
                    <a:latin typeface="Cabin"/>
                    <a:ea typeface="Cabin"/>
                    <a:cs typeface="Cabin"/>
                    <a:sym typeface="Cabin"/>
                  </a:rPr>
                  <a:t>geek</a:t>
                </a:r>
                <a:endParaRPr lang="en-US" sz="4000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33150B-984F-C246-4069-55A02F09BE87}"/>
                </a:ext>
              </a:extLst>
            </p:cNvPr>
            <p:cNvSpPr txBox="1"/>
            <p:nvPr/>
          </p:nvSpPr>
          <p:spPr>
            <a:xfrm>
              <a:off x="8135682" y="3113782"/>
              <a:ext cx="31918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Events/Videos for WebRTC developers</a:t>
              </a:r>
            </a:p>
            <a:p>
              <a:pPr algn="ctr"/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hlinkClick r:id="rId6"/>
                </a:rPr>
                <a:t>krankygeek.com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F000-E21A-257D-4FB1-2012A29E3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D1D0E9-C0EC-F044-8E35-FBBFBC7FBD9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8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AC1F-6B2B-738B-72F5-174AD1A6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290BE-DA15-E9DA-47E3-163BB62F9E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4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DC50F-4D76-41F3-3888-72CF5E84A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54D48CD6-287E-99D3-727B-6E77C3073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37369"/>
              </p:ext>
            </p:extLst>
          </p:nvPr>
        </p:nvGraphicFramePr>
        <p:xfrm>
          <a:off x="939527" y="1356968"/>
          <a:ext cx="9978231" cy="4907666"/>
        </p:xfrm>
        <a:graphic>
          <a:graphicData uri="http://schemas.openxmlformats.org/drawingml/2006/table">
            <a:tbl>
              <a:tblPr lastRow="1" bandRow="1">
                <a:tableStyleId>{21E4AEA4-8DFA-4A89-87EB-49C32662AFE0}</a:tableStyleId>
              </a:tblPr>
              <a:tblGrid>
                <a:gridCol w="3326077">
                  <a:extLst>
                    <a:ext uri="{9D8B030D-6E8A-4147-A177-3AD203B41FA5}">
                      <a16:colId xmlns:a16="http://schemas.microsoft.com/office/drawing/2014/main" val="2410171845"/>
                    </a:ext>
                  </a:extLst>
                </a:gridCol>
                <a:gridCol w="3326077">
                  <a:extLst>
                    <a:ext uri="{9D8B030D-6E8A-4147-A177-3AD203B41FA5}">
                      <a16:colId xmlns:a16="http://schemas.microsoft.com/office/drawing/2014/main" val="2340997082"/>
                    </a:ext>
                  </a:extLst>
                </a:gridCol>
                <a:gridCol w="3326077">
                  <a:extLst>
                    <a:ext uri="{9D8B030D-6E8A-4147-A177-3AD203B41FA5}">
                      <a16:colId xmlns:a16="http://schemas.microsoft.com/office/drawing/2014/main" val="3633775914"/>
                    </a:ext>
                  </a:extLst>
                </a:gridCol>
              </a:tblGrid>
              <a:tr h="39538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238738"/>
                  </a:ext>
                </a:extLst>
              </a:tr>
              <a:tr h="9537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059879"/>
                  </a:ext>
                </a:extLst>
              </a:tr>
            </a:tbl>
          </a:graphicData>
        </a:graphic>
      </p:graphicFrame>
      <p:pic>
        <p:nvPicPr>
          <p:cNvPr id="2054" name="Picture 6">
            <a:extLst>
              <a:ext uri="{FF2B5EF4-FFF2-40B4-BE49-F238E27FC236}">
                <a16:creationId xmlns:a16="http://schemas.microsoft.com/office/drawing/2014/main" id="{C357D6A9-AC51-24D4-9AC5-8FF753CC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97" y="3196239"/>
            <a:ext cx="1002795" cy="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lab: An easy way to learn and use TensorFlow — The TensorFlow Blog">
            <a:extLst>
              <a:ext uri="{FF2B5EF4-FFF2-40B4-BE49-F238E27FC236}">
                <a16:creationId xmlns:a16="http://schemas.microsoft.com/office/drawing/2014/main" id="{06971ED0-E0AC-9853-67CD-0218C9EB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18" y="4133521"/>
            <a:ext cx="2012571" cy="8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oogle BigQuery Reviews 2023 | Software Reviews">
            <a:extLst>
              <a:ext uri="{FF2B5EF4-FFF2-40B4-BE49-F238E27FC236}">
                <a16:creationId xmlns:a16="http://schemas.microsoft.com/office/drawing/2014/main" id="{3ECA109F-6919-5F44-4442-24D79468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81" y="1900619"/>
            <a:ext cx="2057400" cy="69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Stack Overflow Logo in SVG Vector or PNG File Format - Logo.wine">
            <a:extLst>
              <a:ext uri="{FF2B5EF4-FFF2-40B4-BE49-F238E27FC236}">
                <a16:creationId xmlns:a16="http://schemas.microsoft.com/office/drawing/2014/main" id="{37CC76F0-8C32-243A-D399-1F1E7DC0F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2" b="32215"/>
          <a:stretch/>
        </p:blipFill>
        <p:spPr bwMode="auto">
          <a:xfrm>
            <a:off x="4034927" y="3390948"/>
            <a:ext cx="3258862" cy="6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itHub Logo and symbol, meaning, history, PNG, brand">
            <a:extLst>
              <a:ext uri="{FF2B5EF4-FFF2-40B4-BE49-F238E27FC236}">
                <a16:creationId xmlns:a16="http://schemas.microsoft.com/office/drawing/2014/main" id="{509A901B-551C-E46E-5641-C35DEB8D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44" y="2038951"/>
            <a:ext cx="2057400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B4CEFA-0B6C-DAA2-6C98-F67F1EDD0B47}"/>
              </a:ext>
            </a:extLst>
          </p:cNvPr>
          <p:cNvSpPr txBox="1"/>
          <p:nvPr/>
        </p:nvSpPr>
        <p:spPr>
          <a:xfrm>
            <a:off x="7637486" y="4563167"/>
            <a:ext cx="22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Data</a:t>
            </a:r>
          </a:p>
        </p:txBody>
      </p:sp>
      <p:pic>
        <p:nvPicPr>
          <p:cNvPr id="11" name="Picture 2" descr="Add Dependabot to ruby projects on GitHub - remarkablemark - Medium">
            <a:extLst>
              <a:ext uri="{FF2B5EF4-FFF2-40B4-BE49-F238E27FC236}">
                <a16:creationId xmlns:a16="http://schemas.microsoft.com/office/drawing/2014/main" id="{DB40A956-64AA-1DE0-4ECA-1CEFF5706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48"/>
          <a:stretch/>
        </p:blipFill>
        <p:spPr bwMode="auto">
          <a:xfrm>
            <a:off x="9585077" y="3091358"/>
            <a:ext cx="882031" cy="88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ED641A-9C2A-8546-A87E-D1A823A29EF8}"/>
              </a:ext>
            </a:extLst>
          </p:cNvPr>
          <p:cNvSpPr txBox="1"/>
          <p:nvPr/>
        </p:nvSpPr>
        <p:spPr>
          <a:xfrm>
            <a:off x="9451128" y="3976011"/>
            <a:ext cx="11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DFAED-BA7B-23BD-2EED-61D6C61A3018}"/>
              </a:ext>
            </a:extLst>
          </p:cNvPr>
          <p:cNvSpPr txBox="1"/>
          <p:nvPr/>
        </p:nvSpPr>
        <p:spPr>
          <a:xfrm>
            <a:off x="8106071" y="1435029"/>
            <a:ext cx="1835389" cy="10156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r'(?</a:t>
            </a:r>
            <a:r>
              <a:rPr lang="en-US" sz="1200" b="0" dirty="0" err="1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200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)webcodecs|videoencoder|audioencoder|videodecoder|audiodecoder'</a:t>
            </a:r>
            <a:r>
              <a:rPr lang="en-US" sz="1200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200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27C47-B26D-83D1-83F4-EAE68DE3C1AB}"/>
              </a:ext>
            </a:extLst>
          </p:cNvPr>
          <p:cNvSpPr txBox="1"/>
          <p:nvPr/>
        </p:nvSpPr>
        <p:spPr>
          <a:xfrm>
            <a:off x="7894619" y="2436584"/>
            <a:ext cx="225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Non-unique Terms</a:t>
            </a:r>
          </a:p>
        </p:txBody>
      </p:sp>
      <p:pic>
        <p:nvPicPr>
          <p:cNvPr id="2062" name="Picture 14" descr="Image">
            <a:extLst>
              <a:ext uri="{FF2B5EF4-FFF2-40B4-BE49-F238E27FC236}">
                <a16:creationId xmlns:a16="http://schemas.microsoft.com/office/drawing/2014/main" id="{952927BD-8D79-0B62-CFCC-7A431D3F3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E739A"/>
              </a:clrFrom>
              <a:clrTo>
                <a:srgbClr val="0E739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3922" y1="10000" x2="27647" y2="26275"/>
                        <a14:foregroundMark x1="27647" y1="26275" x2="24216" y2="57549"/>
                        <a14:foregroundMark x1="24216" y1="57549" x2="22353" y2="27549"/>
                        <a14:foregroundMark x1="22353" y1="27549" x2="20098" y2="65588"/>
                        <a14:foregroundMark x1="21176" y1="60980" x2="20882" y2="51275"/>
                        <a14:foregroundMark x1="28922" y1="68137" x2="39216" y2="7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0" y="3479164"/>
            <a:ext cx="1418293" cy="14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68E651-49ED-DE64-1766-2255A523C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8815" y="4653766"/>
            <a:ext cx="2821696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DEDD-FF62-2BCF-12BF-D50B9F10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methodology since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7AA68-CA5D-9FC6-277B-49FF13BB4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53886"/>
            <a:ext cx="7772400" cy="44759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DCDD8-AA4D-0C21-B5A1-05301302A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5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1DBA-DC12-FEF2-8184-65398EBEC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FOSDEM 2023: Quantitative Analysis of Open Source WebRTC Developer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7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12629-53A7-F7E0-A09A-D3ACD3CB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WebRTC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ABD8F-8001-FDA5-C01E-B8E88EED52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6</a:t>
            </a:fld>
            <a:endParaRPr lang="de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14FEB6E-601C-D4F2-53D1-95CDB726F875}"/>
              </a:ext>
            </a:extLst>
          </p:cNvPr>
          <p:cNvSpPr txBox="1">
            <a:spLocks/>
          </p:cNvSpPr>
          <p:nvPr/>
        </p:nvSpPr>
        <p:spPr>
          <a:xfrm>
            <a:off x="3032143" y="6492875"/>
            <a:ext cx="6127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FOSDEM 2023: Quantitative Analysis of Open Source WebRTC Developer Trends</a:t>
            </a:r>
          </a:p>
        </p:txBody>
      </p:sp>
    </p:spTree>
    <p:extLst>
      <p:ext uri="{BB962C8B-B14F-4D97-AF65-F5344CB8AC3E}">
        <p14:creationId xmlns:p14="http://schemas.microsoft.com/office/powerpoint/2010/main" val="153521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53E45-7ED9-1B49-D04F-E994CB19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WebRTC developers: post peak but above pre-Pandemic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157FB-3CBD-BC36-A4C4-0A5673936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518F5-6766-5F99-E987-84474CDFF1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7</a:t>
            </a:fld>
            <a:endParaRPr lang="de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A796215-6EA0-2343-882F-346B82B3B1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449739"/>
              </p:ext>
            </p:extLst>
          </p:nvPr>
        </p:nvGraphicFramePr>
        <p:xfrm>
          <a:off x="1066800" y="15366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186AA3-E625-47E2-3996-3615010DF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FOSDEM 2023: Quantitative Analysis of Open Source WebRTC Developer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3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83E952E-B8CB-349C-2FDE-F956BE6BE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F61EE-1A80-0F25-1206-5C435E29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they are contributing more than ever..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B3298-E14E-BF19-081A-C80755D1C2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8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CF7D-58F4-0A91-D69A-011955431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AF0DD7-C7E9-4C46-A34F-8F2732ED0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902041"/>
              </p:ext>
            </p:extLst>
          </p:nvPr>
        </p:nvGraphicFramePr>
        <p:xfrm>
          <a:off x="1066800" y="15198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946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83E952E-B8CB-349C-2FDE-F956BE6BE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F61EE-1A80-0F25-1206-5C435E29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peaks..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B3298-E14E-BF19-081A-C80755D1C2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9</a:t>
            </a:fld>
            <a:endParaRPr lang="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CF7D-58F4-0A91-D69A-011955431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FOSDEM 2023: Quantitative Analysis of Open Source WebRTC Developer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AF0DD7-C7E9-4C46-A34F-8F2732ED0617}"/>
              </a:ext>
            </a:extLst>
          </p:cNvPr>
          <p:cNvGraphicFramePr>
            <a:graphicFrameLocks/>
          </p:cNvGraphicFramePr>
          <p:nvPr/>
        </p:nvGraphicFramePr>
        <p:xfrm>
          <a:off x="1066800" y="1519833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E498829-7FA7-DED2-48F9-35C48B243678}"/>
              </a:ext>
            </a:extLst>
          </p:cNvPr>
          <p:cNvSpPr/>
          <p:nvPr/>
        </p:nvSpPr>
        <p:spPr>
          <a:xfrm>
            <a:off x="4241587" y="2000984"/>
            <a:ext cx="1003473" cy="1003473"/>
          </a:xfrm>
          <a:prstGeom prst="ellipse">
            <a:avLst/>
          </a:prstGeom>
          <a:noFill/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4FD408-1CDE-BFAD-0E0A-16E9BDE0A9D3}"/>
              </a:ext>
            </a:extLst>
          </p:cNvPr>
          <p:cNvSpPr/>
          <p:nvPr/>
        </p:nvSpPr>
        <p:spPr>
          <a:xfrm>
            <a:off x="9073563" y="1646238"/>
            <a:ext cx="1003473" cy="1003473"/>
          </a:xfrm>
          <a:prstGeom prst="ellipse">
            <a:avLst/>
          </a:prstGeom>
          <a:noFill/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36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1867</Words>
  <Application>Microsoft Macintosh PowerPoint</Application>
  <PresentationFormat>Widescreen</PresentationFormat>
  <Paragraphs>386</Paragraphs>
  <Slides>32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Cabin</vt:lpstr>
      <vt:lpstr>Calibri</vt:lpstr>
      <vt:lpstr>Courier New</vt:lpstr>
      <vt:lpstr>Ubuntu</vt:lpstr>
      <vt:lpstr>Ubuntu Light</vt:lpstr>
      <vt:lpstr>Simple Light</vt:lpstr>
      <vt:lpstr>Quantitative Analysis of Open Source WebRTC Developer Trends</vt:lpstr>
      <vt:lpstr>About Me</vt:lpstr>
      <vt:lpstr>Wouldn’t it be nice to know (without guessing)…</vt:lpstr>
      <vt:lpstr>How to do this</vt:lpstr>
      <vt:lpstr>Improving the methodology since 2015</vt:lpstr>
      <vt:lpstr>How is WebRTC Doing?</vt:lpstr>
      <vt:lpstr>Active WebRTC developers: post peak but above pre-Pandemic</vt:lpstr>
      <vt:lpstr>But they are contributing more than ever..</vt:lpstr>
      <vt:lpstr>Comparing peaks..</vt:lpstr>
      <vt:lpstr>Case study: coturn</vt:lpstr>
      <vt:lpstr>Are a few projects driving these peaks?  Not really…</vt:lpstr>
      <vt:lpstr>Is WebRTC development more concentrated?  Not really..</vt:lpstr>
      <vt:lpstr>PowerPoint Presentation</vt:lpstr>
      <vt:lpstr>Does Stack Overflow follow the same pattern?</vt:lpstr>
      <vt:lpstr>Is WebRTC a bigger topic than it used to be?</vt:lpstr>
      <vt:lpstr>WebRTC Development Trends</vt:lpstr>
      <vt:lpstr>Active WebRTC Repo Language Trends</vt:lpstr>
      <vt:lpstr>JavaScript vs. TypeScript in WebRTC Repos</vt:lpstr>
      <vt:lpstr>Emerging languages: Go, Rust, Kotlin</vt:lpstr>
      <vt:lpstr>Chrome Status on Insertable Streams</vt:lpstr>
      <vt:lpstr>Insertable Streams…</vt:lpstr>
      <vt:lpstr>Insertable Streams does not have much use</vt:lpstr>
      <vt:lpstr>Chrome Status on Insertable Streams</vt:lpstr>
      <vt:lpstr>Chromestatus on WebCodecs</vt:lpstr>
      <vt:lpstr>WebCodecs</vt:lpstr>
      <vt:lpstr>Is WebRTC winning?</vt:lpstr>
      <vt:lpstr>July 2020: Zoom is winning (in the markets)</vt:lpstr>
      <vt:lpstr>Zoom vs. those Airlines today</vt:lpstr>
      <vt:lpstr>New competition: Zoom SDK</vt:lpstr>
      <vt:lpstr>WebRTC still winning with devs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Analysis of Open Source WebRTC Developer Trends</dc:title>
  <dc:creator>Chad Hart</dc:creator>
  <cp:lastModifiedBy>Chad Hart</cp:lastModifiedBy>
  <cp:revision>14</cp:revision>
  <dcterms:created xsi:type="dcterms:W3CDTF">2023-02-01T22:02:47Z</dcterms:created>
  <dcterms:modified xsi:type="dcterms:W3CDTF">2023-02-05T12:59:20Z</dcterms:modified>
</cp:coreProperties>
</file>