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57" r:id="rId5"/>
    <p:sldId id="259" r:id="rId6"/>
    <p:sldId id="258" r:id="rId7"/>
    <p:sldId id="261" r:id="rId8"/>
    <p:sldId id="264" r:id="rId9"/>
    <p:sldId id="263" r:id="rId10"/>
    <p:sldId id="262" r:id="rId11"/>
    <p:sldId id="26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B0E4B7-63B0-4FCA-87B9-93DFFDF6934D}" v="222" dt="2026-01-30T15:12:31.7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7" autoAdjust="0"/>
    <p:restoredTop sz="94660"/>
  </p:normalViewPr>
  <p:slideViewPr>
    <p:cSldViewPr snapToGrid="0">
      <p:cViewPr>
        <p:scale>
          <a:sx n="106" d="100"/>
          <a:sy n="106" d="100"/>
        </p:scale>
        <p:origin x="7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Kulke (he/him)" userId="d3c89693-00bc-4d93-83e6-b136d571ef24" providerId="ADAL" clId="{1FACA71F-F087-415B-A0AB-F89347272FFD}"/>
    <pc:docChg chg="undo custSel addSld delSld modSld sldOrd">
      <pc:chgData name="Magnus Kulke (he/him)" userId="d3c89693-00bc-4d93-83e6-b136d571ef24" providerId="ADAL" clId="{1FACA71F-F087-415B-A0AB-F89347272FFD}" dt="2026-01-30T15:11:40.518" v="10025" actId="1076"/>
      <pc:docMkLst>
        <pc:docMk/>
      </pc:docMkLst>
      <pc:sldChg chg="modSp mo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1530248207" sldId="256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530248207" sldId="256"/>
            <ac:spMk id="2" creationId="{4011C641-5226-FA55-C916-F6C6F5C6187E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530248207" sldId="256"/>
            <ac:spMk id="3" creationId="{F467DF3D-8DBB-652B-7AA0-F32A74370254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530248207" sldId="256"/>
            <ac:spMk id="4" creationId="{7A4B1A2E-6313-DDCA-A359-D6A10F59DD1A}"/>
          </ac:spMkLst>
        </pc:spChg>
      </pc:sldChg>
      <pc:sldChg chg="addSp modSp mo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3167471898" sldId="257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3167471898" sldId="257"/>
            <ac:spMk id="2" creationId="{D4955307-1DB3-AD0D-090E-20376C2AE2D1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3167471898" sldId="257"/>
            <ac:spMk id="3" creationId="{F64A83AF-5A1F-40FD-F7A3-2664FAB3CB94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3167471898" sldId="257"/>
            <ac:spMk id="5" creationId="{5828F3B7-0B16-DCB5-393E-C8F1EF055C1C}"/>
          </ac:spMkLst>
        </pc:spChg>
        <pc:picChg chg="add mod">
          <ac:chgData name="Magnus Kulke (he/him)" userId="d3c89693-00bc-4d93-83e6-b136d571ef24" providerId="ADAL" clId="{1FACA71F-F087-415B-A0AB-F89347272FFD}" dt="2026-01-30T15:09:07.736" v="10018" actId="14100"/>
          <ac:picMkLst>
            <pc:docMk/>
            <pc:sldMk cId="3167471898" sldId="257"/>
            <ac:picMk id="4" creationId="{24776DCF-673A-3B08-116A-F8723CEE29E5}"/>
          </ac:picMkLst>
        </pc:picChg>
      </pc:sldChg>
      <pc:sldChg chg="addSp delSp modSp mo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1642096931" sldId="258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2" creationId="{A4C2D1C9-3661-B7A9-CA9B-A6FDA408C3C9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3" creationId="{70AB80C9-D2FC-A7EF-8C6E-3865C2229AED}"/>
          </ac:spMkLst>
        </pc:spChg>
        <pc:spChg chg="add del mod">
          <ac:chgData name="Magnus Kulke (he/him)" userId="d3c89693-00bc-4d93-83e6-b136d571ef24" providerId="ADAL" clId="{1FACA71F-F087-415B-A0AB-F89347272FFD}" dt="2026-01-29T16:59:35.474" v="4248" actId="478"/>
          <ac:spMkLst>
            <pc:docMk/>
            <pc:sldMk cId="1642096931" sldId="258"/>
            <ac:spMk id="4" creationId="{D8E70385-396E-092A-290E-54977B1D92E1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7" creationId="{D60A5B04-AEA4-6AF8-C97A-8CF515763B3F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8" creationId="{36D87B64-936D-721C-D6C6-B65291BD04E9}"/>
          </ac:spMkLst>
        </pc:spChg>
        <pc:spChg chg="add mod">
          <ac:chgData name="Magnus Kulke (he/him)" userId="d3c89693-00bc-4d93-83e6-b136d571ef24" providerId="ADAL" clId="{1FACA71F-F087-415B-A0AB-F89347272FFD}" dt="2026-01-30T11:31:31.327" v="5442" actId="20577"/>
          <ac:spMkLst>
            <pc:docMk/>
            <pc:sldMk cId="1642096931" sldId="258"/>
            <ac:spMk id="9" creationId="{E291E8F5-45D4-DE68-A3E8-9DC46645EC88}"/>
          </ac:spMkLst>
        </pc:spChg>
        <pc:spChg chg="add mod">
          <ac:chgData name="Magnus Kulke (he/him)" userId="d3c89693-00bc-4d93-83e6-b136d571ef24" providerId="ADAL" clId="{1FACA71F-F087-415B-A0AB-F89347272FFD}" dt="2026-01-29T17:37:58.260" v="5056" actId="1076"/>
          <ac:spMkLst>
            <pc:docMk/>
            <pc:sldMk cId="1642096931" sldId="258"/>
            <ac:spMk id="10" creationId="{0FD30C14-4511-1EBF-B419-15A36A2D1D50}"/>
          </ac:spMkLst>
        </pc:spChg>
        <pc:spChg chg="add del mod">
          <ac:chgData name="Magnus Kulke (he/him)" userId="d3c89693-00bc-4d93-83e6-b136d571ef24" providerId="ADAL" clId="{1FACA71F-F087-415B-A0AB-F89347272FFD}" dt="2026-01-29T17:09:19.729" v="4686" actId="478"/>
          <ac:spMkLst>
            <pc:docMk/>
            <pc:sldMk cId="1642096931" sldId="258"/>
            <ac:spMk id="11" creationId="{489123BD-9297-9868-BE82-D04C9C864BF6}"/>
          </ac:spMkLst>
        </pc:spChg>
        <pc:spChg chg="add mod ord">
          <ac:chgData name="Magnus Kulke (he/him)" userId="d3c89693-00bc-4d93-83e6-b136d571ef24" providerId="ADAL" clId="{1FACA71F-F087-415B-A0AB-F89347272FFD}" dt="2026-01-29T17:38:01.924" v="5057" actId="14100"/>
          <ac:spMkLst>
            <pc:docMk/>
            <pc:sldMk cId="1642096931" sldId="258"/>
            <ac:spMk id="12" creationId="{FC440D98-9344-87C2-F392-503A799D0612}"/>
          </ac:spMkLst>
        </pc:spChg>
        <pc:spChg chg="add mod">
          <ac:chgData name="Magnus Kulke (he/him)" userId="d3c89693-00bc-4d93-83e6-b136d571ef24" providerId="ADAL" clId="{1FACA71F-F087-415B-A0AB-F89347272FFD}" dt="2026-01-29T17:37:58.260" v="5056" actId="1076"/>
          <ac:spMkLst>
            <pc:docMk/>
            <pc:sldMk cId="1642096931" sldId="258"/>
            <ac:spMk id="13" creationId="{F10EAAF5-AE1E-9C2F-1794-70EAC48051CB}"/>
          </ac:spMkLst>
        </pc:spChg>
        <pc:spChg chg="add mod">
          <ac:chgData name="Magnus Kulke (he/him)" userId="d3c89693-00bc-4d93-83e6-b136d571ef24" providerId="ADAL" clId="{1FACA71F-F087-415B-A0AB-F89347272FFD}" dt="2026-01-29T17:38:07.868" v="5059" actId="14100"/>
          <ac:spMkLst>
            <pc:docMk/>
            <pc:sldMk cId="1642096931" sldId="258"/>
            <ac:spMk id="14" creationId="{29F7E1EE-A873-989D-67D6-2DCB7768916B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15" creationId="{54B8EC76-2E10-71C6-38B4-BBE4F2E7A022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16" creationId="{E5F22AC4-7A3F-0B94-DCD4-43C484555972}"/>
          </ac:spMkLst>
        </pc:spChg>
        <pc:spChg chg="add mod">
          <ac:chgData name="Magnus Kulke (he/him)" userId="d3c89693-00bc-4d93-83e6-b136d571ef24" providerId="ADAL" clId="{1FACA71F-F087-415B-A0AB-F89347272FFD}" dt="2026-01-29T17:23:34.445" v="4838" actId="1076"/>
          <ac:spMkLst>
            <pc:docMk/>
            <pc:sldMk cId="1642096931" sldId="258"/>
            <ac:spMk id="17" creationId="{9AEDD525-C6FC-E759-CBB2-201F6ACB0C48}"/>
          </ac:spMkLst>
        </pc:spChg>
        <pc:spChg chg="add mod">
          <ac:chgData name="Magnus Kulke (he/him)" userId="d3c89693-00bc-4d93-83e6-b136d571ef24" providerId="ADAL" clId="{1FACA71F-F087-415B-A0AB-F89347272FFD}" dt="2026-01-29T17:23:23.046" v="4836" actId="790"/>
          <ac:spMkLst>
            <pc:docMk/>
            <pc:sldMk cId="1642096931" sldId="258"/>
            <ac:spMk id="18" creationId="{9F68B93C-BE8A-D668-694F-C2C977B58DC2}"/>
          </ac:spMkLst>
        </pc:spChg>
        <pc:spChg chg="add del mod">
          <ac:chgData name="Magnus Kulke (he/him)" userId="d3c89693-00bc-4d93-83e6-b136d571ef24" providerId="ADAL" clId="{1FACA71F-F087-415B-A0AB-F89347272FFD}" dt="2026-01-29T17:30:42.239" v="4995" actId="478"/>
          <ac:spMkLst>
            <pc:docMk/>
            <pc:sldMk cId="1642096931" sldId="258"/>
            <ac:spMk id="19" creationId="{CDF5AEA8-20D4-F401-D2D0-23E93AA231D9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21" creationId="{1A18FE75-F7A0-DEA4-906E-EB3E44582C49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25" creationId="{66725834-4BA6-676B-FB48-A124DD6915EF}"/>
          </ac:spMkLst>
        </pc:spChg>
        <pc:spChg chg="mod">
          <ac:chgData name="Magnus Kulke (he/him)" userId="d3c89693-00bc-4d93-83e6-b136d571ef24" providerId="ADAL" clId="{1FACA71F-F087-415B-A0AB-F89347272FFD}" dt="2026-01-30T12:01:30.351" v="5901"/>
          <ac:spMkLst>
            <pc:docMk/>
            <pc:sldMk cId="1642096931" sldId="258"/>
            <ac:spMk id="28" creationId="{C8AB2B2A-7063-3600-4C8F-F8311B4D969C}"/>
          </ac:spMkLst>
        </pc:spChg>
        <pc:spChg chg="mod">
          <ac:chgData name="Magnus Kulke (he/him)" userId="d3c89693-00bc-4d93-83e6-b136d571ef24" providerId="ADAL" clId="{1FACA71F-F087-415B-A0AB-F89347272FFD}" dt="2026-01-30T12:01:30.351" v="5901"/>
          <ac:spMkLst>
            <pc:docMk/>
            <pc:sldMk cId="1642096931" sldId="258"/>
            <ac:spMk id="29" creationId="{177FE2F7-1C6C-44C0-6B95-F31A7939CF03}"/>
          </ac:spMkLst>
        </pc:spChg>
        <pc:spChg chg="mod">
          <ac:chgData name="Magnus Kulke (he/him)" userId="d3c89693-00bc-4d93-83e6-b136d571ef24" providerId="ADAL" clId="{1FACA71F-F087-415B-A0AB-F89347272FFD}" dt="2026-01-30T12:01:30.351" v="5901"/>
          <ac:spMkLst>
            <pc:docMk/>
            <pc:sldMk cId="1642096931" sldId="258"/>
            <ac:spMk id="30" creationId="{4577DB33-9DBC-D52B-06E5-BF3BCA791388}"/>
          </ac:spMkLst>
        </pc:spChg>
        <pc:spChg chg="mod">
          <ac:chgData name="Magnus Kulke (he/him)" userId="d3c89693-00bc-4d93-83e6-b136d571ef24" providerId="ADAL" clId="{1FACA71F-F087-415B-A0AB-F89347272FFD}" dt="2026-01-30T12:01:30.351" v="5901"/>
          <ac:spMkLst>
            <pc:docMk/>
            <pc:sldMk cId="1642096931" sldId="258"/>
            <ac:spMk id="31" creationId="{E508ABFD-164C-2D4A-4B72-BB50B8A50119}"/>
          </ac:spMkLst>
        </pc:spChg>
        <pc:spChg chg="mod">
          <ac:chgData name="Magnus Kulke (he/him)" userId="d3c89693-00bc-4d93-83e6-b136d571ef24" providerId="ADAL" clId="{1FACA71F-F087-415B-A0AB-F89347272FFD}" dt="2026-01-30T12:01:30.351" v="5901"/>
          <ac:spMkLst>
            <pc:docMk/>
            <pc:sldMk cId="1642096931" sldId="258"/>
            <ac:spMk id="32" creationId="{DCD2DCE3-A0EA-100A-E997-C8B41CA5E4AF}"/>
          </ac:spMkLst>
        </pc:spChg>
        <pc:spChg chg="mod">
          <ac:chgData name="Magnus Kulke (he/him)" userId="d3c89693-00bc-4d93-83e6-b136d571ef24" providerId="ADAL" clId="{1FACA71F-F087-415B-A0AB-F89347272FFD}" dt="2026-01-30T12:01:30.351" v="5901"/>
          <ac:spMkLst>
            <pc:docMk/>
            <pc:sldMk cId="1642096931" sldId="258"/>
            <ac:spMk id="33" creationId="{E11FE45F-037E-8D56-ED62-1B57CA271F29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34" creationId="{3751EEB6-6872-C06E-8895-5287D9B7FA89}"/>
          </ac:spMkLst>
        </pc:spChg>
        <pc:spChg chg="add del mod">
          <ac:chgData name="Magnus Kulke (he/him)" userId="d3c89693-00bc-4d93-83e6-b136d571ef24" providerId="ADAL" clId="{1FACA71F-F087-415B-A0AB-F89347272FFD}" dt="2026-01-29T17:39:34.239" v="5095" actId="478"/>
          <ac:spMkLst>
            <pc:docMk/>
            <pc:sldMk cId="1642096931" sldId="258"/>
            <ac:spMk id="38" creationId="{D0EBDF63-52F6-27D2-78B1-0498D687F6CD}"/>
          </ac:spMkLst>
        </pc:spChg>
        <pc:spChg chg="add del mod">
          <ac:chgData name="Magnus Kulke (he/him)" userId="d3c89693-00bc-4d93-83e6-b136d571ef24" providerId="ADAL" clId="{1FACA71F-F087-415B-A0AB-F89347272FFD}" dt="2026-01-29T17:39:33.362" v="5094" actId="478"/>
          <ac:spMkLst>
            <pc:docMk/>
            <pc:sldMk cId="1642096931" sldId="258"/>
            <ac:spMk id="39" creationId="{F5AA59FE-25EA-62EB-F5C5-A071A36DCD49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642096931" sldId="258"/>
            <ac:spMk id="46" creationId="{4676F64F-125B-4A5F-4422-D1076298904B}"/>
          </ac:spMkLst>
        </pc:spChg>
        <pc:spChg chg="add mod">
          <ac:chgData name="Magnus Kulke (he/him)" userId="d3c89693-00bc-4d93-83e6-b136d571ef24" providerId="ADAL" clId="{1FACA71F-F087-415B-A0AB-F89347272FFD}" dt="2026-01-29T17:44:57.371" v="5282" actId="692"/>
          <ac:spMkLst>
            <pc:docMk/>
            <pc:sldMk cId="1642096931" sldId="258"/>
            <ac:spMk id="47" creationId="{657D35EC-5B04-9F95-B17E-1CA754D0E7CC}"/>
          </ac:spMkLst>
        </pc:spChg>
        <pc:spChg chg="add mod">
          <ac:chgData name="Magnus Kulke (he/him)" userId="d3c89693-00bc-4d93-83e6-b136d571ef24" providerId="ADAL" clId="{1FACA71F-F087-415B-A0AB-F89347272FFD}" dt="2026-01-29T17:45:33.520" v="5293" actId="1076"/>
          <ac:spMkLst>
            <pc:docMk/>
            <pc:sldMk cId="1642096931" sldId="258"/>
            <ac:spMk id="48" creationId="{E8464B41-2E65-7818-C054-6215EDA4FAE1}"/>
          </ac:spMkLst>
        </pc:spChg>
        <pc:spChg chg="add mod">
          <ac:chgData name="Magnus Kulke (he/him)" userId="d3c89693-00bc-4d93-83e6-b136d571ef24" providerId="ADAL" clId="{1FACA71F-F087-415B-A0AB-F89347272FFD}" dt="2026-01-29T17:46:08.835" v="5301" actId="1076"/>
          <ac:spMkLst>
            <pc:docMk/>
            <pc:sldMk cId="1642096931" sldId="258"/>
            <ac:spMk id="49" creationId="{09AF7ED1-49EC-D34F-BA0E-637437B1B6AC}"/>
          </ac:spMkLst>
        </pc:spChg>
        <pc:grpChg chg="add mod">
          <ac:chgData name="Magnus Kulke (he/him)" userId="d3c89693-00bc-4d93-83e6-b136d571ef24" providerId="ADAL" clId="{1FACA71F-F087-415B-A0AB-F89347272FFD}" dt="2026-01-30T12:01:42.841" v="5905" actId="14100"/>
          <ac:grpSpMkLst>
            <pc:docMk/>
            <pc:sldMk cId="1642096931" sldId="258"/>
            <ac:grpSpMk id="27" creationId="{FA767EF1-76F7-9BB5-81AA-95A914E0C833}"/>
          </ac:grpSpMkLst>
        </pc:grpChg>
        <pc:picChg chg="add del mod">
          <ac:chgData name="Magnus Kulke (he/him)" userId="d3c89693-00bc-4d93-83e6-b136d571ef24" providerId="ADAL" clId="{1FACA71F-F087-415B-A0AB-F89347272FFD}" dt="2026-01-29T16:59:51.740" v="4254" actId="478"/>
          <ac:picMkLst>
            <pc:docMk/>
            <pc:sldMk cId="1642096931" sldId="258"/>
            <ac:picMk id="6" creationId="{D9A789B0-47C4-F50E-1534-C6E98E0AE765}"/>
          </ac:picMkLst>
        </pc:picChg>
        <pc:picChg chg="add mod">
          <ac:chgData name="Magnus Kulke (he/him)" userId="d3c89693-00bc-4d93-83e6-b136d571ef24" providerId="ADAL" clId="{1FACA71F-F087-415B-A0AB-F89347272FFD}" dt="2026-01-29T17:33:00.204" v="5036" actId="1076"/>
          <ac:picMkLst>
            <pc:docMk/>
            <pc:sldMk cId="1642096931" sldId="258"/>
            <ac:picMk id="20" creationId="{DE9F9703-5689-EF2F-7483-F70108BD6CA4}"/>
          </ac:picMkLst>
        </pc:picChg>
        <pc:picChg chg="add del mod">
          <ac:chgData name="Magnus Kulke (he/him)" userId="d3c89693-00bc-4d93-83e6-b136d571ef24" providerId="ADAL" clId="{1FACA71F-F087-415B-A0AB-F89347272FFD}" dt="2026-01-29T17:37:42.206" v="5055" actId="478"/>
          <ac:picMkLst>
            <pc:docMk/>
            <pc:sldMk cId="1642096931" sldId="258"/>
            <ac:picMk id="34" creationId="{1F9AE762-A38A-8724-274D-E048A4ECC0CA}"/>
          </ac:picMkLst>
        </pc:picChg>
        <pc:picChg chg="add del mod">
          <ac:chgData name="Magnus Kulke (he/him)" userId="d3c89693-00bc-4d93-83e6-b136d571ef24" providerId="ADAL" clId="{1FACA71F-F087-415B-A0AB-F89347272FFD}" dt="2026-01-29T17:37:40.885" v="5054" actId="478"/>
          <ac:picMkLst>
            <pc:docMk/>
            <pc:sldMk cId="1642096931" sldId="258"/>
            <ac:picMk id="35" creationId="{23A1952A-16DA-9297-2937-903E7526CA44}"/>
          </ac:picMkLst>
        </pc:picChg>
        <pc:picChg chg="add del mod">
          <ac:chgData name="Magnus Kulke (he/him)" userId="d3c89693-00bc-4d93-83e6-b136d571ef24" providerId="ADAL" clId="{1FACA71F-F087-415B-A0AB-F89347272FFD}" dt="2026-01-29T17:37:39.509" v="5053" actId="478"/>
          <ac:picMkLst>
            <pc:docMk/>
            <pc:sldMk cId="1642096931" sldId="258"/>
            <ac:picMk id="36" creationId="{E188CBB1-50AE-F552-5B74-2C8040F26F7F}"/>
          </ac:picMkLst>
        </pc:picChg>
        <pc:picChg chg="add del mod">
          <ac:chgData name="Magnus Kulke (he/him)" userId="d3c89693-00bc-4d93-83e6-b136d571ef24" providerId="ADAL" clId="{1FACA71F-F087-415B-A0AB-F89347272FFD}" dt="2026-01-29T17:37:38.158" v="5052" actId="478"/>
          <ac:picMkLst>
            <pc:docMk/>
            <pc:sldMk cId="1642096931" sldId="258"/>
            <ac:picMk id="37" creationId="{8D0550B8-7D1F-B39D-4301-8507438211D4}"/>
          </ac:picMkLst>
        </pc:picChg>
        <pc:picChg chg="add mod">
          <ac:chgData name="Magnus Kulke (he/him)" userId="d3c89693-00bc-4d93-83e6-b136d571ef24" providerId="ADAL" clId="{1FACA71F-F087-415B-A0AB-F89347272FFD}" dt="2026-01-29T17:40:58.188" v="5109" actId="1076"/>
          <ac:picMkLst>
            <pc:docMk/>
            <pc:sldMk cId="1642096931" sldId="258"/>
            <ac:picMk id="40" creationId="{43D93E48-8760-5130-D1B8-79794141BC31}"/>
          </ac:picMkLst>
        </pc:picChg>
        <pc:picChg chg="add mod">
          <ac:chgData name="Magnus Kulke (he/him)" userId="d3c89693-00bc-4d93-83e6-b136d571ef24" providerId="ADAL" clId="{1FACA71F-F087-415B-A0AB-F89347272FFD}" dt="2026-01-29T17:43:17.747" v="5260" actId="1076"/>
          <ac:picMkLst>
            <pc:docMk/>
            <pc:sldMk cId="1642096931" sldId="258"/>
            <ac:picMk id="41" creationId="{F79851BC-37E1-08A0-82A5-98E493318606}"/>
          </ac:picMkLst>
        </pc:picChg>
        <pc:picChg chg="add del mod">
          <ac:chgData name="Magnus Kulke (he/him)" userId="d3c89693-00bc-4d93-83e6-b136d571ef24" providerId="ADAL" clId="{1FACA71F-F087-415B-A0AB-F89347272FFD}" dt="2026-01-29T17:41:24.424" v="5113" actId="478"/>
          <ac:picMkLst>
            <pc:docMk/>
            <pc:sldMk cId="1642096931" sldId="258"/>
            <ac:picMk id="42" creationId="{34EF7A6F-1780-9E14-D002-AE6D28C48D87}"/>
          </ac:picMkLst>
        </pc:picChg>
        <pc:picChg chg="add del mod">
          <ac:chgData name="Magnus Kulke (he/him)" userId="d3c89693-00bc-4d93-83e6-b136d571ef24" providerId="ADAL" clId="{1FACA71F-F087-415B-A0AB-F89347272FFD}" dt="2026-01-29T17:41:24.424" v="5113" actId="478"/>
          <ac:picMkLst>
            <pc:docMk/>
            <pc:sldMk cId="1642096931" sldId="258"/>
            <ac:picMk id="43" creationId="{DD94E4B5-5DE1-89F3-8238-6179018847EE}"/>
          </ac:picMkLst>
        </pc:picChg>
        <pc:picChg chg="add mod">
          <ac:chgData name="Magnus Kulke (he/him)" userId="d3c89693-00bc-4d93-83e6-b136d571ef24" providerId="ADAL" clId="{1FACA71F-F087-415B-A0AB-F89347272FFD}" dt="2026-01-29T17:41:49.820" v="5115" actId="1076"/>
          <ac:picMkLst>
            <pc:docMk/>
            <pc:sldMk cId="1642096931" sldId="258"/>
            <ac:picMk id="44" creationId="{D52FD406-749D-4FA3-65D2-53709F385D99}"/>
          </ac:picMkLst>
        </pc:picChg>
        <pc:picChg chg="add del mod">
          <ac:chgData name="Magnus Kulke (he/him)" userId="d3c89693-00bc-4d93-83e6-b136d571ef24" providerId="ADAL" clId="{1FACA71F-F087-415B-A0AB-F89347272FFD}" dt="2026-01-30T12:01:43.585" v="5906" actId="478"/>
          <ac:picMkLst>
            <pc:docMk/>
            <pc:sldMk cId="1642096931" sldId="258"/>
            <ac:picMk id="45" creationId="{82FC69FC-EA31-005D-6753-CA64C78590B4}"/>
          </ac:picMkLst>
        </pc:picChg>
        <pc:cxnChg chg="add mod">
          <ac:chgData name="Magnus Kulke (he/him)" userId="d3c89693-00bc-4d93-83e6-b136d571ef24" providerId="ADAL" clId="{1FACA71F-F087-415B-A0AB-F89347272FFD}" dt="2026-01-30T11:31:21.042" v="5425" actId="14100"/>
          <ac:cxnSpMkLst>
            <pc:docMk/>
            <pc:sldMk cId="1642096931" sldId="258"/>
            <ac:cxnSpMk id="23" creationId="{3770D50D-5F9D-BCAE-2072-42FB9B15E399}"/>
          </ac:cxnSpMkLst>
        </pc:cxnChg>
        <pc:cxnChg chg="add mod">
          <ac:chgData name="Magnus Kulke (he/him)" userId="d3c89693-00bc-4d93-83e6-b136d571ef24" providerId="ADAL" clId="{1FACA71F-F087-415B-A0AB-F89347272FFD}" dt="2026-01-30T11:31:21.443" v="5426" actId="14100"/>
          <ac:cxnSpMkLst>
            <pc:docMk/>
            <pc:sldMk cId="1642096931" sldId="258"/>
            <ac:cxnSpMk id="24" creationId="{39079DC4-FED2-CEFC-7687-FFCD71F74146}"/>
          </ac:cxnSpMkLst>
        </pc:cxnChg>
        <pc:cxnChg chg="add mod">
          <ac:chgData name="Magnus Kulke (he/him)" userId="d3c89693-00bc-4d93-83e6-b136d571ef24" providerId="ADAL" clId="{1FACA71F-F087-415B-A0AB-F89347272FFD}" dt="2026-01-30T11:31:22.949" v="5430" actId="14100"/>
          <ac:cxnSpMkLst>
            <pc:docMk/>
            <pc:sldMk cId="1642096931" sldId="258"/>
            <ac:cxnSpMk id="26" creationId="{83C6860B-2C2F-1831-D922-A2F7511F0D2F}"/>
          </ac:cxnSpMkLst>
        </pc:cxnChg>
        <pc:cxnChg chg="add mod">
          <ac:chgData name="Magnus Kulke (he/him)" userId="d3c89693-00bc-4d93-83e6-b136d571ef24" providerId="ADAL" clId="{1FACA71F-F087-415B-A0AB-F89347272FFD}" dt="2026-01-29T17:35:00.818" v="5037"/>
          <ac:cxnSpMkLst>
            <pc:docMk/>
            <pc:sldMk cId="1642096931" sldId="258"/>
            <ac:cxnSpMk id="32" creationId="{A52892C2-CB39-8A70-D2F2-541CA2A0719C}"/>
          </ac:cxnSpMkLst>
        </pc:cxnChg>
        <pc:cxnChg chg="add mod">
          <ac:chgData name="Magnus Kulke (he/him)" userId="d3c89693-00bc-4d93-83e6-b136d571ef24" providerId="ADAL" clId="{1FACA71F-F087-415B-A0AB-F89347272FFD}" dt="2026-01-29T17:35:05.983" v="5038"/>
          <ac:cxnSpMkLst>
            <pc:docMk/>
            <pc:sldMk cId="1642096931" sldId="258"/>
            <ac:cxnSpMk id="33" creationId="{E7896E9A-A0D6-09CA-60D6-474CB4527CB8}"/>
          </ac:cxnSpMkLst>
        </pc:cxnChg>
      </pc:sldChg>
      <pc:sldChg chg="addSp delSp modSp mod delAnim modAnim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1033796066" sldId="259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033796066" sldId="259"/>
            <ac:spMk id="2" creationId="{B60BAD66-56E8-1825-61B3-E1D5F03AD003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033796066" sldId="259"/>
            <ac:spMk id="3" creationId="{86D50CED-A4C7-1360-CE60-F97A5FFE9150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033796066" sldId="259"/>
            <ac:spMk id="4" creationId="{16400B81-D18D-7C00-8899-DAE7517EEF37}"/>
          </ac:spMkLst>
        </pc:spChg>
        <pc:spChg chg="add del mod">
          <ac:chgData name="Magnus Kulke (he/him)" userId="d3c89693-00bc-4d93-83e6-b136d571ef24" providerId="ADAL" clId="{1FACA71F-F087-415B-A0AB-F89347272FFD}" dt="2026-01-29T16:31:59.645" v="4079" actId="478"/>
          <ac:spMkLst>
            <pc:docMk/>
            <pc:sldMk cId="1033796066" sldId="259"/>
            <ac:spMk id="5" creationId="{13256D56-E171-8476-EB8C-704C3B73DB1B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033796066" sldId="259"/>
            <ac:spMk id="8" creationId="{6D38CEF5-8EE4-03C7-453A-9EEADC6BCE79}"/>
          </ac:spMkLst>
        </pc:spChg>
        <pc:picChg chg="add del mod">
          <ac:chgData name="Magnus Kulke (he/him)" userId="d3c89693-00bc-4d93-83e6-b136d571ef24" providerId="ADAL" clId="{1FACA71F-F087-415B-A0AB-F89347272FFD}" dt="2026-01-29T16:56:37.348" v="4220" actId="478"/>
          <ac:picMkLst>
            <pc:docMk/>
            <pc:sldMk cId="1033796066" sldId="259"/>
            <ac:picMk id="4" creationId="{3302E4E2-16DA-8708-22AA-C776734459C3}"/>
          </ac:picMkLst>
        </pc:picChg>
        <pc:picChg chg="add del mod">
          <ac:chgData name="Magnus Kulke (he/him)" userId="d3c89693-00bc-4d93-83e6-b136d571ef24" providerId="ADAL" clId="{1FACA71F-F087-415B-A0AB-F89347272FFD}" dt="2026-01-29T16:30:56.194" v="4078" actId="478"/>
          <ac:picMkLst>
            <pc:docMk/>
            <pc:sldMk cId="1033796066" sldId="259"/>
            <ac:picMk id="7" creationId="{7C3F9E4D-C1A2-3394-6CCE-0732C00E658E}"/>
          </ac:picMkLst>
        </pc:picChg>
        <pc:picChg chg="add mod modCrop">
          <ac:chgData name="Magnus Kulke (he/him)" userId="d3c89693-00bc-4d93-83e6-b136d571ef24" providerId="ADAL" clId="{1FACA71F-F087-415B-A0AB-F89347272FFD}" dt="2026-01-29T17:26:43.094" v="4973" actId="18131"/>
          <ac:picMkLst>
            <pc:docMk/>
            <pc:sldMk cId="1033796066" sldId="259"/>
            <ac:picMk id="9" creationId="{63AE643B-61EB-0551-2C0E-DF3D3E944BB4}"/>
          </ac:picMkLst>
        </pc:picChg>
      </pc:sldChg>
      <pc:sldChg chg="addSp delSp modSp mo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552014955" sldId="260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2" creationId="{2FB6724C-0E4D-3E5D-8E32-EA0960E07958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3" creationId="{26D87646-2F7A-E563-7939-341A15C8E98C}"/>
          </ac:spMkLst>
        </pc:spChg>
        <pc:spChg chg="add mod">
          <ac:chgData name="Magnus Kulke (he/him)" userId="d3c89693-00bc-4d93-83e6-b136d571ef24" providerId="ADAL" clId="{1FACA71F-F087-415B-A0AB-F89347272FFD}" dt="2026-01-29T17:23:44.070" v="4839" actId="790"/>
          <ac:spMkLst>
            <pc:docMk/>
            <pc:sldMk cId="552014955" sldId="260"/>
            <ac:spMk id="4" creationId="{A3DDF131-CF7C-691E-5E4F-C7B42EA52F6B}"/>
          </ac:spMkLst>
        </pc:spChg>
        <pc:spChg chg="add mod">
          <ac:chgData name="Magnus Kulke (he/him)" userId="d3c89693-00bc-4d93-83e6-b136d571ef24" providerId="ADAL" clId="{1FACA71F-F087-415B-A0AB-F89347272FFD}" dt="2026-01-29T17:23:44.070" v="4839" actId="790"/>
          <ac:spMkLst>
            <pc:docMk/>
            <pc:sldMk cId="552014955" sldId="260"/>
            <ac:spMk id="5" creationId="{D07AB7A9-6AB5-F9B4-5DED-513A8E645643}"/>
          </ac:spMkLst>
        </pc:spChg>
        <pc:spChg chg="add mod ord">
          <ac:chgData name="Magnus Kulke (he/him)" userId="d3c89693-00bc-4d93-83e6-b136d571ef24" providerId="ADAL" clId="{1FACA71F-F087-415B-A0AB-F89347272FFD}" dt="2026-01-29T17:23:44.070" v="4839" actId="790"/>
          <ac:spMkLst>
            <pc:docMk/>
            <pc:sldMk cId="552014955" sldId="260"/>
            <ac:spMk id="6" creationId="{BF2A6D3F-EABF-B058-D2A6-79785D0DA3A9}"/>
          </ac:spMkLst>
        </pc:spChg>
        <pc:spChg chg="add mod or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7" creationId="{C4DC3EB7-0B65-598E-5E2F-666944C08C16}"/>
          </ac:spMkLst>
        </pc:spChg>
        <pc:spChg chg="add mod or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8" creationId="{039F48F2-CC10-75AC-409B-E54E4EF54F41}"/>
          </ac:spMkLst>
        </pc:spChg>
        <pc:spChg chg="add del mod">
          <ac:chgData name="Magnus Kulke (he/him)" userId="d3c89693-00bc-4d93-83e6-b136d571ef24" providerId="ADAL" clId="{1FACA71F-F087-415B-A0AB-F89347272FFD}" dt="2026-01-29T13:44:02.467" v="132" actId="478"/>
          <ac:spMkLst>
            <pc:docMk/>
            <pc:sldMk cId="552014955" sldId="260"/>
            <ac:spMk id="9" creationId="{4163B448-F612-8611-054C-29CF2546AFFF}"/>
          </ac:spMkLst>
        </pc:spChg>
        <pc:spChg chg="add del mod">
          <ac:chgData name="Magnus Kulke (he/him)" userId="d3c89693-00bc-4d93-83e6-b136d571ef24" providerId="ADAL" clId="{1FACA71F-F087-415B-A0AB-F89347272FFD}" dt="2026-01-29T13:41:02.972" v="107" actId="478"/>
          <ac:spMkLst>
            <pc:docMk/>
            <pc:sldMk cId="552014955" sldId="260"/>
            <ac:spMk id="10" creationId="{0EAE9000-ABBA-66A4-6FD5-8B79F2F7D532}"/>
          </ac:spMkLst>
        </pc:spChg>
        <pc:spChg chg="add del mod">
          <ac:chgData name="Magnus Kulke (he/him)" userId="d3c89693-00bc-4d93-83e6-b136d571ef24" providerId="ADAL" clId="{1FACA71F-F087-415B-A0AB-F89347272FFD}" dt="2026-01-29T13:43:44.258" v="131" actId="478"/>
          <ac:spMkLst>
            <pc:docMk/>
            <pc:sldMk cId="552014955" sldId="260"/>
            <ac:spMk id="11" creationId="{A5B2E995-4C3E-ACDD-1B21-41DD5B1FD9B9}"/>
          </ac:spMkLst>
        </pc:spChg>
        <pc:spChg chg="add del mod">
          <ac:chgData name="Magnus Kulke (he/him)" userId="d3c89693-00bc-4d93-83e6-b136d571ef24" providerId="ADAL" clId="{1FACA71F-F087-415B-A0AB-F89347272FFD}" dt="2026-01-29T13:44:06.884" v="133" actId="478"/>
          <ac:spMkLst>
            <pc:docMk/>
            <pc:sldMk cId="552014955" sldId="260"/>
            <ac:spMk id="12" creationId="{44852A4F-07C0-1DE1-BB6B-DBEEC5B42A66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13" creationId="{9E260463-EFAF-440E-BC2B-9186C17C302E}"/>
          </ac:spMkLst>
        </pc:spChg>
        <pc:spChg chg="add mod">
          <ac:chgData name="Magnus Kulke (he/him)" userId="d3c89693-00bc-4d93-83e6-b136d571ef24" providerId="ADAL" clId="{1FACA71F-F087-415B-A0AB-F89347272FFD}" dt="2026-01-29T13:54:56.133" v="295" actId="1076"/>
          <ac:spMkLst>
            <pc:docMk/>
            <pc:sldMk cId="552014955" sldId="260"/>
            <ac:spMk id="14" creationId="{7BC19F6E-0B11-5428-4546-75D4E2159A8C}"/>
          </ac:spMkLst>
        </pc:spChg>
        <pc:spChg chg="add mod">
          <ac:chgData name="Magnus Kulke (he/him)" userId="d3c89693-00bc-4d93-83e6-b136d571ef24" providerId="ADAL" clId="{1FACA71F-F087-415B-A0AB-F89347272FFD}" dt="2026-01-29T13:51:15.898" v="242" actId="790"/>
          <ac:spMkLst>
            <pc:docMk/>
            <pc:sldMk cId="552014955" sldId="260"/>
            <ac:spMk id="15" creationId="{7936CEB5-E57C-83C9-931C-6D8323BD453F}"/>
          </ac:spMkLst>
        </pc:spChg>
        <pc:spChg chg="add mod">
          <ac:chgData name="Magnus Kulke (he/him)" userId="d3c89693-00bc-4d93-83e6-b136d571ef24" providerId="ADAL" clId="{1FACA71F-F087-415B-A0AB-F89347272FFD}" dt="2026-01-29T13:57:03.707" v="307" actId="14100"/>
          <ac:spMkLst>
            <pc:docMk/>
            <pc:sldMk cId="552014955" sldId="260"/>
            <ac:spMk id="16" creationId="{0F9568E2-B4AB-C442-14A4-B989D94719EE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17" creationId="{B01B2A51-9584-1AD9-3EBB-9C96D7623899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18" creationId="{3297C3AA-8724-577C-B518-0CD76380A868}"/>
          </ac:spMkLst>
        </pc:spChg>
        <pc:spChg chg="add mod ord">
          <ac:chgData name="Magnus Kulke (he/him)" userId="d3c89693-00bc-4d93-83e6-b136d571ef24" providerId="ADAL" clId="{1FACA71F-F087-415B-A0AB-F89347272FFD}" dt="2026-01-29T17:23:44.070" v="4839" actId="790"/>
          <ac:spMkLst>
            <pc:docMk/>
            <pc:sldMk cId="552014955" sldId="260"/>
            <ac:spMk id="19" creationId="{33839867-8787-B397-D888-AEB6BD032A73}"/>
          </ac:spMkLst>
        </pc:spChg>
        <pc:spChg chg="add mod ord">
          <ac:chgData name="Magnus Kulke (he/him)" userId="d3c89693-00bc-4d93-83e6-b136d571ef24" providerId="ADAL" clId="{1FACA71F-F087-415B-A0AB-F89347272FFD}" dt="2026-01-29T13:56:39.299" v="304" actId="167"/>
          <ac:spMkLst>
            <pc:docMk/>
            <pc:sldMk cId="552014955" sldId="260"/>
            <ac:spMk id="20" creationId="{354C38FB-F73B-3AEC-8DB5-E63C97F86ED3}"/>
          </ac:spMkLst>
        </pc:spChg>
        <pc:spChg chg="add mod ord">
          <ac:chgData name="Magnus Kulke (he/him)" userId="d3c89693-00bc-4d93-83e6-b136d571ef24" providerId="ADAL" clId="{1FACA71F-F087-415B-A0AB-F89347272FFD}" dt="2026-01-29T13:56:39.299" v="304" actId="167"/>
          <ac:spMkLst>
            <pc:docMk/>
            <pc:sldMk cId="552014955" sldId="260"/>
            <ac:spMk id="21" creationId="{83EAC9DE-740D-4A94-D0E6-7FCB5FE54FDE}"/>
          </ac:spMkLst>
        </pc:spChg>
        <pc:spChg chg="add mod">
          <ac:chgData name="Magnus Kulke (he/him)" userId="d3c89693-00bc-4d93-83e6-b136d571ef24" providerId="ADAL" clId="{1FACA71F-F087-415B-A0AB-F89347272FFD}" dt="2026-01-29T15:12:21.815" v="1229" actId="20577"/>
          <ac:spMkLst>
            <pc:docMk/>
            <pc:sldMk cId="552014955" sldId="260"/>
            <ac:spMk id="22" creationId="{EB9F7B0C-6348-02DC-CC26-6FC557A195AE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23" creationId="{104DC919-0F10-3C3A-FA8F-35FEFB99ACEF}"/>
          </ac:spMkLst>
        </pc:spChg>
        <pc:spChg chg="add del mod">
          <ac:chgData name="Magnus Kulke (he/him)" userId="d3c89693-00bc-4d93-83e6-b136d571ef24" providerId="ADAL" clId="{1FACA71F-F087-415B-A0AB-F89347272FFD}" dt="2026-01-29T14:04:14.934" v="330" actId="478"/>
          <ac:spMkLst>
            <pc:docMk/>
            <pc:sldMk cId="552014955" sldId="260"/>
            <ac:spMk id="24" creationId="{58758FA1-9193-FC37-38B4-F75D894BDB96}"/>
          </ac:spMkLst>
        </pc:spChg>
        <pc:spChg chg="add del">
          <ac:chgData name="Magnus Kulke (he/him)" userId="d3c89693-00bc-4d93-83e6-b136d571ef24" providerId="ADAL" clId="{1FACA71F-F087-415B-A0AB-F89347272FFD}" dt="2026-01-29T14:04:57.207" v="332" actId="478"/>
          <ac:spMkLst>
            <pc:docMk/>
            <pc:sldMk cId="552014955" sldId="260"/>
            <ac:spMk id="25" creationId="{4EEC64A3-EB48-5C88-D110-3C2C566E0460}"/>
          </ac:spMkLst>
        </pc:spChg>
        <pc:spChg chg="add mod">
          <ac:chgData name="Magnus Kulke (he/him)" userId="d3c89693-00bc-4d93-83e6-b136d571ef24" providerId="ADAL" clId="{1FACA71F-F087-415B-A0AB-F89347272FFD}" dt="2026-01-29T14:07:05.799" v="347" actId="14100"/>
          <ac:spMkLst>
            <pc:docMk/>
            <pc:sldMk cId="552014955" sldId="260"/>
            <ac:spMk id="26" creationId="{95873CC6-A38D-150F-F8D8-370938433E75}"/>
          </ac:spMkLst>
        </pc:spChg>
        <pc:spChg chg="add del mod">
          <ac:chgData name="Magnus Kulke (he/him)" userId="d3c89693-00bc-4d93-83e6-b136d571ef24" providerId="ADAL" clId="{1FACA71F-F087-415B-A0AB-F89347272FFD}" dt="2026-01-29T14:07:39.814" v="352" actId="478"/>
          <ac:spMkLst>
            <pc:docMk/>
            <pc:sldMk cId="552014955" sldId="260"/>
            <ac:spMk id="27" creationId="{DFFBB80D-96F8-75FF-484C-F11B94E3FBA7}"/>
          </ac:spMkLst>
        </pc:spChg>
        <pc:spChg chg="add del mod">
          <ac:chgData name="Magnus Kulke (he/him)" userId="d3c89693-00bc-4d93-83e6-b136d571ef24" providerId="ADAL" clId="{1FACA71F-F087-415B-A0AB-F89347272FFD}" dt="2026-01-29T14:08:53.837" v="362" actId="478"/>
          <ac:spMkLst>
            <pc:docMk/>
            <pc:sldMk cId="552014955" sldId="260"/>
            <ac:spMk id="28" creationId="{CE41F59D-76FF-A8D9-AC57-625B62EEC681}"/>
          </ac:spMkLst>
        </pc:spChg>
        <pc:spChg chg="add del mod">
          <ac:chgData name="Magnus Kulke (he/him)" userId="d3c89693-00bc-4d93-83e6-b136d571ef24" providerId="ADAL" clId="{1FACA71F-F087-415B-A0AB-F89347272FFD}" dt="2026-01-29T14:11:20.865" v="380" actId="478"/>
          <ac:spMkLst>
            <pc:docMk/>
            <pc:sldMk cId="552014955" sldId="260"/>
            <ac:spMk id="37" creationId="{9292C30C-65CA-97DA-6B3A-9D2F940509D6}"/>
          </ac:spMkLst>
        </pc:spChg>
        <pc:spChg chg="mod">
          <ac:chgData name="Magnus Kulke (he/him)" userId="d3c89693-00bc-4d93-83e6-b136d571ef24" providerId="ADAL" clId="{1FACA71F-F087-415B-A0AB-F89347272FFD}" dt="2026-01-29T14:12:07.604" v="386"/>
          <ac:spMkLst>
            <pc:docMk/>
            <pc:sldMk cId="552014955" sldId="260"/>
            <ac:spMk id="40" creationId="{3F1AFF6D-BE9B-E26A-FBE5-A5D11F069687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44" creationId="{0859AD79-1ACB-E3CE-187F-295BBCE59EB7}"/>
          </ac:spMkLst>
        </pc:spChg>
        <pc:spChg chg="mod">
          <ac:chgData name="Magnus Kulke (he/him)" userId="d3c89693-00bc-4d93-83e6-b136d571ef24" providerId="ADAL" clId="{1FACA71F-F087-415B-A0AB-F89347272FFD}" dt="2026-01-29T17:23:44.070" v="4839" actId="790"/>
          <ac:spMkLst>
            <pc:docMk/>
            <pc:sldMk cId="552014955" sldId="260"/>
            <ac:spMk id="48" creationId="{51C22E2E-A5B1-7747-7F76-AB76BDF6777E}"/>
          </ac:spMkLst>
        </pc:spChg>
        <pc:spChg chg="add del mod">
          <ac:chgData name="Magnus Kulke (he/him)" userId="d3c89693-00bc-4d93-83e6-b136d571ef24" providerId="ADAL" clId="{1FACA71F-F087-415B-A0AB-F89347272FFD}" dt="2026-01-29T14:36:43.513" v="1115" actId="478"/>
          <ac:spMkLst>
            <pc:docMk/>
            <pc:sldMk cId="552014955" sldId="260"/>
            <ac:spMk id="55" creationId="{9CF4E527-3074-D38D-9B6B-DDA6D0FB6E6E}"/>
          </ac:spMkLst>
        </pc:spChg>
        <pc:spChg chg="add del mod ord">
          <ac:chgData name="Magnus Kulke (he/him)" userId="d3c89693-00bc-4d93-83e6-b136d571ef24" providerId="ADAL" clId="{1FACA71F-F087-415B-A0AB-F89347272FFD}" dt="2026-01-29T15:04:27.670" v="1185" actId="207"/>
          <ac:spMkLst>
            <pc:docMk/>
            <pc:sldMk cId="552014955" sldId="260"/>
            <ac:spMk id="60" creationId="{E27E9CE5-9177-4281-C6CB-28C0AD5BD0D4}"/>
          </ac:spMkLst>
        </pc:spChg>
        <pc:spChg chg="add del">
          <ac:chgData name="Magnus Kulke (he/him)" userId="d3c89693-00bc-4d93-83e6-b136d571ef24" providerId="ADAL" clId="{1FACA71F-F087-415B-A0AB-F89347272FFD}" dt="2026-01-29T14:38:40.519" v="1129" actId="478"/>
          <ac:spMkLst>
            <pc:docMk/>
            <pc:sldMk cId="552014955" sldId="260"/>
            <ac:spMk id="61" creationId="{F39807F9-6E68-4D9F-9F69-DF8E176C90A9}"/>
          </ac:spMkLst>
        </pc:spChg>
        <pc:spChg chg="add del mod">
          <ac:chgData name="Magnus Kulke (he/him)" userId="d3c89693-00bc-4d93-83e6-b136d571ef24" providerId="ADAL" clId="{1FACA71F-F087-415B-A0AB-F89347272FFD}" dt="2026-01-29T15:04:00.849" v="1183" actId="478"/>
          <ac:spMkLst>
            <pc:docMk/>
            <pc:sldMk cId="552014955" sldId="260"/>
            <ac:spMk id="62" creationId="{D2F16266-103B-B613-0FC5-8BAA89D2F815}"/>
          </ac:spMkLst>
        </pc:spChg>
        <pc:spChg chg="add del mod">
          <ac:chgData name="Magnus Kulke (he/him)" userId="d3c89693-00bc-4d93-83e6-b136d571ef24" providerId="ADAL" clId="{1FACA71F-F087-415B-A0AB-F89347272FFD}" dt="2026-01-29T14:52:44.117" v="1172" actId="478"/>
          <ac:spMkLst>
            <pc:docMk/>
            <pc:sldMk cId="552014955" sldId="260"/>
            <ac:spMk id="63" creationId="{ACB6DD33-082C-7542-C908-8EB977834D50}"/>
          </ac:spMkLst>
        </pc:spChg>
        <pc:spChg chg="add del mod">
          <ac:chgData name="Magnus Kulke (he/him)" userId="d3c89693-00bc-4d93-83e6-b136d571ef24" providerId="ADAL" clId="{1FACA71F-F087-415B-A0AB-F89347272FFD}" dt="2026-01-29T15:03:40.221" v="1179"/>
          <ac:spMkLst>
            <pc:docMk/>
            <pc:sldMk cId="552014955" sldId="260"/>
            <ac:spMk id="64" creationId="{93226ADC-AF58-48F8-E1B1-8E4A9BA95FAA}"/>
          </ac:spMkLst>
        </pc:spChg>
        <pc:spChg chg="add del mod">
          <ac:chgData name="Magnus Kulke (he/him)" userId="d3c89693-00bc-4d93-83e6-b136d571ef24" providerId="ADAL" clId="{1FACA71F-F087-415B-A0AB-F89347272FFD}" dt="2026-01-29T15:03:40.221" v="1179"/>
          <ac:spMkLst>
            <pc:docMk/>
            <pc:sldMk cId="552014955" sldId="260"/>
            <ac:spMk id="65" creationId="{4487A055-6ACA-F115-98FD-914949403A0B}"/>
          </ac:spMkLst>
        </pc:spChg>
        <pc:spChg chg="mod">
          <ac:chgData name="Magnus Kulke (he/him)" userId="d3c89693-00bc-4d93-83e6-b136d571ef24" providerId="ADAL" clId="{1FACA71F-F087-415B-A0AB-F89347272FFD}" dt="2026-01-29T15:04:18.884" v="1184" actId="1076"/>
          <ac:spMkLst>
            <pc:docMk/>
            <pc:sldMk cId="552014955" sldId="260"/>
            <ac:spMk id="66" creationId="{25D97498-75E9-0DCE-1C54-09F9CE69F052}"/>
          </ac:spMkLst>
        </pc:spChg>
        <pc:spChg chg="mod">
          <ac:chgData name="Magnus Kulke (he/him)" userId="d3c89693-00bc-4d93-83e6-b136d571ef24" providerId="ADAL" clId="{1FACA71F-F087-415B-A0AB-F89347272FFD}" dt="2026-01-29T17:23:44.070" v="4839" actId="790"/>
          <ac:spMkLst>
            <pc:docMk/>
            <pc:sldMk cId="552014955" sldId="260"/>
            <ac:spMk id="69" creationId="{CC1F00C8-9D91-6B97-FA20-14261147CDAF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552014955" sldId="260"/>
            <ac:spMk id="70" creationId="{DD21F0AC-0D54-BEC8-7032-5245600C38EF}"/>
          </ac:spMkLst>
        </pc:spChg>
        <pc:spChg chg="add del mod">
          <ac:chgData name="Magnus Kulke (he/him)" userId="d3c89693-00bc-4d93-83e6-b136d571ef24" providerId="ADAL" clId="{1FACA71F-F087-415B-A0AB-F89347272FFD}" dt="2026-01-29T15:14:39.735" v="1235" actId="478"/>
          <ac:spMkLst>
            <pc:docMk/>
            <pc:sldMk cId="552014955" sldId="260"/>
            <ac:spMk id="87" creationId="{233A8160-0A24-F39C-1688-B3829F8DA034}"/>
          </ac:spMkLst>
        </pc:spChg>
        <pc:grpChg chg="add del mod">
          <ac:chgData name="Magnus Kulke (he/him)" userId="d3c89693-00bc-4d93-83e6-b136d571ef24" providerId="ADAL" clId="{1FACA71F-F087-415B-A0AB-F89347272FFD}" dt="2026-01-29T14:15:02.563" v="416" actId="478"/>
          <ac:grpSpMkLst>
            <pc:docMk/>
            <pc:sldMk cId="552014955" sldId="260"/>
            <ac:grpSpMk id="38" creationId="{DC142C3D-F26F-C492-F583-DE6BBFC656A5}"/>
          </ac:grpSpMkLst>
        </pc:grpChg>
        <pc:grpChg chg="add del mod">
          <ac:chgData name="Magnus Kulke (he/him)" userId="d3c89693-00bc-4d93-83e6-b136d571ef24" providerId="ADAL" clId="{1FACA71F-F087-415B-A0AB-F89347272FFD}" dt="2026-01-29T14:14:00.203" v="407" actId="478"/>
          <ac:grpSpMkLst>
            <pc:docMk/>
            <pc:sldMk cId="552014955" sldId="260"/>
            <ac:grpSpMk id="39" creationId="{D787FF58-3C98-4F93-CE4F-BA0594D5177F}"/>
          </ac:grpSpMkLst>
        </pc:grpChg>
        <pc:grpChg chg="add mod">
          <ac:chgData name="Magnus Kulke (he/him)" userId="d3c89693-00bc-4d93-83e6-b136d571ef24" providerId="ADAL" clId="{1FACA71F-F087-415B-A0AB-F89347272FFD}" dt="2026-01-29T14:14:07.244" v="409" actId="1076"/>
          <ac:grpSpMkLst>
            <pc:docMk/>
            <pc:sldMk cId="552014955" sldId="260"/>
            <ac:grpSpMk id="43" creationId="{09952308-3F55-A23F-A583-444C5E6B3221}"/>
          </ac:grpSpMkLst>
        </pc:grpChg>
        <pc:grpChg chg="add mod">
          <ac:chgData name="Magnus Kulke (he/him)" userId="d3c89693-00bc-4d93-83e6-b136d571ef24" providerId="ADAL" clId="{1FACA71F-F087-415B-A0AB-F89347272FFD}" dt="2026-01-29T14:15:13.590" v="418" actId="1076"/>
          <ac:grpSpMkLst>
            <pc:docMk/>
            <pc:sldMk cId="552014955" sldId="260"/>
            <ac:grpSpMk id="47" creationId="{3B240D75-3874-BF57-2A68-5E1E60A8B524}"/>
          </ac:grpSpMkLst>
        </pc:grpChg>
        <pc:grpChg chg="add del">
          <ac:chgData name="Magnus Kulke (he/him)" userId="d3c89693-00bc-4d93-83e6-b136d571ef24" providerId="ADAL" clId="{1FACA71F-F087-415B-A0AB-F89347272FFD}" dt="2026-01-29T15:14:31.717" v="1232" actId="478"/>
          <ac:grpSpMkLst>
            <pc:docMk/>
            <pc:sldMk cId="552014955" sldId="260"/>
            <ac:grpSpMk id="67" creationId="{B9D2A0AD-4924-52BC-D77C-F2D2D30811D7}"/>
          </ac:grpSpMkLst>
        </pc:grpChg>
        <pc:grpChg chg="add mod">
          <ac:chgData name="Magnus Kulke (he/him)" userId="d3c89693-00bc-4d93-83e6-b136d571ef24" providerId="ADAL" clId="{1FACA71F-F087-415B-A0AB-F89347272FFD}" dt="2026-01-29T15:08:07.255" v="1195" actId="1076"/>
          <ac:grpSpMkLst>
            <pc:docMk/>
            <pc:sldMk cId="552014955" sldId="260"/>
            <ac:grpSpMk id="68" creationId="{5307A4F1-2891-62DF-AF01-FFA1D3B1DC9D}"/>
          </ac:grpSpMkLst>
        </pc:grpChg>
        <pc:picChg chg="add del mod">
          <ac:chgData name="Magnus Kulke (he/him)" userId="d3c89693-00bc-4d93-83e6-b136d571ef24" providerId="ADAL" clId="{1FACA71F-F087-415B-A0AB-F89347272FFD}" dt="2026-01-29T14:37:07.810" v="1119" actId="478"/>
          <ac:picMkLst>
            <pc:docMk/>
            <pc:sldMk cId="552014955" sldId="260"/>
            <ac:picMk id="57" creationId="{4377F822-C02D-8946-244C-C39B92786EFC}"/>
          </ac:picMkLst>
        </pc:picChg>
        <pc:picChg chg="add del mod">
          <ac:chgData name="Magnus Kulke (he/him)" userId="d3c89693-00bc-4d93-83e6-b136d571ef24" providerId="ADAL" clId="{1FACA71F-F087-415B-A0AB-F89347272FFD}" dt="2026-01-29T15:06:09.015" v="1192" actId="478"/>
          <ac:picMkLst>
            <pc:docMk/>
            <pc:sldMk cId="552014955" sldId="260"/>
            <ac:picMk id="59" creationId="{71489A42-B445-63EA-A7B4-7C14E7581401}"/>
          </ac:picMkLst>
        </pc:picChg>
        <pc:picChg chg="add del mod">
          <ac:chgData name="Magnus Kulke (he/him)" userId="d3c89693-00bc-4d93-83e6-b136d571ef24" providerId="ADAL" clId="{1FACA71F-F087-415B-A0AB-F89347272FFD}" dt="2026-01-29T15:15:53.148" v="1243" actId="478"/>
          <ac:picMkLst>
            <pc:docMk/>
            <pc:sldMk cId="552014955" sldId="260"/>
            <ac:picMk id="88" creationId="{BAC29440-8D6C-B0E8-094A-4BED3BB4FA05}"/>
          </ac:picMkLst>
        </pc:picChg>
        <pc:picChg chg="add del mod">
          <ac:chgData name="Magnus Kulke (he/him)" userId="d3c89693-00bc-4d93-83e6-b136d571ef24" providerId="ADAL" clId="{1FACA71F-F087-415B-A0AB-F89347272FFD}" dt="2026-01-29T15:16:57.823" v="1252" actId="478"/>
          <ac:picMkLst>
            <pc:docMk/>
            <pc:sldMk cId="552014955" sldId="260"/>
            <ac:picMk id="89" creationId="{6BD28B4F-5DC5-AD9F-519C-74F97B01AFF7}"/>
          </ac:picMkLst>
        </pc:picChg>
        <pc:picChg chg="add mod modCrop">
          <ac:chgData name="Magnus Kulke (he/him)" userId="d3c89693-00bc-4d93-83e6-b136d571ef24" providerId="ADAL" clId="{1FACA71F-F087-415B-A0AB-F89347272FFD}" dt="2026-01-29T15:18:35.371" v="1260" actId="14861"/>
          <ac:picMkLst>
            <pc:docMk/>
            <pc:sldMk cId="552014955" sldId="260"/>
            <ac:picMk id="90" creationId="{4117806E-D1E8-DBDF-8EC3-EBDD705EB3DA}"/>
          </ac:picMkLst>
        </pc:picChg>
        <pc:cxnChg chg="add mod">
          <ac:chgData name="Magnus Kulke (he/him)" userId="d3c89693-00bc-4d93-83e6-b136d571ef24" providerId="ADAL" clId="{1FACA71F-F087-415B-A0AB-F89347272FFD}" dt="2026-01-29T14:11:05.648" v="375" actId="14100"/>
          <ac:cxnSpMkLst>
            <pc:docMk/>
            <pc:sldMk cId="552014955" sldId="260"/>
            <ac:cxnSpMk id="30" creationId="{3E0922EB-995A-6F9E-A591-9F3E5BA9C596}"/>
          </ac:cxnSpMkLst>
        </pc:cxnChg>
        <pc:cxnChg chg="add mod">
          <ac:chgData name="Magnus Kulke (he/him)" userId="d3c89693-00bc-4d93-83e6-b136d571ef24" providerId="ADAL" clId="{1FACA71F-F087-415B-A0AB-F89347272FFD}" dt="2026-01-29T14:10:52.224" v="374" actId="14100"/>
          <ac:cxnSpMkLst>
            <pc:docMk/>
            <pc:sldMk cId="552014955" sldId="260"/>
            <ac:cxnSpMk id="33" creationId="{4F54F5F9-70CC-A7E3-3EEF-588672C967F2}"/>
          </ac:cxnSpMkLst>
        </pc:cxnChg>
        <pc:cxnChg chg="mod">
          <ac:chgData name="Magnus Kulke (he/him)" userId="d3c89693-00bc-4d93-83e6-b136d571ef24" providerId="ADAL" clId="{1FACA71F-F087-415B-A0AB-F89347272FFD}" dt="2026-01-29T14:12:07.604" v="386"/>
          <ac:cxnSpMkLst>
            <pc:docMk/>
            <pc:sldMk cId="552014955" sldId="260"/>
            <ac:cxnSpMk id="41" creationId="{8ED4CB8A-0643-3C98-38A1-B73970739C34}"/>
          </ac:cxnSpMkLst>
        </pc:cxnChg>
        <pc:cxnChg chg="mod">
          <ac:chgData name="Magnus Kulke (he/him)" userId="d3c89693-00bc-4d93-83e6-b136d571ef24" providerId="ADAL" clId="{1FACA71F-F087-415B-A0AB-F89347272FFD}" dt="2026-01-29T14:12:07.604" v="386"/>
          <ac:cxnSpMkLst>
            <pc:docMk/>
            <pc:sldMk cId="552014955" sldId="260"/>
            <ac:cxnSpMk id="42" creationId="{547B3A21-679B-D9BE-890D-0C36E39578A9}"/>
          </ac:cxnSpMkLst>
        </pc:cxnChg>
        <pc:cxnChg chg="mod">
          <ac:chgData name="Magnus Kulke (he/him)" userId="d3c89693-00bc-4d93-83e6-b136d571ef24" providerId="ADAL" clId="{1FACA71F-F087-415B-A0AB-F89347272FFD}" dt="2026-01-29T14:14:03.608" v="408"/>
          <ac:cxnSpMkLst>
            <pc:docMk/>
            <pc:sldMk cId="552014955" sldId="260"/>
            <ac:cxnSpMk id="45" creationId="{3F5F14E2-11B8-7F66-5F81-04787C767987}"/>
          </ac:cxnSpMkLst>
        </pc:cxnChg>
        <pc:cxnChg chg="mod">
          <ac:chgData name="Magnus Kulke (he/him)" userId="d3c89693-00bc-4d93-83e6-b136d571ef24" providerId="ADAL" clId="{1FACA71F-F087-415B-A0AB-F89347272FFD}" dt="2026-01-29T14:14:03.608" v="408"/>
          <ac:cxnSpMkLst>
            <pc:docMk/>
            <pc:sldMk cId="552014955" sldId="260"/>
            <ac:cxnSpMk id="46" creationId="{C79AB3D3-B77A-2FB0-4AED-76B173329DE5}"/>
          </ac:cxnSpMkLst>
        </pc:cxnChg>
        <pc:cxnChg chg="mod">
          <ac:chgData name="Magnus Kulke (he/him)" userId="d3c89693-00bc-4d93-83e6-b136d571ef24" providerId="ADAL" clId="{1FACA71F-F087-415B-A0AB-F89347272FFD}" dt="2026-01-29T14:14:53.867" v="415" actId="692"/>
          <ac:cxnSpMkLst>
            <pc:docMk/>
            <pc:sldMk cId="552014955" sldId="260"/>
            <ac:cxnSpMk id="49" creationId="{B6D430C4-40B0-643F-952B-26A7F52392E7}"/>
          </ac:cxnSpMkLst>
        </pc:cxnChg>
        <pc:cxnChg chg="mod">
          <ac:chgData name="Magnus Kulke (he/him)" userId="d3c89693-00bc-4d93-83e6-b136d571ef24" providerId="ADAL" clId="{1FACA71F-F087-415B-A0AB-F89347272FFD}" dt="2026-01-29T14:14:53.867" v="415" actId="692"/>
          <ac:cxnSpMkLst>
            <pc:docMk/>
            <pc:sldMk cId="552014955" sldId="260"/>
            <ac:cxnSpMk id="50" creationId="{78803AD4-8C68-9248-BB98-CF6BCCD7196F}"/>
          </ac:cxnSpMkLst>
        </pc:cxnChg>
        <pc:cxnChg chg="add mod">
          <ac:chgData name="Magnus Kulke (he/him)" userId="d3c89693-00bc-4d93-83e6-b136d571ef24" providerId="ADAL" clId="{1FACA71F-F087-415B-A0AB-F89347272FFD}" dt="2026-01-29T14:16:30.509" v="436" actId="14100"/>
          <ac:cxnSpMkLst>
            <pc:docMk/>
            <pc:sldMk cId="552014955" sldId="260"/>
            <ac:cxnSpMk id="52" creationId="{EF6328E1-6CD0-45E2-5774-563712CA12B9}"/>
          </ac:cxnSpMkLst>
        </pc:cxnChg>
        <pc:cxnChg chg="add del mod">
          <ac:chgData name="Magnus Kulke (he/him)" userId="d3c89693-00bc-4d93-83e6-b136d571ef24" providerId="ADAL" clId="{1FACA71F-F087-415B-A0AB-F89347272FFD}" dt="2026-01-29T15:08:19.525" v="1198" actId="478"/>
          <ac:cxnSpMkLst>
            <pc:docMk/>
            <pc:sldMk cId="552014955" sldId="260"/>
            <ac:cxnSpMk id="72" creationId="{0557721A-AA07-58E1-9B11-9B97A1B350C0}"/>
          </ac:cxnSpMkLst>
        </pc:cxnChg>
        <pc:cxnChg chg="add del">
          <ac:chgData name="Magnus Kulke (he/him)" userId="d3c89693-00bc-4d93-83e6-b136d571ef24" providerId="ADAL" clId="{1FACA71F-F087-415B-A0AB-F89347272FFD}" dt="2026-01-29T15:08:34.781" v="1200" actId="478"/>
          <ac:cxnSpMkLst>
            <pc:docMk/>
            <pc:sldMk cId="552014955" sldId="260"/>
            <ac:cxnSpMk id="75" creationId="{C693FF87-1244-EA70-BDF0-E618713C2D03}"/>
          </ac:cxnSpMkLst>
        </pc:cxnChg>
        <pc:cxnChg chg="add mod">
          <ac:chgData name="Magnus Kulke (he/him)" userId="d3c89693-00bc-4d93-83e6-b136d571ef24" providerId="ADAL" clId="{1FACA71F-F087-415B-A0AB-F89347272FFD}" dt="2026-01-29T15:11:57.528" v="1227" actId="692"/>
          <ac:cxnSpMkLst>
            <pc:docMk/>
            <pc:sldMk cId="552014955" sldId="260"/>
            <ac:cxnSpMk id="77" creationId="{80C54C10-116B-9D40-7FF6-4D0F972E3F26}"/>
          </ac:cxnSpMkLst>
        </pc:cxnChg>
      </pc:sldChg>
      <pc:sldChg chg="addSp delSp modSp mo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2530079835" sldId="261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2" creationId="{F34A5AD2-67C1-C641-AF87-7B14D91DB61B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3" creationId="{826961C4-08B7-4D0F-1EC2-C98553E26D39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4" creationId="{066B7AB0-A11D-1567-5EAD-4F1BDA7A0E44}"/>
          </ac:spMkLst>
        </pc:spChg>
        <pc:spChg chg="add mod">
          <ac:chgData name="Magnus Kulke (he/him)" userId="d3c89693-00bc-4d93-83e6-b136d571ef24" providerId="ADAL" clId="{1FACA71F-F087-415B-A0AB-F89347272FFD}" dt="2026-01-30T13:51:30.380" v="8331" actId="465"/>
          <ac:spMkLst>
            <pc:docMk/>
            <pc:sldMk cId="2530079835" sldId="261"/>
            <ac:spMk id="5" creationId="{C132ADCE-7150-60A2-FDC9-38F19855AEBE}"/>
          </ac:spMkLst>
        </pc:spChg>
        <pc:spChg chg="add del mod">
          <ac:chgData name="Magnus Kulke (he/him)" userId="d3c89693-00bc-4d93-83e6-b136d571ef24" providerId="ADAL" clId="{1FACA71F-F087-415B-A0AB-F89347272FFD}" dt="2026-01-30T13:28:26.927" v="7808" actId="478"/>
          <ac:spMkLst>
            <pc:docMk/>
            <pc:sldMk cId="2530079835" sldId="261"/>
            <ac:spMk id="6" creationId="{7D236B04-9DB6-3245-A43A-7C36BAB1BAA8}"/>
          </ac:spMkLst>
        </pc:spChg>
        <pc:spChg chg="add del mod">
          <ac:chgData name="Magnus Kulke (he/him)" userId="d3c89693-00bc-4d93-83e6-b136d571ef24" providerId="ADAL" clId="{1FACA71F-F087-415B-A0AB-F89347272FFD}" dt="2026-01-30T13:31:56.999" v="7876" actId="478"/>
          <ac:spMkLst>
            <pc:docMk/>
            <pc:sldMk cId="2530079835" sldId="261"/>
            <ac:spMk id="7" creationId="{C349CFB3-F66D-8F60-776A-9D18B6E437F0}"/>
          </ac:spMkLst>
        </pc:spChg>
        <pc:spChg chg="add del mod">
          <ac:chgData name="Magnus Kulke (he/him)" userId="d3c89693-00bc-4d93-83e6-b136d571ef24" providerId="ADAL" clId="{1FACA71F-F087-415B-A0AB-F89347272FFD}" dt="2026-01-30T13:34:31.460" v="7962" actId="478"/>
          <ac:spMkLst>
            <pc:docMk/>
            <pc:sldMk cId="2530079835" sldId="261"/>
            <ac:spMk id="8" creationId="{F45C5773-55A4-9EBE-14C2-17BFCF7886BD}"/>
          </ac:spMkLst>
        </pc:spChg>
        <pc:spChg chg="add del mod">
          <ac:chgData name="Magnus Kulke (he/him)" userId="d3c89693-00bc-4d93-83e6-b136d571ef24" providerId="ADAL" clId="{1FACA71F-F087-415B-A0AB-F89347272FFD}" dt="2026-01-30T13:40:32.114" v="8157" actId="478"/>
          <ac:spMkLst>
            <pc:docMk/>
            <pc:sldMk cId="2530079835" sldId="261"/>
            <ac:spMk id="9" creationId="{0A74D83B-BE58-A3D5-27E6-715DB7C19624}"/>
          </ac:spMkLst>
        </pc:spChg>
        <pc:spChg chg="add del mod">
          <ac:chgData name="Magnus Kulke (he/him)" userId="d3c89693-00bc-4d93-83e6-b136d571ef24" providerId="ADAL" clId="{1FACA71F-F087-415B-A0AB-F89347272FFD}" dt="2026-01-30T13:35:45.751" v="7980" actId="478"/>
          <ac:spMkLst>
            <pc:docMk/>
            <pc:sldMk cId="2530079835" sldId="261"/>
            <ac:spMk id="10" creationId="{576D7041-A628-8FEB-486D-7791B577446D}"/>
          </ac:spMkLst>
        </pc:spChg>
        <pc:spChg chg="add del mod">
          <ac:chgData name="Magnus Kulke (he/him)" userId="d3c89693-00bc-4d93-83e6-b136d571ef24" providerId="ADAL" clId="{1FACA71F-F087-415B-A0AB-F89347272FFD}" dt="2026-01-30T13:40:29.950" v="8156" actId="478"/>
          <ac:spMkLst>
            <pc:docMk/>
            <pc:sldMk cId="2530079835" sldId="261"/>
            <ac:spMk id="11" creationId="{5AE2AC80-DA58-8D1E-D53E-6D44A7138085}"/>
          </ac:spMkLst>
        </pc:spChg>
        <pc:spChg chg="add del mod">
          <ac:chgData name="Magnus Kulke (he/him)" userId="d3c89693-00bc-4d93-83e6-b136d571ef24" providerId="ADAL" clId="{1FACA71F-F087-415B-A0AB-F89347272FFD}" dt="2026-01-30T13:41:12.806" v="8209" actId="478"/>
          <ac:spMkLst>
            <pc:docMk/>
            <pc:sldMk cId="2530079835" sldId="261"/>
            <ac:spMk id="12" creationId="{E17077A9-1762-B287-12F4-C4B992D4ECC8}"/>
          </ac:spMkLst>
        </pc:spChg>
        <pc:spChg chg="add mod">
          <ac:chgData name="Magnus Kulke (he/him)" userId="d3c89693-00bc-4d93-83e6-b136d571ef24" providerId="ADAL" clId="{1FACA71F-F087-415B-A0AB-F89347272FFD}" dt="2026-01-30T13:33:21.005" v="7956" actId="14100"/>
          <ac:spMkLst>
            <pc:docMk/>
            <pc:sldMk cId="2530079835" sldId="261"/>
            <ac:spMk id="13" creationId="{BB33A0FF-469F-1B46-EEEC-C872EB115A87}"/>
          </ac:spMkLst>
        </pc:spChg>
        <pc:spChg chg="add del mod">
          <ac:chgData name="Magnus Kulke (he/him)" userId="d3c89693-00bc-4d93-83e6-b136d571ef24" providerId="ADAL" clId="{1FACA71F-F087-415B-A0AB-F89347272FFD}" dt="2026-01-30T13:31:43.924" v="7875" actId="478"/>
          <ac:spMkLst>
            <pc:docMk/>
            <pc:sldMk cId="2530079835" sldId="261"/>
            <ac:spMk id="14" creationId="{649B5604-E2F8-8F0C-BE6B-AB5B9A124062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15" creationId="{26D040B7-C218-F651-DC00-3676380A1C06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16" creationId="{8ABEA619-63A7-49D4-E7DD-83F288EB9F48}"/>
          </ac:spMkLst>
        </pc:spChg>
        <pc:spChg chg="add mod ord">
          <ac:chgData name="Magnus Kulke (he/him)" userId="d3c89693-00bc-4d93-83e6-b136d571ef24" providerId="ADAL" clId="{1FACA71F-F087-415B-A0AB-F89347272FFD}" dt="2026-01-30T13:51:30.380" v="8331" actId="465"/>
          <ac:spMkLst>
            <pc:docMk/>
            <pc:sldMk cId="2530079835" sldId="261"/>
            <ac:spMk id="17" creationId="{C39E6536-67A3-47AF-E2B6-717DA5792B77}"/>
          </ac:spMkLst>
        </pc:spChg>
        <pc:spChg chg="add mod">
          <ac:chgData name="Magnus Kulke (he/him)" userId="d3c89693-00bc-4d93-83e6-b136d571ef24" providerId="ADAL" clId="{1FACA71F-F087-415B-A0AB-F89347272FFD}" dt="2026-01-30T13:34:20.205" v="7961" actId="207"/>
          <ac:spMkLst>
            <pc:docMk/>
            <pc:sldMk cId="2530079835" sldId="261"/>
            <ac:spMk id="18" creationId="{58E26544-3C61-5F3B-8B63-AFB93E9031DA}"/>
          </ac:spMkLst>
        </pc:spChg>
        <pc:spChg chg="add mod">
          <ac:chgData name="Magnus Kulke (he/him)" userId="d3c89693-00bc-4d93-83e6-b136d571ef24" providerId="ADAL" clId="{1FACA71F-F087-415B-A0AB-F89347272FFD}" dt="2026-01-30T13:34:17.648" v="7960" actId="207"/>
          <ac:spMkLst>
            <pc:docMk/>
            <pc:sldMk cId="2530079835" sldId="261"/>
            <ac:spMk id="19" creationId="{570C5AC4-1C3C-C050-AAB3-FA9BA82126D5}"/>
          </ac:spMkLst>
        </pc:spChg>
        <pc:spChg chg="add mod or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21" creationId="{2868A0EC-1133-8113-C13A-CF4990AA84A6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23" creationId="{3DE044E1-4B2D-40EC-C122-48920918E25F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24" creationId="{4D2DF9BC-1B6A-7F5F-852C-42679C7C09B8}"/>
          </ac:spMkLst>
        </pc:spChg>
        <pc:spChg chg="mod">
          <ac:chgData name="Magnus Kulke (he/him)" userId="d3c89693-00bc-4d93-83e6-b136d571ef24" providerId="ADAL" clId="{1FACA71F-F087-415B-A0AB-F89347272FFD}" dt="2026-01-30T13:38:04.044" v="8094"/>
          <ac:spMkLst>
            <pc:docMk/>
            <pc:sldMk cId="2530079835" sldId="261"/>
            <ac:spMk id="26" creationId="{AE141735-7B9C-EE51-4A4D-BD0FC239F458}"/>
          </ac:spMkLst>
        </pc:spChg>
        <pc:spChg chg="mod">
          <ac:chgData name="Magnus Kulke (he/him)" userId="d3c89693-00bc-4d93-83e6-b136d571ef24" providerId="ADAL" clId="{1FACA71F-F087-415B-A0AB-F89347272FFD}" dt="2026-01-30T13:38:04.044" v="8094"/>
          <ac:spMkLst>
            <pc:docMk/>
            <pc:sldMk cId="2530079835" sldId="261"/>
            <ac:spMk id="27" creationId="{41D56AB8-CE90-DB30-6068-545344F0A3AC}"/>
          </ac:spMkLst>
        </pc:spChg>
        <pc:spChg chg="add mod or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28" creationId="{343359B0-FB75-2FD9-CC9B-07B2EE1E191B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530079835" sldId="261"/>
            <ac:spMk id="30" creationId="{7F65BA32-5241-9529-F8F3-6CFD1BA688E9}"/>
          </ac:spMkLst>
        </pc:spChg>
        <pc:spChg chg="mod">
          <ac:chgData name="Magnus Kulke (he/him)" userId="d3c89693-00bc-4d93-83e6-b136d571ef24" providerId="ADAL" clId="{1FACA71F-F087-415B-A0AB-F89347272FFD}" dt="2026-01-30T13:40:23.275" v="8155" actId="20577"/>
          <ac:spMkLst>
            <pc:docMk/>
            <pc:sldMk cId="2530079835" sldId="261"/>
            <ac:spMk id="31" creationId="{4C6790AF-026D-2A29-EF0C-7625B9A21CE4}"/>
          </ac:spMkLst>
        </pc:spChg>
        <pc:spChg chg="add mod">
          <ac:chgData name="Magnus Kulke (he/him)" userId="d3c89693-00bc-4d93-83e6-b136d571ef24" providerId="ADAL" clId="{1FACA71F-F087-415B-A0AB-F89347272FFD}" dt="2026-01-30T13:40:47.146" v="8162" actId="20577"/>
          <ac:spMkLst>
            <pc:docMk/>
            <pc:sldMk cId="2530079835" sldId="261"/>
            <ac:spMk id="32" creationId="{035ED7C7-D1BB-23B3-50B1-4FC9AE32F250}"/>
          </ac:spMkLst>
        </pc:spChg>
        <pc:spChg chg="add mod">
          <ac:chgData name="Magnus Kulke (he/him)" userId="d3c89693-00bc-4d93-83e6-b136d571ef24" providerId="ADAL" clId="{1FACA71F-F087-415B-A0AB-F89347272FFD}" dt="2026-01-30T13:41:07.232" v="8207" actId="20577"/>
          <ac:spMkLst>
            <pc:docMk/>
            <pc:sldMk cId="2530079835" sldId="261"/>
            <ac:spMk id="33" creationId="{F21F02C4-B686-2C0F-1A5E-812725283335}"/>
          </ac:spMkLst>
        </pc:spChg>
        <pc:spChg chg="add mod ord">
          <ac:chgData name="Magnus Kulke (he/him)" userId="d3c89693-00bc-4d93-83e6-b136d571ef24" providerId="ADAL" clId="{1FACA71F-F087-415B-A0AB-F89347272FFD}" dt="2026-01-30T13:51:40.457" v="8332" actId="465"/>
          <ac:spMkLst>
            <pc:docMk/>
            <pc:sldMk cId="2530079835" sldId="261"/>
            <ac:spMk id="45" creationId="{1FB21F3F-6933-AB69-24FE-9BF5C2898DEA}"/>
          </ac:spMkLst>
        </pc:spChg>
        <pc:spChg chg="add mod">
          <ac:chgData name="Magnus Kulke (he/him)" userId="d3c89693-00bc-4d93-83e6-b136d571ef24" providerId="ADAL" clId="{1FACA71F-F087-415B-A0AB-F89347272FFD}" dt="2026-01-30T13:52:28.949" v="8338" actId="1076"/>
          <ac:spMkLst>
            <pc:docMk/>
            <pc:sldMk cId="2530079835" sldId="261"/>
            <ac:spMk id="48" creationId="{F92CF5FD-1E69-1D74-B34E-ED82FD78FC2D}"/>
          </ac:spMkLst>
        </pc:spChg>
        <pc:grpChg chg="add mod">
          <ac:chgData name="Magnus Kulke (he/him)" userId="d3c89693-00bc-4d93-83e6-b136d571ef24" providerId="ADAL" clId="{1FACA71F-F087-415B-A0AB-F89347272FFD}" dt="2026-01-30T13:34:41.967" v="7964" actId="1076"/>
          <ac:grpSpMkLst>
            <pc:docMk/>
            <pc:sldMk cId="2530079835" sldId="261"/>
            <ac:grpSpMk id="20" creationId="{3B093C57-EA24-9F0F-F686-64382AC7E37C}"/>
          </ac:grpSpMkLst>
        </pc:grpChg>
        <pc:grpChg chg="add mod">
          <ac:chgData name="Magnus Kulke (he/him)" userId="d3c89693-00bc-4d93-83e6-b136d571ef24" providerId="ADAL" clId="{1FACA71F-F087-415B-A0AB-F89347272FFD}" dt="2026-01-30T13:51:40.457" v="8332" actId="465"/>
          <ac:grpSpMkLst>
            <pc:docMk/>
            <pc:sldMk cId="2530079835" sldId="261"/>
            <ac:grpSpMk id="22" creationId="{AC614EE9-FBC6-96F0-1933-1FA1841469CA}"/>
          </ac:grpSpMkLst>
        </pc:grpChg>
        <pc:grpChg chg="add mod">
          <ac:chgData name="Magnus Kulke (he/him)" userId="d3c89693-00bc-4d93-83e6-b136d571ef24" providerId="ADAL" clId="{1FACA71F-F087-415B-A0AB-F89347272FFD}" dt="2026-01-30T13:38:04.044" v="8094"/>
          <ac:grpSpMkLst>
            <pc:docMk/>
            <pc:sldMk cId="2530079835" sldId="261"/>
            <ac:grpSpMk id="25" creationId="{1138DF0B-3343-22D0-A21B-A9A8A75B69C5}"/>
          </ac:grpSpMkLst>
        </pc:grpChg>
        <pc:grpChg chg="add mod">
          <ac:chgData name="Magnus Kulke (he/him)" userId="d3c89693-00bc-4d93-83e6-b136d571ef24" providerId="ADAL" clId="{1FACA71F-F087-415B-A0AB-F89347272FFD}" dt="2026-01-30T13:51:40.457" v="8332" actId="465"/>
          <ac:grpSpMkLst>
            <pc:docMk/>
            <pc:sldMk cId="2530079835" sldId="261"/>
            <ac:grpSpMk id="29" creationId="{AB6741DE-17C1-6F6E-74DC-0007710F1488}"/>
          </ac:grpSpMkLst>
        </pc:grpChg>
        <pc:grpChg chg="add">
          <ac:chgData name="Magnus Kulke (he/him)" userId="d3c89693-00bc-4d93-83e6-b136d571ef24" providerId="ADAL" clId="{1FACA71F-F087-415B-A0AB-F89347272FFD}" dt="2026-01-30T13:41:33.433" v="8210" actId="164"/>
          <ac:grpSpMkLst>
            <pc:docMk/>
            <pc:sldMk cId="2530079835" sldId="261"/>
            <ac:grpSpMk id="34" creationId="{B3236FEC-2085-8594-BA36-962E41F98144}"/>
          </ac:grpSpMkLst>
        </pc:grpChg>
        <pc:grpChg chg="add mod">
          <ac:chgData name="Magnus Kulke (he/him)" userId="d3c89693-00bc-4d93-83e6-b136d571ef24" providerId="ADAL" clId="{1FACA71F-F087-415B-A0AB-F89347272FFD}" dt="2026-01-30T13:51:30.380" v="8331" actId="465"/>
          <ac:grpSpMkLst>
            <pc:docMk/>
            <pc:sldMk cId="2530079835" sldId="261"/>
            <ac:grpSpMk id="35" creationId="{0203097B-32AF-C115-7888-860035D0996D}"/>
          </ac:grpSpMkLst>
        </pc:grpChg>
        <pc:grpChg chg="add">
          <ac:chgData name="Magnus Kulke (he/him)" userId="d3c89693-00bc-4d93-83e6-b136d571ef24" providerId="ADAL" clId="{1FACA71F-F087-415B-A0AB-F89347272FFD}" dt="2026-01-30T13:42:23.317" v="8215" actId="164"/>
          <ac:grpSpMkLst>
            <pc:docMk/>
            <pc:sldMk cId="2530079835" sldId="261"/>
            <ac:grpSpMk id="36" creationId="{1BEFBB71-6570-B05B-3EAD-EB43DD15BB26}"/>
          </ac:grpSpMkLst>
        </pc:grpChg>
        <pc:cxnChg chg="add mod ord">
          <ac:chgData name="Magnus Kulke (he/him)" userId="d3c89693-00bc-4d93-83e6-b136d571ef24" providerId="ADAL" clId="{1FACA71F-F087-415B-A0AB-F89347272FFD}" dt="2026-01-30T13:51:30.380" v="8331" actId="465"/>
          <ac:cxnSpMkLst>
            <pc:docMk/>
            <pc:sldMk cId="2530079835" sldId="261"/>
            <ac:cxnSpMk id="38" creationId="{49010A73-2B82-238C-D54C-AAE5F3BA78A4}"/>
          </ac:cxnSpMkLst>
        </pc:cxnChg>
        <pc:cxnChg chg="add mod">
          <ac:chgData name="Magnus Kulke (he/him)" userId="d3c89693-00bc-4d93-83e6-b136d571ef24" providerId="ADAL" clId="{1FACA71F-F087-415B-A0AB-F89347272FFD}" dt="2026-01-30T13:51:30.380" v="8331" actId="465"/>
          <ac:cxnSpMkLst>
            <pc:docMk/>
            <pc:sldMk cId="2530079835" sldId="261"/>
            <ac:cxnSpMk id="40" creationId="{EA0473E1-7430-B3F1-6D14-685785195BA4}"/>
          </ac:cxnSpMkLst>
        </pc:cxnChg>
        <pc:cxnChg chg="add mod">
          <ac:chgData name="Magnus Kulke (he/him)" userId="d3c89693-00bc-4d93-83e6-b136d571ef24" providerId="ADAL" clId="{1FACA71F-F087-415B-A0AB-F89347272FFD}" dt="2026-01-30T13:51:40.457" v="8332" actId="465"/>
          <ac:cxnSpMkLst>
            <pc:docMk/>
            <pc:sldMk cId="2530079835" sldId="261"/>
            <ac:cxnSpMk id="42" creationId="{6C9ECF61-A6C9-8FC9-4405-F766D6C51936}"/>
          </ac:cxnSpMkLst>
        </pc:cxnChg>
        <pc:cxnChg chg="add mod">
          <ac:chgData name="Magnus Kulke (he/him)" userId="d3c89693-00bc-4d93-83e6-b136d571ef24" providerId="ADAL" clId="{1FACA71F-F087-415B-A0AB-F89347272FFD}" dt="2026-01-30T13:51:40.457" v="8332" actId="465"/>
          <ac:cxnSpMkLst>
            <pc:docMk/>
            <pc:sldMk cId="2530079835" sldId="261"/>
            <ac:cxnSpMk id="44" creationId="{A6438230-2FD5-8409-76E8-A490F69CE203}"/>
          </ac:cxnSpMkLst>
        </pc:cxnChg>
        <pc:cxnChg chg="add mod">
          <ac:chgData name="Magnus Kulke (he/him)" userId="d3c89693-00bc-4d93-83e6-b136d571ef24" providerId="ADAL" clId="{1FACA71F-F087-415B-A0AB-F89347272FFD}" dt="2026-01-30T13:51:40.457" v="8332" actId="465"/>
          <ac:cxnSpMkLst>
            <pc:docMk/>
            <pc:sldMk cId="2530079835" sldId="261"/>
            <ac:cxnSpMk id="47" creationId="{9C18E3B2-9147-962F-F6D2-61CEA332E168}"/>
          </ac:cxnSpMkLst>
        </pc:cxnChg>
      </pc:sldChg>
      <pc:sldChg chg="modSp mo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971148466" sldId="262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971148466" sldId="262"/>
            <ac:spMk id="2" creationId="{CDD0FCEB-92A8-7847-CB77-764DB5C41B73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971148466" sldId="262"/>
            <ac:spMk id="3" creationId="{907C49EA-D243-5F13-BC0A-8575F82F7B16}"/>
          </ac:spMkLst>
        </pc:spChg>
      </pc:sldChg>
      <pc:sldChg chg="addSp modSp mod">
        <pc:chgData name="Magnus Kulke (he/him)" userId="d3c89693-00bc-4d93-83e6-b136d571ef24" providerId="ADAL" clId="{1FACA71F-F087-415B-A0AB-F89347272FFD}" dt="2026-01-30T15:11:40.518" v="10025" actId="1076"/>
        <pc:sldMkLst>
          <pc:docMk/>
          <pc:sldMk cId="3356402482" sldId="263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3356402482" sldId="263"/>
            <ac:spMk id="2" creationId="{7267186C-E336-C4A8-C828-508DA5E11150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3356402482" sldId="263"/>
            <ac:spMk id="3" creationId="{6A78C64A-FFBA-CD94-A5AD-E8352BA85FCF}"/>
          </ac:spMkLst>
        </pc:spChg>
        <pc:spChg chg="add mod">
          <ac:chgData name="Magnus Kulke (he/him)" userId="d3c89693-00bc-4d93-83e6-b136d571ef24" providerId="ADAL" clId="{1FACA71F-F087-415B-A0AB-F89347272FFD}" dt="2026-01-30T15:11:40.518" v="10025" actId="1076"/>
          <ac:spMkLst>
            <pc:docMk/>
            <pc:sldMk cId="3356402482" sldId="263"/>
            <ac:spMk id="6" creationId="{DFA764F4-99BA-58EE-98C7-9EDA0752619C}"/>
          </ac:spMkLst>
        </pc:spChg>
        <pc:picChg chg="add mod">
          <ac:chgData name="Magnus Kulke (he/him)" userId="d3c89693-00bc-4d93-83e6-b136d571ef24" providerId="ADAL" clId="{1FACA71F-F087-415B-A0AB-F89347272FFD}" dt="2026-01-30T15:11:14.722" v="10023" actId="14100"/>
          <ac:picMkLst>
            <pc:docMk/>
            <pc:sldMk cId="3356402482" sldId="263"/>
            <ac:picMk id="5" creationId="{E8E4F8FF-C667-9382-A885-473D78B8247B}"/>
          </ac:picMkLst>
        </pc:picChg>
      </pc:sldChg>
      <pc:sldChg chg="addSp modSp mod or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2918672630" sldId="264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918672630" sldId="264"/>
            <ac:spMk id="2" creationId="{EBBF7A03-C2EA-F1B7-F1DC-7F4E0BEBBD8D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918672630" sldId="264"/>
            <ac:spMk id="3" creationId="{CCF21A30-8C13-6C2E-496E-ACA2EA566A53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918672630" sldId="264"/>
            <ac:spMk id="8" creationId="{24BA4D15-2A53-2CA1-C860-DA50B7C6F5CF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2918672630" sldId="264"/>
            <ac:spMk id="9" creationId="{E203A50F-B93A-2FF0-A46B-60818CEB9588}"/>
          </ac:spMkLst>
        </pc:spChg>
        <pc:picChg chg="add mod">
          <ac:chgData name="Magnus Kulke (he/him)" userId="d3c89693-00bc-4d93-83e6-b136d571ef24" providerId="ADAL" clId="{1FACA71F-F087-415B-A0AB-F89347272FFD}" dt="2026-01-30T14:55:35.034" v="9575" actId="14861"/>
          <ac:picMkLst>
            <pc:docMk/>
            <pc:sldMk cId="2918672630" sldId="264"/>
            <ac:picMk id="5" creationId="{C410E8D0-6C4F-11C2-DDAD-8C5530DD30B8}"/>
          </ac:picMkLst>
        </pc:picChg>
        <pc:picChg chg="add mod">
          <ac:chgData name="Magnus Kulke (he/him)" userId="d3c89693-00bc-4d93-83e6-b136d571ef24" providerId="ADAL" clId="{1FACA71F-F087-415B-A0AB-F89347272FFD}" dt="2026-01-30T14:55:37.728" v="9576" actId="14861"/>
          <ac:picMkLst>
            <pc:docMk/>
            <pc:sldMk cId="2918672630" sldId="264"/>
            <ac:picMk id="7" creationId="{838195FF-B90B-9255-144B-6335F1EBDB13}"/>
          </ac:picMkLst>
        </pc:picChg>
      </pc:sldChg>
      <pc:sldChg chg="addSp delSp modSp new mo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1125822887" sldId="265"/>
        </pc:sldMkLst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2" creationId="{2A7AFFA2-6B43-1F6C-FA14-7889F6CAFC9E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3" creationId="{73997CB2-4A14-349D-ED60-A5CA9AF43C39}"/>
          </ac:spMkLst>
        </pc:spChg>
        <pc:spChg chg="add mod">
          <ac:chgData name="Magnus Kulke (he/him)" userId="d3c89693-00bc-4d93-83e6-b136d571ef24" providerId="ADAL" clId="{1FACA71F-F087-415B-A0AB-F89347272FFD}" dt="2026-01-29T14:50:49.581" v="1166" actId="207"/>
          <ac:spMkLst>
            <pc:docMk/>
            <pc:sldMk cId="1125822887" sldId="265"/>
            <ac:spMk id="4" creationId="{8D89C81B-C25F-6F96-1A2F-8D45DEE4BBA4}"/>
          </ac:spMkLst>
        </pc:spChg>
        <pc:spChg chg="add mod">
          <ac:chgData name="Magnus Kulke (he/him)" userId="d3c89693-00bc-4d93-83e6-b136d571ef24" providerId="ADAL" clId="{1FACA71F-F087-415B-A0AB-F89347272FFD}" dt="2026-01-29T14:50:29.944" v="1164" actId="1076"/>
          <ac:spMkLst>
            <pc:docMk/>
            <pc:sldMk cId="1125822887" sldId="265"/>
            <ac:spMk id="5" creationId="{022C491F-E9EB-2FBA-E47F-BD6ECC4CFC48}"/>
          </ac:spMkLst>
        </pc:spChg>
        <pc:spChg chg="add del mod">
          <ac:chgData name="Magnus Kulke (he/him)" userId="d3c89693-00bc-4d93-83e6-b136d571ef24" providerId="ADAL" clId="{1FACA71F-F087-415B-A0AB-F89347272FFD}" dt="2026-01-29T14:52:23.160" v="1169" actId="478"/>
          <ac:spMkLst>
            <pc:docMk/>
            <pc:sldMk cId="1125822887" sldId="265"/>
            <ac:spMk id="7" creationId="{2A1A9BF6-ADEF-4D21-2AD6-72025DF040A2}"/>
          </ac:spMkLst>
        </pc:spChg>
        <pc:spChg chg="add mod topLvl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8" creationId="{4E3C5710-0F2C-8DC9-C6FF-849ABBAA5C16}"/>
          </ac:spMkLst>
        </pc:spChg>
        <pc:spChg chg="add mod topLvl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9" creationId="{0AF8B2B8-5D8C-42F0-BA7A-6BCB22B726FE}"/>
          </ac:spMkLst>
        </pc:spChg>
        <pc:spChg chg="add mod ord topLvl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10" creationId="{816A68DC-B4B9-9E02-1FAB-C781480CA35B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12" creationId="{FE82BE96-81DE-F0BB-8E4A-3AD8362F3967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13" creationId="{C3D85A8B-44CB-19DD-03EA-008B36482588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14" creationId="{48E8577B-ECB6-4AF7-DA88-9737031CC0BF}"/>
          </ac:spMkLst>
        </pc:spChg>
        <pc:spChg chg="add mod">
          <ac:chgData name="Magnus Kulke (he/him)" userId="d3c89693-00bc-4d93-83e6-b136d571ef24" providerId="ADAL" clId="{1FACA71F-F087-415B-A0AB-F89347272FFD}" dt="2026-01-29T17:46:57.917" v="5303" actId="1076"/>
          <ac:spMkLst>
            <pc:docMk/>
            <pc:sldMk cId="1125822887" sldId="265"/>
            <ac:spMk id="15" creationId="{70DD9D6F-72F0-D840-DBD9-62903D5B6FF8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16" creationId="{3CD571EB-167B-4C9B-626B-B6E8D0A33485}"/>
          </ac:spMkLst>
        </pc:spChg>
        <pc:spChg chg="add 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1125822887" sldId="265"/>
            <ac:spMk id="17" creationId="{F2F5484C-8014-C16F-9559-0D8C31345EE1}"/>
          </ac:spMkLst>
        </pc:spChg>
        <pc:spChg chg="add mod">
          <ac:chgData name="Magnus Kulke (he/him)" userId="d3c89693-00bc-4d93-83e6-b136d571ef24" providerId="ADAL" clId="{1FACA71F-F087-415B-A0AB-F89347272FFD}" dt="2026-01-30T15:09:58.540" v="10019" actId="1076"/>
          <ac:spMkLst>
            <pc:docMk/>
            <pc:sldMk cId="1125822887" sldId="265"/>
            <ac:spMk id="18" creationId="{763B11C2-B58C-8E77-73F9-A43306E914A5}"/>
          </ac:spMkLst>
        </pc:spChg>
        <pc:grpChg chg="add del">
          <ac:chgData name="Magnus Kulke (he/him)" userId="d3c89693-00bc-4d93-83e6-b136d571ef24" providerId="ADAL" clId="{1FACA71F-F087-415B-A0AB-F89347272FFD}" dt="2026-01-29T14:52:24.791" v="1170" actId="478"/>
          <ac:grpSpMkLst>
            <pc:docMk/>
            <pc:sldMk cId="1125822887" sldId="265"/>
            <ac:grpSpMk id="6" creationId="{FA9DFADF-EC2E-2C96-62ED-67DE0B3F5429}"/>
          </ac:grpSpMkLst>
        </pc:grpChg>
        <pc:grpChg chg="add del mod">
          <ac:chgData name="Magnus Kulke (he/him)" userId="d3c89693-00bc-4d93-83e6-b136d571ef24" providerId="ADAL" clId="{1FACA71F-F087-415B-A0AB-F89347272FFD}" dt="2026-01-29T15:51:35.841" v="2179" actId="165"/>
          <ac:grpSpMkLst>
            <pc:docMk/>
            <pc:sldMk cId="1125822887" sldId="265"/>
            <ac:grpSpMk id="11" creationId="{4EECBBE1-E365-5031-3B5E-F0919397DE93}"/>
          </ac:grpSpMkLst>
        </pc:grpChg>
      </pc:sldChg>
      <pc:sldChg chg="add del">
        <pc:chgData name="Magnus Kulke (he/him)" userId="d3c89693-00bc-4d93-83e6-b136d571ef24" providerId="ADAL" clId="{1FACA71F-F087-415B-A0AB-F89347272FFD}" dt="2026-01-29T15:42:12.186" v="2024" actId="47"/>
        <pc:sldMkLst>
          <pc:docMk/>
          <pc:sldMk cId="1869015929" sldId="266"/>
        </pc:sldMkLst>
      </pc:sldChg>
      <pc:sldChg chg="addSp delSp modSp new del mod">
        <pc:chgData name="Magnus Kulke (he/him)" userId="d3c89693-00bc-4d93-83e6-b136d571ef24" providerId="ADAL" clId="{1FACA71F-F087-415B-A0AB-F89347272FFD}" dt="2026-01-30T12:01:52.582" v="5907" actId="47"/>
        <pc:sldMkLst>
          <pc:docMk/>
          <pc:sldMk cId="3132655517" sldId="266"/>
        </pc:sldMkLst>
        <pc:spChg chg="del mod">
          <ac:chgData name="Magnus Kulke (he/him)" userId="d3c89693-00bc-4d93-83e6-b136d571ef24" providerId="ADAL" clId="{1FACA71F-F087-415B-A0AB-F89347272FFD}" dt="2026-01-30T11:32:08.547" v="5446" actId="478"/>
          <ac:spMkLst>
            <pc:docMk/>
            <pc:sldMk cId="3132655517" sldId="266"/>
            <ac:spMk id="3" creationId="{A49DA084-AD90-917D-7B8A-F6F669635C19}"/>
          </ac:spMkLst>
        </pc:spChg>
        <pc:spChg chg="add mod topLvl">
          <ac:chgData name="Magnus Kulke (he/him)" userId="d3c89693-00bc-4d93-83e6-b136d571ef24" providerId="ADAL" clId="{1FACA71F-F087-415B-A0AB-F89347272FFD}" dt="2026-01-30T11:54:01.745" v="5649" actId="14100"/>
          <ac:spMkLst>
            <pc:docMk/>
            <pc:sldMk cId="3132655517" sldId="266"/>
            <ac:spMk id="28" creationId="{E7611E1E-44B7-D318-2146-C72874F4A64F}"/>
          </ac:spMkLst>
        </pc:spChg>
        <pc:spChg chg="add mod topLvl">
          <ac:chgData name="Magnus Kulke (he/him)" userId="d3c89693-00bc-4d93-83e6-b136d571ef24" providerId="ADAL" clId="{1FACA71F-F087-415B-A0AB-F89347272FFD}" dt="2026-01-30T11:54:46.389" v="5652" actId="465"/>
          <ac:spMkLst>
            <pc:docMk/>
            <pc:sldMk cId="3132655517" sldId="266"/>
            <ac:spMk id="29" creationId="{22E53895-F061-347A-8F1B-35E73E1882C8}"/>
          </ac:spMkLst>
        </pc:spChg>
        <pc:spChg chg="add mod topLvl">
          <ac:chgData name="Magnus Kulke (he/him)" userId="d3c89693-00bc-4d93-83e6-b136d571ef24" providerId="ADAL" clId="{1FACA71F-F087-415B-A0AB-F89347272FFD}" dt="2026-01-30T11:54:46.389" v="5652" actId="465"/>
          <ac:spMkLst>
            <pc:docMk/>
            <pc:sldMk cId="3132655517" sldId="266"/>
            <ac:spMk id="30" creationId="{0FD7F79B-4DED-BDD0-54B8-75D9A1EB7068}"/>
          </ac:spMkLst>
        </pc:spChg>
        <pc:spChg chg="add mod topLvl">
          <ac:chgData name="Magnus Kulke (he/him)" userId="d3c89693-00bc-4d93-83e6-b136d571ef24" providerId="ADAL" clId="{1FACA71F-F087-415B-A0AB-F89347272FFD}" dt="2026-01-30T11:54:46.389" v="5652" actId="465"/>
          <ac:spMkLst>
            <pc:docMk/>
            <pc:sldMk cId="3132655517" sldId="266"/>
            <ac:spMk id="31" creationId="{652A6581-10FE-CFFD-CE69-544D93009ABC}"/>
          </ac:spMkLst>
        </pc:spChg>
        <pc:spChg chg="add mod topLvl">
          <ac:chgData name="Magnus Kulke (he/him)" userId="d3c89693-00bc-4d93-83e6-b136d571ef24" providerId="ADAL" clId="{1FACA71F-F087-415B-A0AB-F89347272FFD}" dt="2026-01-30T11:54:46.389" v="5652" actId="465"/>
          <ac:spMkLst>
            <pc:docMk/>
            <pc:sldMk cId="3132655517" sldId="266"/>
            <ac:spMk id="32" creationId="{EC518421-FB9A-4439-B875-464B6AFE061F}"/>
          </ac:spMkLst>
        </pc:spChg>
        <pc:spChg chg="add mod topLvl">
          <ac:chgData name="Magnus Kulke (he/him)" userId="d3c89693-00bc-4d93-83e6-b136d571ef24" providerId="ADAL" clId="{1FACA71F-F087-415B-A0AB-F89347272FFD}" dt="2026-01-30T11:54:21.577" v="5651" actId="14100"/>
          <ac:spMkLst>
            <pc:docMk/>
            <pc:sldMk cId="3132655517" sldId="266"/>
            <ac:spMk id="33" creationId="{8EB01918-A5AD-60BC-C29A-9B3A77251D0E}"/>
          </ac:spMkLst>
        </pc:spChg>
        <pc:spChg chg="add mod">
          <ac:chgData name="Magnus Kulke (he/him)" userId="d3c89693-00bc-4d93-83e6-b136d571ef24" providerId="ADAL" clId="{1FACA71F-F087-415B-A0AB-F89347272FFD}" dt="2026-01-30T12:00:40.242" v="5899" actId="207"/>
          <ac:spMkLst>
            <pc:docMk/>
            <pc:sldMk cId="3132655517" sldId="266"/>
            <ac:spMk id="35" creationId="{BAB4CBEE-413C-1966-0259-F6BE257282BE}"/>
          </ac:spMkLst>
        </pc:spChg>
        <pc:spChg chg="add del mod">
          <ac:chgData name="Magnus Kulke (he/him)" userId="d3c89693-00bc-4d93-83e6-b136d571ef24" providerId="ADAL" clId="{1FACA71F-F087-415B-A0AB-F89347272FFD}" dt="2026-01-30T11:55:41.194" v="5666" actId="478"/>
          <ac:spMkLst>
            <pc:docMk/>
            <pc:sldMk cId="3132655517" sldId="266"/>
            <ac:spMk id="36" creationId="{DE4DC71F-F73D-8E16-4C4A-13FBD55E1054}"/>
          </ac:spMkLst>
        </pc:spChg>
        <pc:spChg chg="add del mod">
          <ac:chgData name="Magnus Kulke (he/him)" userId="d3c89693-00bc-4d93-83e6-b136d571ef24" providerId="ADAL" clId="{1FACA71F-F087-415B-A0AB-F89347272FFD}" dt="2026-01-30T11:55:41.194" v="5666" actId="478"/>
          <ac:spMkLst>
            <pc:docMk/>
            <pc:sldMk cId="3132655517" sldId="266"/>
            <ac:spMk id="37" creationId="{CE18C572-8491-14AC-8F57-70DAD179BA3C}"/>
          </ac:spMkLst>
        </pc:spChg>
        <pc:spChg chg="add del mod">
          <ac:chgData name="Magnus Kulke (he/him)" userId="d3c89693-00bc-4d93-83e6-b136d571ef24" providerId="ADAL" clId="{1FACA71F-F087-415B-A0AB-F89347272FFD}" dt="2026-01-30T11:55:41.194" v="5666" actId="478"/>
          <ac:spMkLst>
            <pc:docMk/>
            <pc:sldMk cId="3132655517" sldId="266"/>
            <ac:spMk id="38" creationId="{BCDA3C03-41AF-2E9A-3DE4-E27580F4FA77}"/>
          </ac:spMkLst>
        </pc:spChg>
        <pc:spChg chg="add del mod">
          <ac:chgData name="Magnus Kulke (he/him)" userId="d3c89693-00bc-4d93-83e6-b136d571ef24" providerId="ADAL" clId="{1FACA71F-F087-415B-A0AB-F89347272FFD}" dt="2026-01-30T11:55:41.194" v="5666" actId="478"/>
          <ac:spMkLst>
            <pc:docMk/>
            <pc:sldMk cId="3132655517" sldId="266"/>
            <ac:spMk id="39" creationId="{5F289A2B-E923-AC88-3EA1-4431F8A5C493}"/>
          </ac:spMkLst>
        </pc:spChg>
        <pc:spChg chg="add del mod">
          <ac:chgData name="Magnus Kulke (he/him)" userId="d3c89693-00bc-4d93-83e6-b136d571ef24" providerId="ADAL" clId="{1FACA71F-F087-415B-A0AB-F89347272FFD}" dt="2026-01-30T11:55:41.194" v="5666" actId="478"/>
          <ac:spMkLst>
            <pc:docMk/>
            <pc:sldMk cId="3132655517" sldId="266"/>
            <ac:spMk id="40" creationId="{364C940A-D6D1-324C-BEFA-A19ADBCB2B42}"/>
          </ac:spMkLst>
        </pc:spChg>
        <pc:spChg chg="add mod">
          <ac:chgData name="Magnus Kulke (he/him)" userId="d3c89693-00bc-4d93-83e6-b136d571ef24" providerId="ADAL" clId="{1FACA71F-F087-415B-A0AB-F89347272FFD}" dt="2026-01-30T12:00:40.242" v="5899" actId="207"/>
          <ac:spMkLst>
            <pc:docMk/>
            <pc:sldMk cId="3132655517" sldId="266"/>
            <ac:spMk id="41" creationId="{E435DABD-EA46-936D-C974-656D7551F4BD}"/>
          </ac:spMkLst>
        </pc:spChg>
        <pc:spChg chg="add mod">
          <ac:chgData name="Magnus Kulke (he/him)" userId="d3c89693-00bc-4d93-83e6-b136d571ef24" providerId="ADAL" clId="{1FACA71F-F087-415B-A0AB-F89347272FFD}" dt="2026-01-30T12:00:40.242" v="5899" actId="207"/>
          <ac:spMkLst>
            <pc:docMk/>
            <pc:sldMk cId="3132655517" sldId="266"/>
            <ac:spMk id="42" creationId="{574163F6-1573-0714-1DD1-1181ADA76959}"/>
          </ac:spMkLst>
        </pc:spChg>
        <pc:spChg chg="add mod">
          <ac:chgData name="Magnus Kulke (he/him)" userId="d3c89693-00bc-4d93-83e6-b136d571ef24" providerId="ADAL" clId="{1FACA71F-F087-415B-A0AB-F89347272FFD}" dt="2026-01-30T12:00:40.242" v="5899" actId="207"/>
          <ac:spMkLst>
            <pc:docMk/>
            <pc:sldMk cId="3132655517" sldId="266"/>
            <ac:spMk id="43" creationId="{6B36FD79-63EC-73F6-DF8C-A18646D745C6}"/>
          </ac:spMkLst>
        </pc:spChg>
        <pc:spChg chg="add mod">
          <ac:chgData name="Magnus Kulke (he/him)" userId="d3c89693-00bc-4d93-83e6-b136d571ef24" providerId="ADAL" clId="{1FACA71F-F087-415B-A0AB-F89347272FFD}" dt="2026-01-30T12:00:40.242" v="5899" actId="207"/>
          <ac:spMkLst>
            <pc:docMk/>
            <pc:sldMk cId="3132655517" sldId="266"/>
            <ac:spMk id="44" creationId="{0036A438-1AB2-17F6-CCD1-533BCD376197}"/>
          </ac:spMkLst>
        </pc:spChg>
        <pc:spChg chg="add mod">
          <ac:chgData name="Magnus Kulke (he/him)" userId="d3c89693-00bc-4d93-83e6-b136d571ef24" providerId="ADAL" clId="{1FACA71F-F087-415B-A0AB-F89347272FFD}" dt="2026-01-30T12:00:40.242" v="5899" actId="207"/>
          <ac:spMkLst>
            <pc:docMk/>
            <pc:sldMk cId="3132655517" sldId="266"/>
            <ac:spMk id="45" creationId="{A7173A48-5222-3842-84BA-86E749103D6D}"/>
          </ac:spMkLst>
        </pc:spChg>
        <pc:grpChg chg="add del mod">
          <ac:chgData name="Magnus Kulke (he/him)" userId="d3c89693-00bc-4d93-83e6-b136d571ef24" providerId="ADAL" clId="{1FACA71F-F087-415B-A0AB-F89347272FFD}" dt="2026-01-30T11:34:40.293" v="5464" actId="478"/>
          <ac:grpSpMkLst>
            <pc:docMk/>
            <pc:sldMk cId="3132655517" sldId="266"/>
            <ac:grpSpMk id="12" creationId="{376E6470-A8A8-CBEF-76E3-58AF58DB582F}"/>
          </ac:grpSpMkLst>
        </pc:grpChg>
        <pc:grpChg chg="add del mod">
          <ac:chgData name="Magnus Kulke (he/him)" userId="d3c89693-00bc-4d93-83e6-b136d571ef24" providerId="ADAL" clId="{1FACA71F-F087-415B-A0AB-F89347272FFD}" dt="2026-01-30T11:47:25.751" v="5509" actId="165"/>
          <ac:grpSpMkLst>
            <pc:docMk/>
            <pc:sldMk cId="3132655517" sldId="266"/>
            <ac:grpSpMk id="20" creationId="{5165E0B4-87FC-7B0E-A94F-EB033059AF14}"/>
          </ac:grpSpMkLst>
        </pc:grpChg>
        <pc:grpChg chg="add del mod">
          <ac:chgData name="Magnus Kulke (he/him)" userId="d3c89693-00bc-4d93-83e6-b136d571ef24" providerId="ADAL" clId="{1FACA71F-F087-415B-A0AB-F89347272FFD}" dt="2026-01-30T11:37:08.601" v="5484" actId="165"/>
          <ac:grpSpMkLst>
            <pc:docMk/>
            <pc:sldMk cId="3132655517" sldId="266"/>
            <ac:grpSpMk id="21" creationId="{6DB51690-5EEB-499C-616B-03D0D586A792}"/>
          </ac:grpSpMkLst>
        </pc:grpChg>
        <pc:grpChg chg="add del mod">
          <ac:chgData name="Magnus Kulke (he/him)" userId="d3c89693-00bc-4d93-83e6-b136d571ef24" providerId="ADAL" clId="{1FACA71F-F087-415B-A0AB-F89347272FFD}" dt="2026-01-30T11:53:27.815" v="5643" actId="165"/>
          <ac:grpSpMkLst>
            <pc:docMk/>
            <pc:sldMk cId="3132655517" sldId="266"/>
            <ac:grpSpMk id="34" creationId="{CEB14982-6551-2561-C60F-5C491B7A38FA}"/>
          </ac:grpSpMkLst>
        </pc:grpChg>
        <pc:grpChg chg="add mod">
          <ac:chgData name="Magnus Kulke (he/him)" userId="d3c89693-00bc-4d93-83e6-b136d571ef24" providerId="ADAL" clId="{1FACA71F-F087-415B-A0AB-F89347272FFD}" dt="2026-01-30T12:00:40.242" v="5899" actId="207"/>
          <ac:grpSpMkLst>
            <pc:docMk/>
            <pc:sldMk cId="3132655517" sldId="266"/>
            <ac:grpSpMk id="46" creationId="{02A3C7F4-F23C-4889-9DFB-939C606865C5}"/>
          </ac:grpSpMkLst>
        </pc:grpChg>
        <pc:picChg chg="add mod ord modCrop">
          <ac:chgData name="Magnus Kulke (he/him)" userId="d3c89693-00bc-4d93-83e6-b136d571ef24" providerId="ADAL" clId="{1FACA71F-F087-415B-A0AB-F89347272FFD}" dt="2026-01-30T11:52:26.089" v="5633" actId="1076"/>
          <ac:picMkLst>
            <pc:docMk/>
            <pc:sldMk cId="3132655517" sldId="266"/>
            <ac:picMk id="4" creationId="{2CB2F78A-3017-E69F-9431-EE71CE9DF976}"/>
          </ac:picMkLst>
        </pc:picChg>
        <pc:cxnChg chg="add mod">
          <ac:chgData name="Magnus Kulke (he/him)" userId="d3c89693-00bc-4d93-83e6-b136d571ef24" providerId="ADAL" clId="{1FACA71F-F087-415B-A0AB-F89347272FFD}" dt="2026-01-30T11:34:24.775" v="5461" actId="1076"/>
          <ac:cxnSpMkLst>
            <pc:docMk/>
            <pc:sldMk cId="3132655517" sldId="266"/>
            <ac:cxnSpMk id="6" creationId="{D62D4FFE-7F7A-C3D5-350F-C4429DA6CACC}"/>
          </ac:cxnSpMkLst>
        </pc:cxnChg>
        <pc:cxnChg chg="add mod">
          <ac:chgData name="Magnus Kulke (he/him)" userId="d3c89693-00bc-4d93-83e6-b136d571ef24" providerId="ADAL" clId="{1FACA71F-F087-415B-A0AB-F89347272FFD}" dt="2026-01-30T11:34:24.775" v="5461" actId="1076"/>
          <ac:cxnSpMkLst>
            <pc:docMk/>
            <pc:sldMk cId="3132655517" sldId="266"/>
            <ac:cxnSpMk id="7" creationId="{76AE507C-3DEA-D5B2-F5CB-6A256BDECE35}"/>
          </ac:cxnSpMkLst>
        </pc:cxnChg>
        <pc:cxnChg chg="add mod">
          <ac:chgData name="Magnus Kulke (he/him)" userId="d3c89693-00bc-4d93-83e6-b136d571ef24" providerId="ADAL" clId="{1FACA71F-F087-415B-A0AB-F89347272FFD}" dt="2026-01-30T11:34:24.775" v="5461" actId="1076"/>
          <ac:cxnSpMkLst>
            <pc:docMk/>
            <pc:sldMk cId="3132655517" sldId="266"/>
            <ac:cxnSpMk id="8" creationId="{89D30A29-241C-1D67-0895-29599673B719}"/>
          </ac:cxnSpMkLst>
        </pc:cxnChg>
        <pc:cxnChg chg="add mod">
          <ac:chgData name="Magnus Kulke (he/him)" userId="d3c89693-00bc-4d93-83e6-b136d571ef24" providerId="ADAL" clId="{1FACA71F-F087-415B-A0AB-F89347272FFD}" dt="2026-01-30T11:34:24.775" v="5461" actId="1076"/>
          <ac:cxnSpMkLst>
            <pc:docMk/>
            <pc:sldMk cId="3132655517" sldId="266"/>
            <ac:cxnSpMk id="9" creationId="{334CAE7F-54F6-8F0E-6AF3-72777246958F}"/>
          </ac:cxnSpMkLst>
        </pc:cxnChg>
        <pc:cxnChg chg="add mod">
          <ac:chgData name="Magnus Kulke (he/him)" userId="d3c89693-00bc-4d93-83e6-b136d571ef24" providerId="ADAL" clId="{1FACA71F-F087-415B-A0AB-F89347272FFD}" dt="2026-01-30T11:34:24.775" v="5461" actId="1076"/>
          <ac:cxnSpMkLst>
            <pc:docMk/>
            <pc:sldMk cId="3132655517" sldId="266"/>
            <ac:cxnSpMk id="10" creationId="{5969E027-C387-BAEA-1CAA-22BFFD221DF3}"/>
          </ac:cxnSpMkLst>
        </pc:cxnChg>
        <pc:cxnChg chg="add del mod topLvl">
          <ac:chgData name="Magnus Kulke (he/him)" userId="d3c89693-00bc-4d93-83e6-b136d571ef24" providerId="ADAL" clId="{1FACA71F-F087-415B-A0AB-F89347272FFD}" dt="2026-01-30T11:47:58.475" v="5510" actId="478"/>
          <ac:cxnSpMkLst>
            <pc:docMk/>
            <pc:sldMk cId="3132655517" sldId="266"/>
            <ac:cxnSpMk id="14" creationId="{95E8E7EF-3FFA-74D7-C524-42F5E0C03176}"/>
          </ac:cxnSpMkLst>
        </pc:cxnChg>
        <pc:cxnChg chg="add del mod topLvl">
          <ac:chgData name="Magnus Kulke (he/him)" userId="d3c89693-00bc-4d93-83e6-b136d571ef24" providerId="ADAL" clId="{1FACA71F-F087-415B-A0AB-F89347272FFD}" dt="2026-01-30T11:47:58.475" v="5510" actId="478"/>
          <ac:cxnSpMkLst>
            <pc:docMk/>
            <pc:sldMk cId="3132655517" sldId="266"/>
            <ac:cxnSpMk id="15" creationId="{D4067C81-5EC6-FC56-3BBD-02EA166534A4}"/>
          </ac:cxnSpMkLst>
        </pc:cxnChg>
        <pc:cxnChg chg="add del mod topLvl">
          <ac:chgData name="Magnus Kulke (he/him)" userId="d3c89693-00bc-4d93-83e6-b136d571ef24" providerId="ADAL" clId="{1FACA71F-F087-415B-A0AB-F89347272FFD}" dt="2026-01-30T11:47:58.475" v="5510" actId="478"/>
          <ac:cxnSpMkLst>
            <pc:docMk/>
            <pc:sldMk cId="3132655517" sldId="266"/>
            <ac:cxnSpMk id="16" creationId="{2F51C505-151E-71D7-26ED-A8F94CEFC959}"/>
          </ac:cxnSpMkLst>
        </pc:cxnChg>
        <pc:cxnChg chg="add del mod topLvl">
          <ac:chgData name="Magnus Kulke (he/him)" userId="d3c89693-00bc-4d93-83e6-b136d571ef24" providerId="ADAL" clId="{1FACA71F-F087-415B-A0AB-F89347272FFD}" dt="2026-01-30T11:47:58.475" v="5510" actId="478"/>
          <ac:cxnSpMkLst>
            <pc:docMk/>
            <pc:sldMk cId="3132655517" sldId="266"/>
            <ac:cxnSpMk id="17" creationId="{9DD7BF7F-84D9-7511-B1C0-66603C6DD8AD}"/>
          </ac:cxnSpMkLst>
        </pc:cxnChg>
        <pc:cxnChg chg="add del mod topLvl">
          <ac:chgData name="Magnus Kulke (he/him)" userId="d3c89693-00bc-4d93-83e6-b136d571ef24" providerId="ADAL" clId="{1FACA71F-F087-415B-A0AB-F89347272FFD}" dt="2026-01-30T11:47:58.475" v="5510" actId="478"/>
          <ac:cxnSpMkLst>
            <pc:docMk/>
            <pc:sldMk cId="3132655517" sldId="266"/>
            <ac:cxnSpMk id="18" creationId="{2E3ABF03-BF01-0AE4-6635-47B5900B443F}"/>
          </ac:cxnSpMkLst>
        </pc:cxnChg>
        <pc:cxnChg chg="add del mod topLvl">
          <ac:chgData name="Magnus Kulke (he/him)" userId="d3c89693-00bc-4d93-83e6-b136d571ef24" providerId="ADAL" clId="{1FACA71F-F087-415B-A0AB-F89347272FFD}" dt="2026-01-30T11:47:58.475" v="5510" actId="478"/>
          <ac:cxnSpMkLst>
            <pc:docMk/>
            <pc:sldMk cId="3132655517" sldId="266"/>
            <ac:cxnSpMk id="19" creationId="{39CF5A70-5DF5-A153-6C7E-432338C4EFA9}"/>
          </ac:cxnSpMkLst>
        </pc:cxnChg>
        <pc:cxnChg chg="mod topLvl">
          <ac:chgData name="Magnus Kulke (he/him)" userId="d3c89693-00bc-4d93-83e6-b136d571ef24" providerId="ADAL" clId="{1FACA71F-F087-415B-A0AB-F89347272FFD}" dt="2026-01-30T11:37:11.201" v="5485" actId="1076"/>
          <ac:cxnSpMkLst>
            <pc:docMk/>
            <pc:sldMk cId="3132655517" sldId="266"/>
            <ac:cxnSpMk id="22" creationId="{CC97E061-BEED-DEA7-731C-859B85813650}"/>
          </ac:cxnSpMkLst>
        </pc:cxnChg>
        <pc:cxnChg chg="mod topLvl">
          <ac:chgData name="Magnus Kulke (he/him)" userId="d3c89693-00bc-4d93-83e6-b136d571ef24" providerId="ADAL" clId="{1FACA71F-F087-415B-A0AB-F89347272FFD}" dt="2026-01-30T11:37:11.201" v="5485" actId="1076"/>
          <ac:cxnSpMkLst>
            <pc:docMk/>
            <pc:sldMk cId="3132655517" sldId="266"/>
            <ac:cxnSpMk id="23" creationId="{6B5B6738-7999-56BF-A771-07CCB2262C24}"/>
          </ac:cxnSpMkLst>
        </pc:cxnChg>
        <pc:cxnChg chg="mod topLvl">
          <ac:chgData name="Magnus Kulke (he/him)" userId="d3c89693-00bc-4d93-83e6-b136d571ef24" providerId="ADAL" clId="{1FACA71F-F087-415B-A0AB-F89347272FFD}" dt="2026-01-30T11:37:11.201" v="5485" actId="1076"/>
          <ac:cxnSpMkLst>
            <pc:docMk/>
            <pc:sldMk cId="3132655517" sldId="266"/>
            <ac:cxnSpMk id="24" creationId="{9D4FD3F9-E205-5BF3-F0B2-FFD930DAEB2C}"/>
          </ac:cxnSpMkLst>
        </pc:cxnChg>
        <pc:cxnChg chg="mod topLvl">
          <ac:chgData name="Magnus Kulke (he/him)" userId="d3c89693-00bc-4d93-83e6-b136d571ef24" providerId="ADAL" clId="{1FACA71F-F087-415B-A0AB-F89347272FFD}" dt="2026-01-30T11:37:11.201" v="5485" actId="1076"/>
          <ac:cxnSpMkLst>
            <pc:docMk/>
            <pc:sldMk cId="3132655517" sldId="266"/>
            <ac:cxnSpMk id="25" creationId="{B8D7AF70-9722-4E15-D97C-C2D2C45F08F2}"/>
          </ac:cxnSpMkLst>
        </pc:cxnChg>
        <pc:cxnChg chg="mod topLvl">
          <ac:chgData name="Magnus Kulke (he/him)" userId="d3c89693-00bc-4d93-83e6-b136d571ef24" providerId="ADAL" clId="{1FACA71F-F087-415B-A0AB-F89347272FFD}" dt="2026-01-30T11:37:11.201" v="5485" actId="1076"/>
          <ac:cxnSpMkLst>
            <pc:docMk/>
            <pc:sldMk cId="3132655517" sldId="266"/>
            <ac:cxnSpMk id="26" creationId="{F7B0DC91-91A5-EBAC-398F-982563016457}"/>
          </ac:cxnSpMkLst>
        </pc:cxnChg>
        <pc:cxnChg chg="del mod topLvl">
          <ac:chgData name="Magnus Kulke (he/him)" userId="d3c89693-00bc-4d93-83e6-b136d571ef24" providerId="ADAL" clId="{1FACA71F-F087-415B-A0AB-F89347272FFD}" dt="2026-01-30T11:48:53.285" v="5523" actId="478"/>
          <ac:cxnSpMkLst>
            <pc:docMk/>
            <pc:sldMk cId="3132655517" sldId="266"/>
            <ac:cxnSpMk id="27" creationId="{057712CE-F778-7698-1D42-3D4640038C96}"/>
          </ac:cxnSpMkLst>
        </pc:cxnChg>
      </pc:sldChg>
      <pc:sldChg chg="delSp modSp new mod">
        <pc:chgData name="Magnus Kulke (he/him)" userId="d3c89693-00bc-4d93-83e6-b136d571ef24" providerId="ADAL" clId="{1FACA71F-F087-415B-A0AB-F89347272FFD}" dt="2026-01-30T15:10:56.622" v="10022" actId="790"/>
        <pc:sldMkLst>
          <pc:docMk/>
          <pc:sldMk cId="3764238253" sldId="266"/>
        </pc:sldMkLst>
        <pc:spChg chg="del">
          <ac:chgData name="Magnus Kulke (he/him)" userId="d3c89693-00bc-4d93-83e6-b136d571ef24" providerId="ADAL" clId="{1FACA71F-F087-415B-A0AB-F89347272FFD}" dt="2026-01-30T15:04:27.730" v="9968" actId="478"/>
          <ac:spMkLst>
            <pc:docMk/>
            <pc:sldMk cId="3764238253" sldId="266"/>
            <ac:spMk id="2" creationId="{DDD30DBF-48D8-2376-7911-03CAB1EC359C}"/>
          </ac:spMkLst>
        </pc:spChg>
        <pc:spChg chg="mod">
          <ac:chgData name="Magnus Kulke (he/him)" userId="d3c89693-00bc-4d93-83e6-b136d571ef24" providerId="ADAL" clId="{1FACA71F-F087-415B-A0AB-F89347272FFD}" dt="2026-01-30T15:10:56.622" v="10022" actId="790"/>
          <ac:spMkLst>
            <pc:docMk/>
            <pc:sldMk cId="3764238253" sldId="266"/>
            <ac:spMk id="3" creationId="{01C1AAD8-03CF-BBBA-DEFA-3CD93B1FB25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0C2626-05B6-C727-1849-E7256D18B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752750-93F4-0B75-B651-34103CD03A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501EA9-EE0F-5BEA-2AF7-31AAD95D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AD03A2-CEC7-6DF1-A816-BAD1FA43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F6C89E-43D4-A63A-69D6-22EC3A55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97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BB771-9B42-3E9B-0FB3-2D5333FD9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B934DE5-E859-27E7-387D-F433BA3D1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EF9E6F-4B2F-BB6B-7959-246778AA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4DB849-7F26-15A2-45D1-A5141BD39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115549-2479-F020-0E5A-BEC728C7B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180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E69AB0B-8B07-7C15-D86F-50375E00F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4C4F022-B1D7-08E1-D4E7-969754B93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F088C8-87D7-CE88-58F6-109E843C3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1CE88A-997F-98D0-FFAD-10EA8A47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F3B476-F918-132F-E839-024C9870A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370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E876A-BAFD-CF7F-8DA8-2C1FC8B0C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E2D16D-A3AB-78CB-2438-881954F00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EEE908-6713-CB37-052F-620EC6FB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4DC037-21F2-AC0C-DDD3-C76F4040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4EA227-3798-9233-6D8F-06C5DAD83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236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F45D6C-C26B-CD66-AC59-41BA5EA4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BB9DE0-147E-D314-F2C2-982CC6F80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B3598B-0AA8-F682-C3FE-485E4454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AAF044-85D3-3BA9-4368-B3EFE8672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B5B0D0-4F63-13E2-1618-C00BC9D84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38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EDE1EB-4503-0735-9BB0-1354930B9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DBEA21-142A-7892-9FDA-5678683A3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30B62EB-7E4A-3BA9-521F-544060315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1776F6-83C5-0862-F003-194304501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4DF8FD-057D-67BD-C5E7-C6FF55861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27E220-F0C7-0F79-F249-C2C962C0E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69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07BD9F-DF11-F9BE-00F9-67E61AFA6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A95EFD-C4DF-7A14-C56E-A731F5CED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A433247-E009-3C84-C8A1-9FBBEE042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639586-B108-FD31-75D8-65DCC9BCFF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22AD7F3-CABC-D258-9C5A-8B5DC1AE98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67ECEAA-CFF0-4A81-8E3B-BC4EB5937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AACE17B-6C3C-700A-F4D9-C18CFE75A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80F3EB7-0985-6878-D91F-AF61A87F2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1693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C11FB6-ED90-8667-7AF3-3F38D2B84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04DAFEE-FCA9-85E9-1B92-EBECD59B5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86D034-35EC-D019-0727-0B291857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7B81A6-825C-E23E-9B33-4096E110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556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79D100B-C843-309D-94A7-FC336EC68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2D936A-B534-3A69-2109-944F830C0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CAE191A-1955-653B-3698-53B100A87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699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EE2BD4-6A57-CCAA-1991-B3D7703A4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3924C9-AACD-74E8-1AAC-59ECECD3E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70AA04-1A2E-5C2A-A24C-3C00F26B8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62DB7A-29BA-5E9D-74E3-45C31F9AF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F94928-5C75-569F-0C78-8E621362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48FB0E-E84F-B3E0-7DE0-695D31080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965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3FA075-23D9-6B48-FC34-F2F8AA7BD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C4E4270-25F9-521B-CE35-C4ACABAFA5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1EC8644-D19E-27AA-E3BF-476996F199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C15156-847E-789B-0E61-6231E8D2C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E02884-F6BF-610B-CD28-61D717DDF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8030F1-A91B-AE41-BFB7-70946D238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92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2F2BA3-C5E7-FCE9-B681-364C4BFF6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2CD702F-D1C1-9944-DADF-48CAA89AA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5BE7D3-3459-E773-A8E0-C583287D4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072C67-84A7-43A6-A7C5-AFF011E20805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724DE-76C7-2B75-5F9C-B236C34BE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4EE8B6-CC4A-2DE0-4918-79E8BE33DC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3BF48B-4DDB-4B36-83B5-4D045963A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425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inkedin.com/in/magnuskulk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github.com/mkulke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OUlZ5s8XkI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EctkcnAycos" TargetMode="Externa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atatui.rs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7A4B1A2E-6313-DDCA-A359-D6A10F59DD1A}"/>
              </a:ext>
            </a:extLst>
          </p:cNvPr>
          <p:cNvSpPr/>
          <p:nvPr/>
        </p:nvSpPr>
        <p:spPr>
          <a:xfrm>
            <a:off x="5337545" y="1609725"/>
            <a:ext cx="5231217" cy="10165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11C641-5226-FA55-C916-F6C6F5C618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Introducing  </a:t>
            </a:r>
            <a:r>
              <a:rPr lang="en-US" noProof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–accel mshv </a:t>
            </a:r>
            <a:r>
              <a:rPr lang="en-US" noProof="0" dirty="0"/>
              <a:t>in QEMU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467DF3D-8DBB-652B-7AA0-F32A74370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11953"/>
          </a:xfrm>
        </p:spPr>
        <p:txBody>
          <a:bodyPr>
            <a:normAutofit/>
          </a:bodyPr>
          <a:lstStyle/>
          <a:p>
            <a:endParaRPr lang="en-US" noProof="0" dirty="0"/>
          </a:p>
          <a:p>
            <a:r>
              <a:rPr lang="en-US" noProof="0" dirty="0"/>
              <a:t>FOSDEM 2026, 2026-31-01</a:t>
            </a:r>
          </a:p>
          <a:p>
            <a:r>
              <a:rPr lang="en-US" noProof="0" dirty="0"/>
              <a:t>Magnus Kulke, Azure Core Upstream</a:t>
            </a:r>
            <a:br>
              <a:rPr lang="en-US" noProof="0" dirty="0"/>
            </a:br>
            <a:endParaRPr lang="en-US" noProof="0" dirty="0"/>
          </a:p>
        </p:txBody>
      </p:sp>
      <p:pic>
        <p:nvPicPr>
          <p:cNvPr id="5" name="Grafik 4" descr="960px-LinkedIn_icon.svg.png (960×960)">
            <a:hlinkClick r:id="rId2"/>
            <a:extLst>
              <a:ext uri="{FF2B5EF4-FFF2-40B4-BE49-F238E27FC236}">
                <a16:creationId xmlns:a16="http://schemas.microsoft.com/office/drawing/2014/main" id="{6D23912B-91B1-76A3-DF54-1091B86BAB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7777" y="5007936"/>
            <a:ext cx="606054" cy="606054"/>
          </a:xfrm>
          <a:prstGeom prst="rect">
            <a:avLst/>
          </a:prstGeom>
        </p:spPr>
      </p:pic>
      <p:pic>
        <p:nvPicPr>
          <p:cNvPr id="6" name="Grafik 5" descr="960px-Octicons-mark-github.svg.png (960×960)">
            <a:hlinkClick r:id="rId4"/>
            <a:extLst>
              <a:ext uri="{FF2B5EF4-FFF2-40B4-BE49-F238E27FC236}">
                <a16:creationId xmlns:a16="http://schemas.microsoft.com/office/drawing/2014/main" id="{B01FF1BC-C434-00AF-7E83-434FDADC31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9322" y="5007936"/>
            <a:ext cx="606054" cy="60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48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0FCEB-92A8-7847-CB77-764DB5C41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Upcoming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7C49EA-D243-5F13-BC0A-8575F82F7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QEMU CPU model support</a:t>
            </a:r>
          </a:p>
          <a:p>
            <a:r>
              <a:rPr lang="en-US" noProof="0" dirty="0"/>
              <a:t>Device passthrough</a:t>
            </a:r>
          </a:p>
          <a:p>
            <a:r>
              <a:rPr lang="en-US" noProof="0" dirty="0"/>
              <a:t>Live Migration</a:t>
            </a:r>
          </a:p>
          <a:p>
            <a:r>
              <a:rPr lang="en-US" noProof="0" dirty="0"/>
              <a:t>ARM</a:t>
            </a:r>
          </a:p>
        </p:txBody>
      </p:sp>
    </p:spTree>
    <p:extLst>
      <p:ext uri="{BB962C8B-B14F-4D97-AF65-F5344CB8AC3E}">
        <p14:creationId xmlns:p14="http://schemas.microsoft.com/office/powerpoint/2010/main" val="971148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C1AAD8-03CF-BBBA-DEFA-3CD93B1FB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anchor="ctr" anchorCtr="0"/>
          <a:lstStyle/>
          <a:p>
            <a:pPr marL="0" indent="0" algn="ctr">
              <a:buNone/>
            </a:pPr>
            <a:r>
              <a:rPr lang="en-US" noProof="0" dirty="0"/>
              <a:t>thx!</a:t>
            </a:r>
          </a:p>
        </p:txBody>
      </p:sp>
    </p:spTree>
    <p:extLst>
      <p:ext uri="{BB962C8B-B14F-4D97-AF65-F5344CB8AC3E}">
        <p14:creationId xmlns:p14="http://schemas.microsoft.com/office/powerpoint/2010/main" val="376423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33839867-8787-B397-D888-AEB6BD032A73}"/>
              </a:ext>
            </a:extLst>
          </p:cNvPr>
          <p:cNvSpPr/>
          <p:nvPr/>
        </p:nvSpPr>
        <p:spPr>
          <a:xfrm>
            <a:off x="1391253" y="4387223"/>
            <a:ext cx="553053" cy="11908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354C38FB-F73B-3AEC-8DB5-E63C97F86ED3}"/>
              </a:ext>
            </a:extLst>
          </p:cNvPr>
          <p:cNvSpPr/>
          <p:nvPr/>
        </p:nvSpPr>
        <p:spPr>
          <a:xfrm>
            <a:off x="1391254" y="3621790"/>
            <a:ext cx="553053" cy="7654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83EAC9DE-740D-4A94-D0E6-7FCB5FE54FDE}"/>
              </a:ext>
            </a:extLst>
          </p:cNvPr>
          <p:cNvSpPr/>
          <p:nvPr/>
        </p:nvSpPr>
        <p:spPr>
          <a:xfrm>
            <a:off x="1391255" y="2430944"/>
            <a:ext cx="553053" cy="11908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39F48F2-CC10-75AC-409B-E54E4EF54F41}"/>
              </a:ext>
            </a:extLst>
          </p:cNvPr>
          <p:cNvSpPr/>
          <p:nvPr/>
        </p:nvSpPr>
        <p:spPr>
          <a:xfrm>
            <a:off x="1944309" y="4387223"/>
            <a:ext cx="2975908" cy="11908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Guest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4DC3EB7-0B65-598E-5E2F-666944C08C16}"/>
              </a:ext>
            </a:extLst>
          </p:cNvPr>
          <p:cNvSpPr/>
          <p:nvPr/>
        </p:nvSpPr>
        <p:spPr>
          <a:xfrm>
            <a:off x="1944310" y="3621790"/>
            <a:ext cx="2975908" cy="7654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Hypervisor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F2A6D3F-EABF-B058-D2A6-79785D0DA3A9}"/>
              </a:ext>
            </a:extLst>
          </p:cNvPr>
          <p:cNvSpPr/>
          <p:nvPr/>
        </p:nvSpPr>
        <p:spPr>
          <a:xfrm>
            <a:off x="1944311" y="2430944"/>
            <a:ext cx="2975908" cy="119084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VMM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FB6724C-0E4D-3E5D-8E32-EA0960E07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QEMU Accelerators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D87646-2F7A-E563-7939-341A15C8E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8873" y="1621750"/>
            <a:ext cx="4144925" cy="404947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noProof="0" dirty="0"/>
              <a:t>VMM: maps RAM/MMIO  into guest space</a:t>
            </a:r>
          </a:p>
          <a:p>
            <a:pPr>
              <a:buFontTx/>
              <a:buChar char="-"/>
            </a:pPr>
            <a:r>
              <a:rPr lang="en-US" noProof="0" dirty="0"/>
              <a:t>VMM: pass control to HV to execute guest code on vCPU</a:t>
            </a:r>
          </a:p>
          <a:p>
            <a:pPr>
              <a:buFontTx/>
              <a:buChar char="-"/>
            </a:pPr>
            <a:r>
              <a:rPr lang="en-US" noProof="0" dirty="0"/>
              <a:t>HV: trap unmapped GPA access, yield back to VMM</a:t>
            </a:r>
          </a:p>
          <a:p>
            <a:pPr>
              <a:buFontTx/>
              <a:buChar char="-"/>
            </a:pPr>
            <a:r>
              <a:rPr lang="en-US" noProof="0" dirty="0"/>
              <a:t>VMM: emulate device</a:t>
            </a:r>
          </a:p>
          <a:p>
            <a:pPr>
              <a:buFontTx/>
              <a:buChar char="-"/>
            </a:pPr>
            <a:endParaRPr lang="en-US" noProof="0" dirty="0"/>
          </a:p>
        </p:txBody>
      </p:sp>
      <p:sp>
        <p:nvSpPr>
          <p:cNvPr id="4" name="Bogen 3">
            <a:extLst>
              <a:ext uri="{FF2B5EF4-FFF2-40B4-BE49-F238E27FC236}">
                <a16:creationId xmlns:a16="http://schemas.microsoft.com/office/drawing/2014/main" id="{A3DDF131-CF7C-691E-5E4F-C7B42EA52F6B}"/>
              </a:ext>
            </a:extLst>
          </p:cNvPr>
          <p:cNvSpPr/>
          <p:nvPr/>
        </p:nvSpPr>
        <p:spPr>
          <a:xfrm rot="13616432">
            <a:off x="2460273" y="3234757"/>
            <a:ext cx="1612788" cy="1518648"/>
          </a:xfrm>
          <a:prstGeom prst="arc">
            <a:avLst>
              <a:gd name="adj1" fmla="val 15394568"/>
              <a:gd name="adj2" fmla="val 0"/>
            </a:avLst>
          </a:prstGeom>
          <a:ln w="63500">
            <a:solidFill>
              <a:schemeClr val="tx1">
                <a:lumMod val="75000"/>
                <a:lumOff val="25000"/>
              </a:schemeClr>
            </a:solidFill>
            <a:head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D07AB7A9-6AB5-F9B4-5DED-513A8E645643}"/>
              </a:ext>
            </a:extLst>
          </p:cNvPr>
          <p:cNvSpPr/>
          <p:nvPr/>
        </p:nvSpPr>
        <p:spPr>
          <a:xfrm rot="2647545">
            <a:off x="2837047" y="3171218"/>
            <a:ext cx="1612788" cy="1518648"/>
          </a:xfrm>
          <a:prstGeom prst="arc">
            <a:avLst>
              <a:gd name="adj1" fmla="val 16200000"/>
              <a:gd name="adj2" fmla="val 535904"/>
            </a:avLst>
          </a:prstGeom>
          <a:ln w="63500">
            <a:solidFill>
              <a:schemeClr val="bg2">
                <a:lumMod val="25000"/>
              </a:schemeClr>
            </a:solidFill>
            <a:head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E260463-EFAF-440E-BC2B-9186C17C302E}"/>
              </a:ext>
            </a:extLst>
          </p:cNvPr>
          <p:cNvSpPr txBox="1"/>
          <p:nvPr/>
        </p:nvSpPr>
        <p:spPr>
          <a:xfrm>
            <a:off x="2701163" y="3001190"/>
            <a:ext cx="1884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vcpu_run</a:t>
            </a:r>
            <a:r>
              <a:rPr lang="en-US" noProof="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BC19F6E-0B11-5428-4546-75D4E2159A8C}"/>
              </a:ext>
            </a:extLst>
          </p:cNvPr>
          <p:cNvSpPr txBox="1"/>
          <p:nvPr/>
        </p:nvSpPr>
        <p:spPr>
          <a:xfrm>
            <a:off x="2866395" y="4527463"/>
            <a:ext cx="1884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vm</a:t>
            </a:r>
            <a:r>
              <a:rPr lang="en-US" noProof="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exit</a:t>
            </a:r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7936CEB5-E57C-83C9-931C-6D8323BD453F}"/>
              </a:ext>
            </a:extLst>
          </p:cNvPr>
          <p:cNvSpPr txBox="1">
            <a:spLocks/>
          </p:cNvSpPr>
          <p:nvPr/>
        </p:nvSpPr>
        <p:spPr>
          <a:xfrm>
            <a:off x="838200" y="1621750"/>
            <a:ext cx="4767536" cy="478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noProof="0" dirty="0"/>
              <a:t>Examples: KVM, HVF, WHPX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0F9568E2-B4AB-C442-14A4-B989D94719EE}"/>
              </a:ext>
            </a:extLst>
          </p:cNvPr>
          <p:cNvSpPr/>
          <p:nvPr/>
        </p:nvSpPr>
        <p:spPr>
          <a:xfrm>
            <a:off x="838197" y="4387223"/>
            <a:ext cx="553051" cy="11908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B01B2A51-9584-1AD9-3EBB-9C96D7623899}"/>
              </a:ext>
            </a:extLst>
          </p:cNvPr>
          <p:cNvSpPr/>
          <p:nvPr/>
        </p:nvSpPr>
        <p:spPr>
          <a:xfrm>
            <a:off x="838198" y="3621790"/>
            <a:ext cx="553051" cy="7654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3297C3AA-8724-577C-B518-0CD76380A868}"/>
              </a:ext>
            </a:extLst>
          </p:cNvPr>
          <p:cNvSpPr/>
          <p:nvPr/>
        </p:nvSpPr>
        <p:spPr>
          <a:xfrm>
            <a:off x="838199" y="2430944"/>
            <a:ext cx="553051" cy="11908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EB9F7B0C-6348-02DC-CC26-6FC557A195AE}"/>
              </a:ext>
            </a:extLst>
          </p:cNvPr>
          <p:cNvSpPr/>
          <p:nvPr/>
        </p:nvSpPr>
        <p:spPr>
          <a:xfrm>
            <a:off x="5010614" y="2430944"/>
            <a:ext cx="1863760" cy="15834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noProof="0" dirty="0"/>
              <a:t>Host memory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104DC919-0F10-3C3A-FA8F-35FEFB99ACEF}"/>
              </a:ext>
            </a:extLst>
          </p:cNvPr>
          <p:cNvSpPr/>
          <p:nvPr/>
        </p:nvSpPr>
        <p:spPr>
          <a:xfrm>
            <a:off x="5010614" y="4092498"/>
            <a:ext cx="1863760" cy="1485078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GPA space</a:t>
            </a:r>
          </a:p>
        </p:txBody>
      </p: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09952308-3F55-A23F-A583-444C5E6B3221}"/>
              </a:ext>
            </a:extLst>
          </p:cNvPr>
          <p:cNvGrpSpPr/>
          <p:nvPr/>
        </p:nvGrpSpPr>
        <p:grpSpPr>
          <a:xfrm>
            <a:off x="6001058" y="2847924"/>
            <a:ext cx="554192" cy="749533"/>
            <a:chOff x="7509409" y="2705100"/>
            <a:chExt cx="968103" cy="1309339"/>
          </a:xfrm>
        </p:grpSpPr>
        <p:sp>
          <p:nvSpPr>
            <p:cNvPr id="44" name="Rechteck: eine Ecke abgeschnitten 43">
              <a:extLst>
                <a:ext uri="{FF2B5EF4-FFF2-40B4-BE49-F238E27FC236}">
                  <a16:creationId xmlns:a16="http://schemas.microsoft.com/office/drawing/2014/main" id="{0859AD79-1ACB-E3CE-187F-295BBCE59EB7}"/>
                </a:ext>
              </a:extLst>
            </p:cNvPr>
            <p:cNvSpPr/>
            <p:nvPr/>
          </p:nvSpPr>
          <p:spPr>
            <a:xfrm>
              <a:off x="7509409" y="2705100"/>
              <a:ext cx="968103" cy="1309339"/>
            </a:xfrm>
            <a:prstGeom prst="snip1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cxnSp>
          <p:nvCxnSpPr>
            <p:cNvPr id="45" name="Gerader Verbinder 44">
              <a:extLst>
                <a:ext uri="{FF2B5EF4-FFF2-40B4-BE49-F238E27FC236}">
                  <a16:creationId xmlns:a16="http://schemas.microsoft.com/office/drawing/2014/main" id="{3F5F14E2-11B8-7F66-5F81-04787C7679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10563" y="2864644"/>
              <a:ext cx="166949" cy="0"/>
            </a:xfrm>
            <a:prstGeom prst="line">
              <a:avLst/>
            </a:prstGeom>
            <a:ln cap="rnd">
              <a:solidFill>
                <a:schemeClr val="tx1">
                  <a:lumMod val="85000"/>
                  <a:lumOff val="1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r Verbinder 45">
              <a:extLst>
                <a:ext uri="{FF2B5EF4-FFF2-40B4-BE49-F238E27FC236}">
                  <a16:creationId xmlns:a16="http://schemas.microsoft.com/office/drawing/2014/main" id="{C79AB3D3-B77A-2FB0-4AED-76B173329DE5}"/>
                </a:ext>
              </a:extLst>
            </p:cNvPr>
            <p:cNvCxnSpPr>
              <a:cxnSpLocks/>
            </p:cNvCxnSpPr>
            <p:nvPr/>
          </p:nvCxnSpPr>
          <p:spPr>
            <a:xfrm>
              <a:off x="8310563" y="2705100"/>
              <a:ext cx="0" cy="159544"/>
            </a:xfrm>
            <a:prstGeom prst="line">
              <a:avLst/>
            </a:prstGeom>
            <a:ln cap="rnd">
              <a:solidFill>
                <a:schemeClr val="tx1">
                  <a:lumMod val="85000"/>
                  <a:lumOff val="1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3B240D75-3874-BF57-2A68-5E1E60A8B524}"/>
              </a:ext>
            </a:extLst>
          </p:cNvPr>
          <p:cNvGrpSpPr/>
          <p:nvPr/>
        </p:nvGrpSpPr>
        <p:grpSpPr>
          <a:xfrm>
            <a:off x="6001058" y="4428177"/>
            <a:ext cx="554192" cy="749533"/>
            <a:chOff x="7509409" y="2705100"/>
            <a:chExt cx="968103" cy="1309339"/>
          </a:xfrm>
        </p:grpSpPr>
        <p:sp>
          <p:nvSpPr>
            <p:cNvPr id="48" name="Rechteck: eine Ecke abgeschnitten 47">
              <a:extLst>
                <a:ext uri="{FF2B5EF4-FFF2-40B4-BE49-F238E27FC236}">
                  <a16:creationId xmlns:a16="http://schemas.microsoft.com/office/drawing/2014/main" id="{51C22E2E-A5B1-7747-7F76-AB76BDF6777E}"/>
                </a:ext>
              </a:extLst>
            </p:cNvPr>
            <p:cNvSpPr/>
            <p:nvPr/>
          </p:nvSpPr>
          <p:spPr>
            <a:xfrm>
              <a:off x="7509409" y="2705100"/>
              <a:ext cx="968103" cy="1309339"/>
            </a:xfrm>
            <a:prstGeom prst="snip1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cxnSp>
          <p:nvCxnSpPr>
            <p:cNvPr id="49" name="Gerader Verbinder 48">
              <a:extLst>
                <a:ext uri="{FF2B5EF4-FFF2-40B4-BE49-F238E27FC236}">
                  <a16:creationId xmlns:a16="http://schemas.microsoft.com/office/drawing/2014/main" id="{B6D430C4-40B0-643F-952B-26A7F52392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10563" y="2864644"/>
              <a:ext cx="166949" cy="0"/>
            </a:xfrm>
            <a:prstGeom prst="line">
              <a:avLst/>
            </a:prstGeom>
            <a:ln cap="rnd">
              <a:solidFill>
                <a:schemeClr val="tx1">
                  <a:lumMod val="85000"/>
                  <a:lumOff val="15000"/>
                </a:schemeClr>
              </a:solidFill>
              <a:prstDash val="sysDash"/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r Verbinder 49">
              <a:extLst>
                <a:ext uri="{FF2B5EF4-FFF2-40B4-BE49-F238E27FC236}">
                  <a16:creationId xmlns:a16="http://schemas.microsoft.com/office/drawing/2014/main" id="{78803AD4-8C68-9248-BB98-CF6BCCD7196F}"/>
                </a:ext>
              </a:extLst>
            </p:cNvPr>
            <p:cNvCxnSpPr>
              <a:cxnSpLocks/>
            </p:cNvCxnSpPr>
            <p:nvPr/>
          </p:nvCxnSpPr>
          <p:spPr>
            <a:xfrm>
              <a:off x="8310563" y="2705100"/>
              <a:ext cx="0" cy="159544"/>
            </a:xfrm>
            <a:prstGeom prst="line">
              <a:avLst/>
            </a:prstGeom>
            <a:ln cap="rnd">
              <a:solidFill>
                <a:schemeClr val="tx1">
                  <a:lumMod val="85000"/>
                  <a:lumOff val="15000"/>
                </a:schemeClr>
              </a:solidFill>
              <a:prstDash val="sysDash"/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EF6328E1-6CD0-45E2-5774-563712CA12B9}"/>
              </a:ext>
            </a:extLst>
          </p:cNvPr>
          <p:cNvCxnSpPr>
            <a:cxnSpLocks/>
          </p:cNvCxnSpPr>
          <p:nvPr/>
        </p:nvCxnSpPr>
        <p:spPr>
          <a:xfrm>
            <a:off x="6278154" y="3684494"/>
            <a:ext cx="0" cy="702729"/>
          </a:xfrm>
          <a:prstGeom prst="straightConnector1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" name="Gruppieren 67">
            <a:extLst>
              <a:ext uri="{FF2B5EF4-FFF2-40B4-BE49-F238E27FC236}">
                <a16:creationId xmlns:a16="http://schemas.microsoft.com/office/drawing/2014/main" id="{5307A4F1-2891-62DF-AF01-FFA1D3B1DC9D}"/>
              </a:ext>
            </a:extLst>
          </p:cNvPr>
          <p:cNvGrpSpPr/>
          <p:nvPr/>
        </p:nvGrpSpPr>
        <p:grpSpPr>
          <a:xfrm>
            <a:off x="5250680" y="4584388"/>
            <a:ext cx="507291" cy="340614"/>
            <a:chOff x="7698186" y="2621272"/>
            <a:chExt cx="2804844" cy="1372809"/>
          </a:xfrm>
        </p:grpSpPr>
        <p:sp>
          <p:nvSpPr>
            <p:cNvPr id="69" name="Ellipse 68">
              <a:extLst>
                <a:ext uri="{FF2B5EF4-FFF2-40B4-BE49-F238E27FC236}">
                  <a16:creationId xmlns:a16="http://schemas.microsoft.com/office/drawing/2014/main" id="{CC1F00C8-9D91-6B97-FA20-14261147CDAF}"/>
                </a:ext>
              </a:extLst>
            </p:cNvPr>
            <p:cNvSpPr/>
            <p:nvPr/>
          </p:nvSpPr>
          <p:spPr>
            <a:xfrm>
              <a:off x="7698186" y="2621272"/>
              <a:ext cx="2804844" cy="137280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70" name="Freihandform: Form 69">
              <a:extLst>
                <a:ext uri="{FF2B5EF4-FFF2-40B4-BE49-F238E27FC236}">
                  <a16:creationId xmlns:a16="http://schemas.microsoft.com/office/drawing/2014/main" id="{DD21F0AC-0D54-BEC8-7032-5245600C38EF}"/>
                </a:ext>
              </a:extLst>
            </p:cNvPr>
            <p:cNvSpPr/>
            <p:nvPr/>
          </p:nvSpPr>
          <p:spPr>
            <a:xfrm>
              <a:off x="7802102" y="3138799"/>
              <a:ext cx="2597012" cy="855282"/>
            </a:xfrm>
            <a:custGeom>
              <a:avLst/>
              <a:gdLst>
                <a:gd name="csX0" fmla="*/ 1298506 w 2597012"/>
                <a:gd name="csY0" fmla="*/ 0 h 855282"/>
                <a:gd name="csX1" fmla="*/ 2590719 w 2597012"/>
                <a:gd name="csY1" fmla="*/ 419225 h 855282"/>
                <a:gd name="csX2" fmla="*/ 2597012 w 2597012"/>
                <a:gd name="csY2" fmla="*/ 427641 h 855282"/>
                <a:gd name="csX3" fmla="*/ 2590719 w 2597012"/>
                <a:gd name="csY3" fmla="*/ 436057 h 855282"/>
                <a:gd name="csX4" fmla="*/ 1298506 w 2597012"/>
                <a:gd name="csY4" fmla="*/ 855282 h 855282"/>
                <a:gd name="csX5" fmla="*/ 6293 w 2597012"/>
                <a:gd name="csY5" fmla="*/ 436057 h 855282"/>
                <a:gd name="csX6" fmla="*/ 0 w 2597012"/>
                <a:gd name="csY6" fmla="*/ 427641 h 855282"/>
                <a:gd name="csX7" fmla="*/ 6293 w 2597012"/>
                <a:gd name="csY7" fmla="*/ 419225 h 855282"/>
                <a:gd name="csX8" fmla="*/ 1298506 w 2597012"/>
                <a:gd name="csY8" fmla="*/ 0 h 85528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597012" h="855282">
                  <a:moveTo>
                    <a:pt x="1298506" y="0"/>
                  </a:moveTo>
                  <a:cubicBezTo>
                    <a:pt x="1879408" y="0"/>
                    <a:pt x="2377819" y="172864"/>
                    <a:pt x="2590719" y="419225"/>
                  </a:cubicBezTo>
                  <a:lnTo>
                    <a:pt x="2597012" y="427641"/>
                  </a:lnTo>
                  <a:lnTo>
                    <a:pt x="2590719" y="436057"/>
                  </a:lnTo>
                  <a:cubicBezTo>
                    <a:pt x="2377819" y="682418"/>
                    <a:pt x="1879408" y="855282"/>
                    <a:pt x="1298506" y="855282"/>
                  </a:cubicBezTo>
                  <a:cubicBezTo>
                    <a:pt x="717604" y="855282"/>
                    <a:pt x="219193" y="682418"/>
                    <a:pt x="6293" y="436057"/>
                  </a:cubicBezTo>
                  <a:lnTo>
                    <a:pt x="0" y="427641"/>
                  </a:lnTo>
                  <a:lnTo>
                    <a:pt x="6293" y="419225"/>
                  </a:lnTo>
                  <a:cubicBezTo>
                    <a:pt x="219193" y="172864"/>
                    <a:pt x="717604" y="0"/>
                    <a:pt x="129850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cxnSp>
        <p:nvCxnSpPr>
          <p:cNvPr id="77" name="Verbinder: gewinkelt 76">
            <a:extLst>
              <a:ext uri="{FF2B5EF4-FFF2-40B4-BE49-F238E27FC236}">
                <a16:creationId xmlns:a16="http://schemas.microsoft.com/office/drawing/2014/main" id="{80C54C10-116B-9D40-7FF6-4D0F972E3F26}"/>
              </a:ext>
            </a:extLst>
          </p:cNvPr>
          <p:cNvCxnSpPr>
            <a:cxnSpLocks/>
          </p:cNvCxnSpPr>
          <p:nvPr/>
        </p:nvCxnSpPr>
        <p:spPr>
          <a:xfrm rot="16200000" flipH="1">
            <a:off x="4133599" y="3646961"/>
            <a:ext cx="1896379" cy="860103"/>
          </a:xfrm>
          <a:prstGeom prst="bentConnector3">
            <a:avLst>
              <a:gd name="adj1" fmla="val 110907"/>
            </a:avLst>
          </a:prstGeom>
          <a:ln w="63500">
            <a:solidFill>
              <a:schemeClr val="tx1">
                <a:lumMod val="75000"/>
                <a:lumOff val="25000"/>
              </a:schemeClr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0" name="Grafik 89" descr="1280px-PCI_Card_with_Breakout_Board.svg.png (1280×480)">
            <a:extLst>
              <a:ext uri="{FF2B5EF4-FFF2-40B4-BE49-F238E27FC236}">
                <a16:creationId xmlns:a16="http://schemas.microsoft.com/office/drawing/2014/main" id="{4117806E-D1E8-DBDF-8EC3-EBDD705EB3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2203"/>
          <a:stretch>
            <a:fillRect/>
          </a:stretch>
        </p:blipFill>
        <p:spPr>
          <a:xfrm>
            <a:off x="4184896" y="2475921"/>
            <a:ext cx="742544" cy="73671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201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816A68DC-B4B9-9E02-1FAB-C781480CA35B}"/>
              </a:ext>
            </a:extLst>
          </p:cNvPr>
          <p:cNvSpPr/>
          <p:nvPr/>
        </p:nvSpPr>
        <p:spPr>
          <a:xfrm>
            <a:off x="7090243" y="2827600"/>
            <a:ext cx="1946753" cy="898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Kernel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A7AFFA2-6B43-1F6C-FA14-7889F6CAF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KVM/Microsoft Hypervisor (MSHV)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997CB2-4A14-349D-ED60-A5CA9AF43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5224"/>
            <a:ext cx="6175443" cy="2609963"/>
          </a:xfrm>
        </p:spPr>
        <p:txBody>
          <a:bodyPr>
            <a:normAutofit/>
          </a:bodyPr>
          <a:lstStyle/>
          <a:p>
            <a:r>
              <a:rPr lang="en-US" noProof="0" dirty="0"/>
              <a:t>Both are Type 1 hypervisors</a:t>
            </a:r>
          </a:p>
          <a:p>
            <a:pPr lvl="1"/>
            <a:r>
              <a:rPr lang="en-US" noProof="0" dirty="0"/>
              <a:t>MSHV: thin dedicated layer between Hardware and root partition</a:t>
            </a:r>
          </a:p>
          <a:p>
            <a:pPr lvl="1"/>
            <a:r>
              <a:rPr lang="en-US" noProof="0" dirty="0"/>
              <a:t>KVM embeds hypervisor functionality into the Linux kernel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E3C5710-0F2C-8DC9-C6FF-849ABBAA5C16}"/>
              </a:ext>
            </a:extLst>
          </p:cNvPr>
          <p:cNvSpPr/>
          <p:nvPr/>
        </p:nvSpPr>
        <p:spPr>
          <a:xfrm>
            <a:off x="7090242" y="3725733"/>
            <a:ext cx="1946753" cy="784753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bg1">
                    <a:lumMod val="95000"/>
                  </a:schemeClr>
                </a:solidFill>
              </a:rPr>
              <a:t>Hardware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AF8B2B8-5D8C-42F0-BA7A-6BCB22B726FE}"/>
              </a:ext>
            </a:extLst>
          </p:cNvPr>
          <p:cNvSpPr/>
          <p:nvPr/>
        </p:nvSpPr>
        <p:spPr>
          <a:xfrm>
            <a:off x="8463064" y="2827599"/>
            <a:ext cx="568856" cy="5057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HV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E82BE96-81DE-F0BB-8E4A-3AD8362F3967}"/>
              </a:ext>
            </a:extLst>
          </p:cNvPr>
          <p:cNvSpPr/>
          <p:nvPr/>
        </p:nvSpPr>
        <p:spPr>
          <a:xfrm>
            <a:off x="7090242" y="2435224"/>
            <a:ext cx="1946752" cy="393722"/>
          </a:xfrm>
          <a:prstGeom prst="rect">
            <a:avLst/>
          </a:prstGeom>
          <a:solidFill>
            <a:schemeClr val="bg2">
              <a:lumMod val="75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VMM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C3D85A8B-44CB-19DD-03EA-008B36482588}"/>
              </a:ext>
            </a:extLst>
          </p:cNvPr>
          <p:cNvSpPr/>
          <p:nvPr/>
        </p:nvSpPr>
        <p:spPr>
          <a:xfrm>
            <a:off x="9407047" y="2827598"/>
            <a:ext cx="1946753" cy="6504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Root Partition OS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8E8577B-ECB6-4AF7-DA88-9737031CC0BF}"/>
              </a:ext>
            </a:extLst>
          </p:cNvPr>
          <p:cNvSpPr/>
          <p:nvPr/>
        </p:nvSpPr>
        <p:spPr>
          <a:xfrm>
            <a:off x="9407046" y="3725733"/>
            <a:ext cx="1946753" cy="784753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bg1">
                    <a:lumMod val="95000"/>
                  </a:schemeClr>
                </a:solidFill>
              </a:rPr>
              <a:t>Hardware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70DD9D6F-72F0-D840-DBD9-62903D5B6FF8}"/>
              </a:ext>
            </a:extLst>
          </p:cNvPr>
          <p:cNvSpPr/>
          <p:nvPr/>
        </p:nvSpPr>
        <p:spPr>
          <a:xfrm>
            <a:off x="9407045" y="3479352"/>
            <a:ext cx="1946752" cy="245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HV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3CD571EB-167B-4C9B-626B-B6E8D0A33485}"/>
              </a:ext>
            </a:extLst>
          </p:cNvPr>
          <p:cNvSpPr/>
          <p:nvPr/>
        </p:nvSpPr>
        <p:spPr>
          <a:xfrm>
            <a:off x="9407046" y="2435224"/>
            <a:ext cx="1946752" cy="393722"/>
          </a:xfrm>
          <a:prstGeom prst="rect">
            <a:avLst/>
          </a:prstGeom>
          <a:solidFill>
            <a:schemeClr val="bg2">
              <a:lumMod val="75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VMM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2F5484C-8014-C16F-9559-0D8C31345EE1}"/>
              </a:ext>
            </a:extLst>
          </p:cNvPr>
          <p:cNvSpPr txBox="1"/>
          <p:nvPr/>
        </p:nvSpPr>
        <p:spPr>
          <a:xfrm>
            <a:off x="7013643" y="4583521"/>
            <a:ext cx="19416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noProof="0" dirty="0"/>
              <a:t>KVM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63B11C2-B58C-8E77-73F9-A43306E914A5}"/>
              </a:ext>
            </a:extLst>
          </p:cNvPr>
          <p:cNvSpPr txBox="1"/>
          <p:nvPr/>
        </p:nvSpPr>
        <p:spPr>
          <a:xfrm>
            <a:off x="9325563" y="4585989"/>
            <a:ext cx="2371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noProof="0" dirty="0"/>
              <a:t>Microsoft Hypervisor</a:t>
            </a:r>
          </a:p>
        </p:txBody>
      </p:sp>
    </p:spTree>
    <p:extLst>
      <p:ext uri="{BB962C8B-B14F-4D97-AF65-F5344CB8AC3E}">
        <p14:creationId xmlns:p14="http://schemas.microsoft.com/office/powerpoint/2010/main" val="1125822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955307-1DB3-AD0D-090E-20376C2AE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Linux Root Partitions for MSHV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4A83AF-5A1F-40FD-F7A3-2664FAB3C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61434" cy="3505132"/>
          </a:xfrm>
        </p:spPr>
        <p:txBody>
          <a:bodyPr>
            <a:normAutofit fontScale="92500" lnSpcReduction="20000"/>
          </a:bodyPr>
          <a:lstStyle/>
          <a:p>
            <a:r>
              <a:rPr lang="en-US" noProof="0" dirty="0"/>
              <a:t>/dev/mshv – like dev/</a:t>
            </a:r>
            <a:r>
              <a:rPr lang="en-US" noProof="0" dirty="0" err="1"/>
              <a:t>kvm</a:t>
            </a:r>
            <a:r>
              <a:rPr lang="en-US" noProof="0" dirty="0"/>
              <a:t>: </a:t>
            </a:r>
            <a:r>
              <a:rPr lang="en-US" noProof="0" dirty="0" err="1"/>
              <a:t>ioctl</a:t>
            </a:r>
            <a:r>
              <a:rPr lang="en-US" noProof="0" dirty="0"/>
              <a:t>/</a:t>
            </a:r>
            <a:r>
              <a:rPr lang="en-US" noProof="0" dirty="0" err="1"/>
              <a:t>fd</a:t>
            </a:r>
            <a:r>
              <a:rPr lang="en-US" noProof="0" dirty="0"/>
              <a:t> interface to manage guests + resources</a:t>
            </a:r>
          </a:p>
          <a:p>
            <a:r>
              <a:rPr lang="en-US" noProof="0" dirty="0"/>
              <a:t>Used in AKS </a:t>
            </a:r>
            <a:r>
              <a:rPr lang="en-US" i="1" noProof="0" dirty="0"/>
              <a:t>Pod Sandboxing: </a:t>
            </a:r>
            <a:r>
              <a:rPr lang="en-US" noProof="0" dirty="0"/>
              <a:t>minimal container-optimized Linux w/ Kata + Cloud-Hypervisor on Azure Linux</a:t>
            </a:r>
          </a:p>
          <a:p>
            <a:r>
              <a:rPr lang="en-US" noProof="0" dirty="0" err="1"/>
              <a:t>Baremetal</a:t>
            </a:r>
            <a:r>
              <a:rPr lang="en-US" noProof="0" dirty="0"/>
              <a:t>*, Nested HV*, or Direct Virtualization</a:t>
            </a:r>
          </a:p>
          <a:p>
            <a:r>
              <a:rPr lang="en-US" noProof="0" dirty="0"/>
              <a:t>First parts </a:t>
            </a:r>
            <a:r>
              <a:rPr lang="en-US" noProof="0" dirty="0" err="1"/>
              <a:t>upstreamed</a:t>
            </a:r>
            <a:r>
              <a:rPr lang="en-US" noProof="0" dirty="0"/>
              <a:t> in 6.15, incrementally more features are added</a:t>
            </a:r>
          </a:p>
          <a:p>
            <a:pPr marL="0" indent="0">
              <a:buNone/>
            </a:pP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4776DCF-673A-3B08-116A-F8723CEE2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645" y="1693081"/>
            <a:ext cx="4348691" cy="439155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5828F3B7-0B16-DCB5-393E-C8F1EF055C1C}"/>
              </a:ext>
            </a:extLst>
          </p:cNvPr>
          <p:cNvSpPr txBox="1"/>
          <p:nvPr/>
        </p:nvSpPr>
        <p:spPr>
          <a:xfrm>
            <a:off x="838200" y="5807631"/>
            <a:ext cx="6029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noProof="0" dirty="0"/>
              <a:t>* Not yet in mainline kernel</a:t>
            </a:r>
          </a:p>
        </p:txBody>
      </p:sp>
    </p:spTree>
    <p:extLst>
      <p:ext uri="{BB962C8B-B14F-4D97-AF65-F5344CB8AC3E}">
        <p14:creationId xmlns:p14="http://schemas.microsoft.com/office/powerpoint/2010/main" val="316747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0BAD66-56E8-1825-61B3-E1D5F03AD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Why QEMU + Linux + MSHV?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D50CED-A4C7-1360-CE60-F97A5FFE9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05791" cy="3894239"/>
          </a:xfrm>
        </p:spPr>
        <p:txBody>
          <a:bodyPr>
            <a:normAutofit fontScale="92500" lnSpcReduction="20000"/>
          </a:bodyPr>
          <a:lstStyle/>
          <a:p>
            <a:r>
              <a:rPr lang="en-US" noProof="0" dirty="0"/>
              <a:t>Sandbox untrusted code</a:t>
            </a:r>
          </a:p>
          <a:p>
            <a:pPr lvl="1"/>
            <a:r>
              <a:rPr lang="en-US" noProof="0" dirty="0" err="1"/>
              <a:t>FaaS</a:t>
            </a:r>
            <a:endParaRPr lang="en-US" noProof="0" dirty="0"/>
          </a:p>
          <a:p>
            <a:pPr lvl="1"/>
            <a:r>
              <a:rPr lang="en-US" noProof="0" dirty="0"/>
              <a:t>Coding agents</a:t>
            </a:r>
          </a:p>
          <a:p>
            <a:pPr lvl="1"/>
            <a:r>
              <a:rPr lang="en-US" noProof="0" dirty="0"/>
              <a:t>“Hostile multitenancy”</a:t>
            </a:r>
          </a:p>
          <a:p>
            <a:r>
              <a:rPr lang="en-US" noProof="0" dirty="0"/>
              <a:t>Enable CX’s to build platforms w/ </a:t>
            </a:r>
            <a:r>
              <a:rPr lang="en-US" noProof="0" dirty="0" err="1"/>
              <a:t>virt</a:t>
            </a:r>
            <a:endParaRPr lang="en-US" noProof="0" dirty="0"/>
          </a:p>
          <a:p>
            <a:r>
              <a:rPr lang="en-US" noProof="0" dirty="0"/>
              <a:t>Linux is the #1 workload on Azure*</a:t>
            </a:r>
          </a:p>
          <a:p>
            <a:r>
              <a:rPr lang="en-US" noProof="0" dirty="0"/>
              <a:t>QEMU is a popular and comprehensive VMM, not just for cloud-native workloads</a:t>
            </a:r>
          </a:p>
          <a:p>
            <a:r>
              <a:rPr lang="en-US" noProof="0" dirty="0"/>
              <a:t>Foundation for higher level </a:t>
            </a:r>
            <a:r>
              <a:rPr lang="en-US" noProof="0" dirty="0" err="1"/>
              <a:t>virt</a:t>
            </a:r>
            <a:r>
              <a:rPr lang="en-US" noProof="0" dirty="0"/>
              <a:t> solutions (</a:t>
            </a:r>
            <a:r>
              <a:rPr lang="en-US" noProof="0" dirty="0" err="1"/>
              <a:t>libvirt</a:t>
            </a:r>
            <a:r>
              <a:rPr lang="en-US" noProof="0" dirty="0"/>
              <a:t>, </a:t>
            </a:r>
            <a:r>
              <a:rPr lang="en-US" noProof="0" dirty="0" err="1"/>
              <a:t>Kubevirt</a:t>
            </a:r>
            <a:r>
              <a:rPr lang="en-US" noProof="0" dirty="0"/>
              <a:t>)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D38CEF5-8EE4-03C7-453A-9EEADC6BCE79}"/>
              </a:ext>
            </a:extLst>
          </p:cNvPr>
          <p:cNvSpPr/>
          <p:nvPr/>
        </p:nvSpPr>
        <p:spPr>
          <a:xfrm>
            <a:off x="7480570" y="2276272"/>
            <a:ext cx="3949429" cy="2743200"/>
          </a:xfrm>
          <a:prstGeom prst="rect">
            <a:avLst/>
          </a:prstGeom>
          <a:noFill/>
          <a:ln w="34925"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9" name="Grafik 8" descr="Rube_Goldberg's_&quot;Self-Operating_Napkin&quot;_(cropped).gif (428×302)">
            <a:extLst>
              <a:ext uri="{FF2B5EF4-FFF2-40B4-BE49-F238E27FC236}">
                <a16:creationId xmlns:a16="http://schemas.microsoft.com/office/drawing/2014/main" id="{63AE643B-61EB-0551-2C0E-DF3D3E944B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19" t="14582" r="115" b="4504"/>
          <a:stretch>
            <a:fillRect/>
          </a:stretch>
        </p:blipFill>
        <p:spPr>
          <a:xfrm>
            <a:off x="7996136" y="2733472"/>
            <a:ext cx="2992590" cy="175098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16400B81-D18D-7C00-8899-DAE7517EEF37}"/>
              </a:ext>
            </a:extLst>
          </p:cNvPr>
          <p:cNvSpPr txBox="1"/>
          <p:nvPr/>
        </p:nvSpPr>
        <p:spPr>
          <a:xfrm>
            <a:off x="838201" y="5802708"/>
            <a:ext cx="6642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noProof="0" dirty="0"/>
              <a:t>* </a:t>
            </a:r>
            <a:r>
              <a:rPr lang="en-US" sz="1200" noProof="0" dirty="0">
                <a:hlinkClick r:id="rId3"/>
              </a:rPr>
              <a:t>Lessons from Running Linux at Hyperscale</a:t>
            </a:r>
            <a:r>
              <a:rPr lang="en-US" sz="1200" noProof="0" dirty="0"/>
              <a:t> (OSS NA 2024)</a:t>
            </a:r>
          </a:p>
        </p:txBody>
      </p:sp>
    </p:spTree>
    <p:extLst>
      <p:ext uri="{BB962C8B-B14F-4D97-AF65-F5344CB8AC3E}">
        <p14:creationId xmlns:p14="http://schemas.microsoft.com/office/powerpoint/2010/main" val="1033796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FC440D98-9344-87C2-F392-503A799D0612}"/>
              </a:ext>
            </a:extLst>
          </p:cNvPr>
          <p:cNvSpPr/>
          <p:nvPr/>
        </p:nvSpPr>
        <p:spPr>
          <a:xfrm>
            <a:off x="7729436" y="1925261"/>
            <a:ext cx="1546697" cy="24580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L1VH</a:t>
            </a:r>
            <a:b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C2D1C9-3661-B7A9-CA9B-A6FDA408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Direct Virtualization (Hierarchical Virt.)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AB80C9-D2FC-A7EF-8C6E-3865C2229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73102" cy="4073317"/>
          </a:xfrm>
        </p:spPr>
        <p:txBody>
          <a:bodyPr>
            <a:normAutofit fontScale="85000" lnSpcReduction="10000"/>
          </a:bodyPr>
          <a:lstStyle/>
          <a:p>
            <a:r>
              <a:rPr lang="en-US" noProof="0" dirty="0"/>
              <a:t>L1 Virtual Host (L1VH): spawns Virtual L2 Guest </a:t>
            </a:r>
          </a:p>
          <a:p>
            <a:r>
              <a:rPr lang="en-US" noProof="0" dirty="0"/>
              <a:t>L2: sibling with shared or assigned resources from L1VH</a:t>
            </a:r>
          </a:p>
          <a:p>
            <a:r>
              <a:rPr lang="en-US" noProof="0" dirty="0"/>
              <a:t>Avoid: CPU and I/O perf hit of nested virtualization (reducing world switches)</a:t>
            </a:r>
          </a:p>
          <a:p>
            <a:r>
              <a:rPr lang="en-US" noProof="0" dirty="0"/>
              <a:t>Enable: L1 =&gt; L2 Device assignment (GPU, </a:t>
            </a:r>
            <a:r>
              <a:rPr lang="en-US" noProof="0" dirty="0" err="1"/>
              <a:t>NVMe</a:t>
            </a:r>
            <a:r>
              <a:rPr lang="en-US" noProof="0" dirty="0"/>
              <a:t>)</a:t>
            </a:r>
          </a:p>
          <a:p>
            <a:r>
              <a:rPr lang="en-US" noProof="0" dirty="0"/>
              <a:t>Announced Nov 2025*, public preview on Azure soon</a:t>
            </a:r>
          </a:p>
          <a:p>
            <a:endParaRPr lang="en-US" noProof="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60A5B04-AEA4-6AF8-C97A-8CF515763B3F}"/>
              </a:ext>
            </a:extLst>
          </p:cNvPr>
          <p:cNvSpPr/>
          <p:nvPr/>
        </p:nvSpPr>
        <p:spPr>
          <a:xfrm>
            <a:off x="5651771" y="1925263"/>
            <a:ext cx="1546697" cy="24580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Azure Host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6D87B64-936D-721C-D6C6-B65291BD04E9}"/>
              </a:ext>
            </a:extLst>
          </p:cNvPr>
          <p:cNvSpPr/>
          <p:nvPr/>
        </p:nvSpPr>
        <p:spPr>
          <a:xfrm>
            <a:off x="5651771" y="5613484"/>
            <a:ext cx="5702029" cy="496379"/>
          </a:xfrm>
          <a:prstGeom prst="rect">
            <a:avLst/>
          </a:prstGeom>
          <a:solidFill>
            <a:schemeClr val="bg1"/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Hardware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291E8F5-45D4-DE68-A3E8-9DC46645EC88}"/>
              </a:ext>
            </a:extLst>
          </p:cNvPr>
          <p:cNvSpPr/>
          <p:nvPr/>
        </p:nvSpPr>
        <p:spPr>
          <a:xfrm>
            <a:off x="5651771" y="4549127"/>
            <a:ext cx="5702029" cy="9275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Microsoft Hypervisor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FD30C14-4511-1EBF-B419-15A36A2D1D50}"/>
              </a:ext>
            </a:extLst>
          </p:cNvPr>
          <p:cNvSpPr/>
          <p:nvPr/>
        </p:nvSpPr>
        <p:spPr>
          <a:xfrm>
            <a:off x="7913039" y="3390237"/>
            <a:ext cx="1203807" cy="369164"/>
          </a:xfrm>
          <a:prstGeom prst="rect">
            <a:avLst/>
          </a:prstGeom>
          <a:solidFill>
            <a:schemeClr val="bg2">
              <a:lumMod val="75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QEMU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F10EAAF5-AE1E-9C2F-1794-70EAC48051CB}"/>
              </a:ext>
            </a:extLst>
          </p:cNvPr>
          <p:cNvSpPr/>
          <p:nvPr/>
        </p:nvSpPr>
        <p:spPr>
          <a:xfrm>
            <a:off x="7729437" y="3925258"/>
            <a:ext cx="1546696" cy="4580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Linux Kernel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29F7E1EE-A873-989D-67D6-2DCB7768916B}"/>
              </a:ext>
            </a:extLst>
          </p:cNvPr>
          <p:cNvSpPr/>
          <p:nvPr/>
        </p:nvSpPr>
        <p:spPr>
          <a:xfrm>
            <a:off x="9807103" y="1925261"/>
            <a:ext cx="1546697" cy="24580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Virtual L2 Guest VM</a:t>
            </a:r>
          </a:p>
        </p:txBody>
      </p:sp>
      <p:sp>
        <p:nvSpPr>
          <p:cNvPr id="15" name="Bogen 14">
            <a:extLst>
              <a:ext uri="{FF2B5EF4-FFF2-40B4-BE49-F238E27FC236}">
                <a16:creationId xmlns:a16="http://schemas.microsoft.com/office/drawing/2014/main" id="{54B8EC76-2E10-71C6-38B4-BBE4F2E7A022}"/>
              </a:ext>
            </a:extLst>
          </p:cNvPr>
          <p:cNvSpPr/>
          <p:nvPr/>
        </p:nvSpPr>
        <p:spPr>
          <a:xfrm rot="19473512">
            <a:off x="6606538" y="1764828"/>
            <a:ext cx="1612788" cy="1518648"/>
          </a:xfrm>
          <a:prstGeom prst="arc">
            <a:avLst>
              <a:gd name="adj1" fmla="val 15394568"/>
              <a:gd name="adj2" fmla="val 0"/>
            </a:avLst>
          </a:prstGeom>
          <a:ln w="635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Bogen 15">
            <a:extLst>
              <a:ext uri="{FF2B5EF4-FFF2-40B4-BE49-F238E27FC236}">
                <a16:creationId xmlns:a16="http://schemas.microsoft.com/office/drawing/2014/main" id="{E5F22AC4-7A3F-0B94-DCD4-43C484555972}"/>
              </a:ext>
            </a:extLst>
          </p:cNvPr>
          <p:cNvSpPr/>
          <p:nvPr/>
        </p:nvSpPr>
        <p:spPr>
          <a:xfrm rot="19394093">
            <a:off x="8739855" y="1769544"/>
            <a:ext cx="1612788" cy="1518648"/>
          </a:xfrm>
          <a:prstGeom prst="arc">
            <a:avLst>
              <a:gd name="adj1" fmla="val 15394568"/>
              <a:gd name="adj2" fmla="val 0"/>
            </a:avLst>
          </a:prstGeom>
          <a:ln w="63500">
            <a:solidFill>
              <a:schemeClr val="tx1">
                <a:lumMod val="75000"/>
                <a:lumOff val="25000"/>
              </a:schemeClr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AEDD525-C6FC-E759-CBB2-201F6ACB0C48}"/>
              </a:ext>
            </a:extLst>
          </p:cNvPr>
          <p:cNvSpPr txBox="1"/>
          <p:nvPr/>
        </p:nvSpPr>
        <p:spPr>
          <a:xfrm>
            <a:off x="6874866" y="1390072"/>
            <a:ext cx="130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/>
              <a:t>Parenting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9F68B93C-BE8A-D668-694F-C2C977B58DC2}"/>
              </a:ext>
            </a:extLst>
          </p:cNvPr>
          <p:cNvSpPr txBox="1"/>
          <p:nvPr/>
        </p:nvSpPr>
        <p:spPr>
          <a:xfrm>
            <a:off x="9045005" y="1371263"/>
            <a:ext cx="130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/>
              <a:t>Parenting</a:t>
            </a:r>
          </a:p>
        </p:txBody>
      </p:sp>
      <p:pic>
        <p:nvPicPr>
          <p:cNvPr id="20" name="Grafik 19" descr="1280px-PCI_Card_with_Breakout_Board.svg.png (1280×480)">
            <a:extLst>
              <a:ext uri="{FF2B5EF4-FFF2-40B4-BE49-F238E27FC236}">
                <a16:creationId xmlns:a16="http://schemas.microsoft.com/office/drawing/2014/main" id="{DE9F9703-5689-EF2F-7483-F70108BD6C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2203"/>
          <a:stretch>
            <a:fillRect/>
          </a:stretch>
        </p:blipFill>
        <p:spPr>
          <a:xfrm>
            <a:off x="10269067" y="2787307"/>
            <a:ext cx="742544" cy="73671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1" name="Textfeld 20">
            <a:extLst>
              <a:ext uri="{FF2B5EF4-FFF2-40B4-BE49-F238E27FC236}">
                <a16:creationId xmlns:a16="http://schemas.microsoft.com/office/drawing/2014/main" id="{1A18FE75-F7A0-DEA4-906E-EB3E44582C49}"/>
              </a:ext>
            </a:extLst>
          </p:cNvPr>
          <p:cNvSpPr txBox="1"/>
          <p:nvPr/>
        </p:nvSpPr>
        <p:spPr>
          <a:xfrm>
            <a:off x="7158240" y="2792156"/>
            <a:ext cx="663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/>
              <a:t>DDA</a:t>
            </a:r>
          </a:p>
        </p:txBody>
      </p: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3770D50D-5F9D-BCAE-2072-42FB9B15E399}"/>
              </a:ext>
            </a:extLst>
          </p:cNvPr>
          <p:cNvCxnSpPr>
            <a:cxnSpLocks/>
          </p:cNvCxnSpPr>
          <p:nvPr/>
        </p:nvCxnSpPr>
        <p:spPr>
          <a:xfrm>
            <a:off x="6764172" y="3155663"/>
            <a:ext cx="1452011" cy="0"/>
          </a:xfrm>
          <a:prstGeom prst="straightConnector1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39079DC4-FED2-CEFC-7687-FFCD71F74146}"/>
              </a:ext>
            </a:extLst>
          </p:cNvPr>
          <p:cNvCxnSpPr>
            <a:cxnSpLocks/>
          </p:cNvCxnSpPr>
          <p:nvPr/>
        </p:nvCxnSpPr>
        <p:spPr>
          <a:xfrm>
            <a:off x="8740006" y="3155663"/>
            <a:ext cx="1452011" cy="0"/>
          </a:xfrm>
          <a:prstGeom prst="straightConnector1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66725834-4BA6-676B-FB48-A124DD6915EF}"/>
              </a:ext>
            </a:extLst>
          </p:cNvPr>
          <p:cNvSpPr txBox="1"/>
          <p:nvPr/>
        </p:nvSpPr>
        <p:spPr>
          <a:xfrm>
            <a:off x="9218714" y="2798640"/>
            <a:ext cx="663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/>
              <a:t>VFIO</a:t>
            </a:r>
          </a:p>
        </p:txBody>
      </p: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83C6860B-2C2F-1831-D922-A2F7511F0D2F}"/>
              </a:ext>
            </a:extLst>
          </p:cNvPr>
          <p:cNvCxnSpPr>
            <a:cxnSpLocks/>
          </p:cNvCxnSpPr>
          <p:nvPr/>
        </p:nvCxnSpPr>
        <p:spPr>
          <a:xfrm>
            <a:off x="8315325" y="3155663"/>
            <a:ext cx="365459" cy="0"/>
          </a:xfrm>
          <a:prstGeom prst="straightConnector1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  <a:prstDash val="sysDot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0" name="Grafik 39" descr="960px-Crystal128-memory.svg.png (960×960)">
            <a:extLst>
              <a:ext uri="{FF2B5EF4-FFF2-40B4-BE49-F238E27FC236}">
                <a16:creationId xmlns:a16="http://schemas.microsoft.com/office/drawing/2014/main" id="{43D93E48-8760-5130-D1B8-79794141BC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5566" y="4383270"/>
            <a:ext cx="550201" cy="550201"/>
          </a:xfrm>
          <a:prstGeom prst="rect">
            <a:avLst/>
          </a:prstGeom>
        </p:spPr>
      </p:pic>
      <p:pic>
        <p:nvPicPr>
          <p:cNvPr id="41" name="Grafik 40" descr="960px-Crystal128-memory.svg.png (960×960)">
            <a:extLst>
              <a:ext uri="{FF2B5EF4-FFF2-40B4-BE49-F238E27FC236}">
                <a16:creationId xmlns:a16="http://schemas.microsoft.com/office/drawing/2014/main" id="{F79851BC-37E1-08A0-82A5-98E4933186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3984" y="4366990"/>
            <a:ext cx="570232" cy="570232"/>
          </a:xfrm>
          <a:prstGeom prst="rect">
            <a:avLst/>
          </a:prstGeom>
        </p:spPr>
      </p:pic>
      <p:pic>
        <p:nvPicPr>
          <p:cNvPr id="44" name="Grafik 43" descr="960px-Crystal128-memory.svg.png (960×960)">
            <a:extLst>
              <a:ext uri="{FF2B5EF4-FFF2-40B4-BE49-F238E27FC236}">
                <a16:creationId xmlns:a16="http://schemas.microsoft.com/office/drawing/2014/main" id="{D52FD406-749D-4FA3-65D2-53709F385D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231" y="4379519"/>
            <a:ext cx="550201" cy="550201"/>
          </a:xfrm>
          <a:prstGeom prst="rect">
            <a:avLst/>
          </a:prstGeom>
        </p:spPr>
      </p:pic>
      <p:pic>
        <p:nvPicPr>
          <p:cNvPr id="45" name="Grafik 44" descr="960px-Crystal128-memory.svg.png (960×960)">
            <a:extLst>
              <a:ext uri="{FF2B5EF4-FFF2-40B4-BE49-F238E27FC236}">
                <a16:creationId xmlns:a16="http://schemas.microsoft.com/office/drawing/2014/main" id="{82FC69FC-EA31-005D-6753-CA64C78590B4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7857"/>
                    </a14:imgEffect>
                    <a14:imgEffect>
                      <a14:saturation sat="31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661649" y="4363239"/>
            <a:ext cx="570232" cy="570232"/>
          </a:xfrm>
          <a:prstGeom prst="rect">
            <a:avLst/>
          </a:prstGeom>
        </p:spPr>
      </p:pic>
      <p:sp>
        <p:nvSpPr>
          <p:cNvPr id="46" name="Bogen 45">
            <a:extLst>
              <a:ext uri="{FF2B5EF4-FFF2-40B4-BE49-F238E27FC236}">
                <a16:creationId xmlns:a16="http://schemas.microsoft.com/office/drawing/2014/main" id="{4676F64F-125B-4A5F-4422-D1076298904B}"/>
              </a:ext>
            </a:extLst>
          </p:cNvPr>
          <p:cNvSpPr/>
          <p:nvPr/>
        </p:nvSpPr>
        <p:spPr>
          <a:xfrm rot="8519365">
            <a:off x="8856214" y="3741233"/>
            <a:ext cx="1612788" cy="1518648"/>
          </a:xfrm>
          <a:prstGeom prst="arc">
            <a:avLst>
              <a:gd name="adj1" fmla="val 15394568"/>
              <a:gd name="adj2" fmla="val 0"/>
            </a:avLst>
          </a:prstGeom>
          <a:ln w="63500">
            <a:solidFill>
              <a:schemeClr val="tx1">
                <a:lumMod val="75000"/>
                <a:lumOff val="25000"/>
              </a:schemeClr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7" name="Bogen 46">
            <a:extLst>
              <a:ext uri="{FF2B5EF4-FFF2-40B4-BE49-F238E27FC236}">
                <a16:creationId xmlns:a16="http://schemas.microsoft.com/office/drawing/2014/main" id="{657D35EC-5B04-9F95-B17E-1CA754D0E7CC}"/>
              </a:ext>
            </a:extLst>
          </p:cNvPr>
          <p:cNvSpPr/>
          <p:nvPr/>
        </p:nvSpPr>
        <p:spPr>
          <a:xfrm rot="8010579">
            <a:off x="8137736" y="3301608"/>
            <a:ext cx="2747656" cy="2533502"/>
          </a:xfrm>
          <a:prstGeom prst="arc">
            <a:avLst>
              <a:gd name="adj1" fmla="val 14766560"/>
              <a:gd name="adj2" fmla="val 1874680"/>
            </a:avLst>
          </a:prstGeom>
          <a:ln w="63500">
            <a:solidFill>
              <a:schemeClr val="tx1">
                <a:lumMod val="75000"/>
                <a:lumOff val="25000"/>
              </a:schemeClr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E8464B41-2E65-7818-C054-6215EDA4FAE1}"/>
              </a:ext>
            </a:extLst>
          </p:cNvPr>
          <p:cNvSpPr txBox="1"/>
          <p:nvPr/>
        </p:nvSpPr>
        <p:spPr>
          <a:xfrm>
            <a:off x="9218714" y="4798120"/>
            <a:ext cx="998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/>
              <a:t>Assign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09AF7ED1-49EC-D34F-BA0E-637437B1B6AC}"/>
              </a:ext>
            </a:extLst>
          </p:cNvPr>
          <p:cNvSpPr txBox="1"/>
          <p:nvPr/>
        </p:nvSpPr>
        <p:spPr>
          <a:xfrm>
            <a:off x="9045005" y="5529610"/>
            <a:ext cx="998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/>
              <a:t>Share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3751EEB6-6872-C06E-8895-5287D9B7FA89}"/>
              </a:ext>
            </a:extLst>
          </p:cNvPr>
          <p:cNvSpPr txBox="1"/>
          <p:nvPr/>
        </p:nvSpPr>
        <p:spPr>
          <a:xfrm>
            <a:off x="838200" y="5807631"/>
            <a:ext cx="6029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noProof="0" dirty="0"/>
              <a:t>* </a:t>
            </a:r>
            <a:r>
              <a:rPr lang="en-US" sz="1200" noProof="0" dirty="0">
                <a:hlinkClick r:id="rId6"/>
              </a:rPr>
              <a:t>Inside Azure Innovations</a:t>
            </a:r>
            <a:r>
              <a:rPr lang="en-US" sz="1200" noProof="0" dirty="0"/>
              <a:t> (Microsoft Ignite 2025)</a:t>
            </a:r>
          </a:p>
        </p:txBody>
      </p:sp>
    </p:spTree>
    <p:extLst>
      <p:ext uri="{BB962C8B-B14F-4D97-AF65-F5344CB8AC3E}">
        <p14:creationId xmlns:p14="http://schemas.microsoft.com/office/powerpoint/2010/main" val="1642096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49010A73-2B82-238C-D54C-AAE5F3BA78A4}"/>
              </a:ext>
            </a:extLst>
          </p:cNvPr>
          <p:cNvCxnSpPr>
            <a:stCxn id="13" idx="2"/>
            <a:endCxn id="15" idx="0"/>
          </p:cNvCxnSpPr>
          <p:nvPr/>
        </p:nvCxnSpPr>
        <p:spPr>
          <a:xfrm flipH="1">
            <a:off x="7482890" y="1699962"/>
            <a:ext cx="1" cy="1347253"/>
          </a:xfrm>
          <a:prstGeom prst="straightConnector1">
            <a:avLst/>
          </a:prstGeom>
          <a:ln w="635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F34A5AD2-67C1-C641-AF87-7B14D91DB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83965" cy="1325563"/>
          </a:xfrm>
        </p:spPr>
        <p:txBody>
          <a:bodyPr/>
          <a:lstStyle/>
          <a:p>
            <a:r>
              <a:rPr lang="en-US" noProof="0" dirty="0"/>
              <a:t>Integration Points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6961C4-08B7-4D0F-1EC2-C98553E26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425867" cy="4351338"/>
          </a:xfrm>
        </p:spPr>
        <p:txBody>
          <a:bodyPr/>
          <a:lstStyle/>
          <a:p>
            <a:r>
              <a:rPr lang="en-US" noProof="0" dirty="0"/>
              <a:t>x86 instruction decoder/emu for MMIO (generalized/extended HVF </a:t>
            </a:r>
            <a:r>
              <a:rPr lang="en-US" noProof="0" dirty="0" err="1"/>
              <a:t>impl</a:t>
            </a:r>
            <a:r>
              <a:rPr lang="en-US" noProof="0" dirty="0"/>
              <a:t>)</a:t>
            </a:r>
          </a:p>
          <a:p>
            <a:r>
              <a:rPr lang="en-US" noProof="0" dirty="0"/>
              <a:t>accel-</a:t>
            </a:r>
            <a:r>
              <a:rPr lang="en-US" noProof="0" dirty="0" err="1"/>
              <a:t>irq</a:t>
            </a:r>
            <a:r>
              <a:rPr lang="en-US" noProof="0" dirty="0"/>
              <a:t>: “split </a:t>
            </a:r>
            <a:r>
              <a:rPr lang="en-US" noProof="0" dirty="0" err="1"/>
              <a:t>irqchip</a:t>
            </a:r>
            <a:r>
              <a:rPr lang="en-US" noProof="0" dirty="0"/>
              <a:t>” in MSHV driver, generalized KVM </a:t>
            </a:r>
            <a:r>
              <a:rPr lang="en-US" noProof="0" dirty="0" err="1"/>
              <a:t>impl</a:t>
            </a:r>
            <a:endParaRPr lang="en-US" noProof="0" dirty="0"/>
          </a:p>
          <a:p>
            <a:r>
              <a:rPr lang="en-US" noProof="0" dirty="0" err="1"/>
              <a:t>irqfd</a:t>
            </a:r>
            <a:r>
              <a:rPr lang="en-US" noProof="0" dirty="0"/>
              <a:t>/</a:t>
            </a:r>
            <a:r>
              <a:rPr lang="en-US" noProof="0" dirty="0" err="1"/>
              <a:t>ioeventfd</a:t>
            </a:r>
            <a:r>
              <a:rPr lang="en-US" noProof="0" dirty="0"/>
              <a:t>: use </a:t>
            </a:r>
            <a:r>
              <a:rPr lang="en-US" noProof="0" dirty="0" err="1"/>
              <a:t>fastpaths</a:t>
            </a:r>
            <a:r>
              <a:rPr lang="en-US" noProof="0" dirty="0"/>
              <a:t> to avoid VMM in data plane</a:t>
            </a:r>
          </a:p>
          <a:p>
            <a:r>
              <a:rPr lang="en-US" noProof="0" dirty="0" err="1"/>
              <a:t>vfio-pci</a:t>
            </a:r>
            <a:r>
              <a:rPr lang="en-US" noProof="0" dirty="0"/>
              <a:t>: hook up to generic accel-</a:t>
            </a:r>
            <a:r>
              <a:rPr lang="en-US" noProof="0" dirty="0" err="1"/>
              <a:t>irq</a:t>
            </a:r>
            <a:endParaRPr lang="en-US" noProof="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132ADCE-7150-60A2-FDC9-38F19855AEBE}"/>
              </a:ext>
            </a:extLst>
          </p:cNvPr>
          <p:cNvSpPr/>
          <p:nvPr/>
        </p:nvSpPr>
        <p:spPr>
          <a:xfrm>
            <a:off x="6589856" y="2228658"/>
            <a:ext cx="1786070" cy="28986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MMIO write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BEFBB71-6570-B05B-3EAD-EB43DD15BB26}"/>
              </a:ext>
            </a:extLst>
          </p:cNvPr>
          <p:cNvGrpSpPr/>
          <p:nvPr/>
        </p:nvGrpSpPr>
        <p:grpSpPr>
          <a:xfrm>
            <a:off x="6589855" y="760295"/>
            <a:ext cx="1786072" cy="939667"/>
            <a:chOff x="6589855" y="760295"/>
            <a:chExt cx="1786072" cy="939667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066B7AB0-A11D-1567-5EAD-4F1BDA7A0E44}"/>
                </a:ext>
              </a:extLst>
            </p:cNvPr>
            <p:cNvSpPr/>
            <p:nvPr/>
          </p:nvSpPr>
          <p:spPr>
            <a:xfrm>
              <a:off x="6589856" y="760295"/>
              <a:ext cx="1786071" cy="324588"/>
            </a:xfrm>
            <a:prstGeom prst="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/>
                <a:t>Guest Driver</a:t>
              </a: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BB33A0FF-469F-1B46-EEEC-C872EB115A87}"/>
                </a:ext>
              </a:extLst>
            </p:cNvPr>
            <p:cNvSpPr/>
            <p:nvPr/>
          </p:nvSpPr>
          <p:spPr>
            <a:xfrm>
              <a:off x="6589855" y="1086638"/>
              <a:ext cx="1786071" cy="61332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/>
                <a:t>enqueue data</a:t>
              </a:r>
            </a:p>
          </p:txBody>
        </p:sp>
      </p:grp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0203097B-32AF-C115-7888-860035D0996D}"/>
              </a:ext>
            </a:extLst>
          </p:cNvPr>
          <p:cNvGrpSpPr/>
          <p:nvPr/>
        </p:nvGrpSpPr>
        <p:grpSpPr>
          <a:xfrm>
            <a:off x="6589854" y="3047215"/>
            <a:ext cx="1786071" cy="853821"/>
            <a:chOff x="6589854" y="2954372"/>
            <a:chExt cx="1786071" cy="853821"/>
          </a:xfrm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26D040B7-C218-F651-DC00-3676380A1C06}"/>
                </a:ext>
              </a:extLst>
            </p:cNvPr>
            <p:cNvSpPr/>
            <p:nvPr/>
          </p:nvSpPr>
          <p:spPr>
            <a:xfrm>
              <a:off x="6589854" y="2954372"/>
              <a:ext cx="1786071" cy="3245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CPU</a:t>
              </a:r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8ABEA619-63A7-49D4-E7DD-83F288EB9F48}"/>
                </a:ext>
              </a:extLst>
            </p:cNvPr>
            <p:cNvSpPr/>
            <p:nvPr/>
          </p:nvSpPr>
          <p:spPr>
            <a:xfrm>
              <a:off x="6589854" y="3250813"/>
              <a:ext cx="1786071" cy="55738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PT Violation?</a:t>
              </a:r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3B093C57-EA24-9F0F-F686-64382AC7E37C}"/>
              </a:ext>
            </a:extLst>
          </p:cNvPr>
          <p:cNvGrpSpPr/>
          <p:nvPr/>
        </p:nvGrpSpPr>
        <p:grpSpPr>
          <a:xfrm>
            <a:off x="6589854" y="5248288"/>
            <a:ext cx="1786072" cy="924619"/>
            <a:chOff x="9038601" y="766069"/>
            <a:chExt cx="1786072" cy="924619"/>
          </a:xfrm>
        </p:grpSpPr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58E26544-3C61-5F3B-8B63-AFB93E9031DA}"/>
                </a:ext>
              </a:extLst>
            </p:cNvPr>
            <p:cNvSpPr/>
            <p:nvPr/>
          </p:nvSpPr>
          <p:spPr>
            <a:xfrm>
              <a:off x="9038602" y="766069"/>
              <a:ext cx="1786071" cy="32458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Host Kernel</a:t>
              </a:r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570C5AC4-1C3C-C050-AAB3-FA9BA82126D5}"/>
                </a:ext>
              </a:extLst>
            </p:cNvPr>
            <p:cNvSpPr/>
            <p:nvPr/>
          </p:nvSpPr>
          <p:spPr>
            <a:xfrm>
              <a:off x="9038601" y="1086638"/>
              <a:ext cx="1786071" cy="60405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 err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ioeventfd</a:t>
              </a:r>
              <a:r>
                <a:rPr lang="en-US" noProof="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registered?</a:t>
              </a:r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C614EE9-FBC6-96F0-1933-1FA1841469CA}"/>
              </a:ext>
            </a:extLst>
          </p:cNvPr>
          <p:cNvGrpSpPr/>
          <p:nvPr/>
        </p:nvGrpSpPr>
        <p:grpSpPr>
          <a:xfrm>
            <a:off x="8967870" y="4483857"/>
            <a:ext cx="1786072" cy="924619"/>
            <a:chOff x="9038601" y="766069"/>
            <a:chExt cx="1786072" cy="924619"/>
          </a:xfrm>
        </p:grpSpPr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3DE044E1-4B2D-40EC-C122-48920918E25F}"/>
                </a:ext>
              </a:extLst>
            </p:cNvPr>
            <p:cNvSpPr/>
            <p:nvPr/>
          </p:nvSpPr>
          <p:spPr>
            <a:xfrm>
              <a:off x="9038602" y="766069"/>
              <a:ext cx="1786071" cy="32458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Device Backend</a:t>
              </a:r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4D2DF9BC-1B6A-7F5F-852C-42679C7C09B8}"/>
                </a:ext>
              </a:extLst>
            </p:cNvPr>
            <p:cNvSpPr/>
            <p:nvPr/>
          </p:nvSpPr>
          <p:spPr>
            <a:xfrm>
              <a:off x="9038601" y="1086638"/>
              <a:ext cx="1786071" cy="60405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process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AB6741DE-17C1-6F6E-74DC-0007710F1488}"/>
              </a:ext>
            </a:extLst>
          </p:cNvPr>
          <p:cNvGrpSpPr/>
          <p:nvPr/>
        </p:nvGrpSpPr>
        <p:grpSpPr>
          <a:xfrm>
            <a:off x="8967870" y="2629600"/>
            <a:ext cx="1786072" cy="924619"/>
            <a:chOff x="9038601" y="766069"/>
            <a:chExt cx="1786072" cy="924619"/>
          </a:xfrm>
        </p:grpSpPr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7F65BA32-5241-9529-F8F3-6CFD1BA688E9}"/>
                </a:ext>
              </a:extLst>
            </p:cNvPr>
            <p:cNvSpPr/>
            <p:nvPr/>
          </p:nvSpPr>
          <p:spPr>
            <a:xfrm>
              <a:off x="9038602" y="766069"/>
              <a:ext cx="1786071" cy="32458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Host Kernel</a:t>
              </a:r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4C6790AF-026D-2A29-EF0C-7625B9A21CE4}"/>
                </a:ext>
              </a:extLst>
            </p:cNvPr>
            <p:cNvSpPr/>
            <p:nvPr/>
          </p:nvSpPr>
          <p:spPr>
            <a:xfrm>
              <a:off x="9038601" y="1086638"/>
              <a:ext cx="1786071" cy="60405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inject MSI/X</a:t>
              </a:r>
            </a:p>
          </p:txBody>
        </p:sp>
      </p:grp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B3236FEC-2085-8594-BA36-962E41F98144}"/>
              </a:ext>
            </a:extLst>
          </p:cNvPr>
          <p:cNvGrpSpPr/>
          <p:nvPr/>
        </p:nvGrpSpPr>
        <p:grpSpPr>
          <a:xfrm>
            <a:off x="8967869" y="760295"/>
            <a:ext cx="1786072" cy="939667"/>
            <a:chOff x="8967869" y="760295"/>
            <a:chExt cx="1786072" cy="939667"/>
          </a:xfrm>
        </p:grpSpPr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035ED7C7-D1BB-23B3-50B1-4FC9AE32F250}"/>
                </a:ext>
              </a:extLst>
            </p:cNvPr>
            <p:cNvSpPr/>
            <p:nvPr/>
          </p:nvSpPr>
          <p:spPr>
            <a:xfrm>
              <a:off x="8967870" y="760295"/>
              <a:ext cx="1786071" cy="324588"/>
            </a:xfrm>
            <a:prstGeom prst="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/>
                <a:t>Guest ISR</a:t>
              </a:r>
            </a:p>
          </p:txBody>
        </p:sp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F21F02C4-B686-2C0F-1A5E-812725283335}"/>
                </a:ext>
              </a:extLst>
            </p:cNvPr>
            <p:cNvSpPr/>
            <p:nvPr/>
          </p:nvSpPr>
          <p:spPr>
            <a:xfrm>
              <a:off x="8967869" y="1086638"/>
              <a:ext cx="1786071" cy="61332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noProof="0" dirty="0"/>
                <a:t>complete op</a:t>
              </a:r>
            </a:p>
          </p:txBody>
        </p:sp>
      </p:grp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EA0473E1-7430-B3F1-6D14-685785195BA4}"/>
              </a:ext>
            </a:extLst>
          </p:cNvPr>
          <p:cNvCxnSpPr>
            <a:stCxn id="16" idx="2"/>
            <a:endCxn id="18" idx="0"/>
          </p:cNvCxnSpPr>
          <p:nvPr/>
        </p:nvCxnSpPr>
        <p:spPr>
          <a:xfrm>
            <a:off x="7482890" y="3901036"/>
            <a:ext cx="1" cy="1347252"/>
          </a:xfrm>
          <a:prstGeom prst="straightConnector1">
            <a:avLst/>
          </a:prstGeom>
          <a:ln w="635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hteck 16">
            <a:extLst>
              <a:ext uri="{FF2B5EF4-FFF2-40B4-BE49-F238E27FC236}">
                <a16:creationId xmlns:a16="http://schemas.microsoft.com/office/drawing/2014/main" id="{C39E6536-67A3-47AF-E2B6-717DA5792B77}"/>
              </a:ext>
            </a:extLst>
          </p:cNvPr>
          <p:cNvSpPr/>
          <p:nvPr/>
        </p:nvSpPr>
        <p:spPr>
          <a:xfrm>
            <a:off x="6589854" y="4429732"/>
            <a:ext cx="1786070" cy="28986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VM Exit</a:t>
            </a:r>
          </a:p>
        </p:txBody>
      </p:sp>
      <p:cxnSp>
        <p:nvCxnSpPr>
          <p:cNvPr id="42" name="Verbinder: gewinkelt 41">
            <a:extLst>
              <a:ext uri="{FF2B5EF4-FFF2-40B4-BE49-F238E27FC236}">
                <a16:creationId xmlns:a16="http://schemas.microsoft.com/office/drawing/2014/main" id="{6C9ECF61-A6C9-8FC9-4405-F766D6C51936}"/>
              </a:ext>
            </a:extLst>
          </p:cNvPr>
          <p:cNvCxnSpPr>
            <a:stCxn id="19" idx="3"/>
            <a:endCxn id="24" idx="2"/>
          </p:cNvCxnSpPr>
          <p:nvPr/>
        </p:nvCxnSpPr>
        <p:spPr>
          <a:xfrm flipV="1">
            <a:off x="8375925" y="5408476"/>
            <a:ext cx="1484981" cy="462406"/>
          </a:xfrm>
          <a:prstGeom prst="bentConnector2">
            <a:avLst/>
          </a:prstGeom>
          <a:ln w="635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>
            <a:extLst>
              <a:ext uri="{FF2B5EF4-FFF2-40B4-BE49-F238E27FC236}">
                <a16:creationId xmlns:a16="http://schemas.microsoft.com/office/drawing/2014/main" id="{2868A0EC-1133-8113-C13A-CF4990AA84A6}"/>
              </a:ext>
            </a:extLst>
          </p:cNvPr>
          <p:cNvSpPr/>
          <p:nvPr/>
        </p:nvSpPr>
        <p:spPr>
          <a:xfrm>
            <a:off x="8967868" y="5711002"/>
            <a:ext cx="1786070" cy="34271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ioeventfd</a:t>
            </a:r>
            <a:r>
              <a: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kick</a:t>
            </a:r>
          </a:p>
        </p:txBody>
      </p:sp>
      <p:cxnSp>
        <p:nvCxnSpPr>
          <p:cNvPr id="44" name="Gerade Verbindung mit Pfeil 43">
            <a:extLst>
              <a:ext uri="{FF2B5EF4-FFF2-40B4-BE49-F238E27FC236}">
                <a16:creationId xmlns:a16="http://schemas.microsoft.com/office/drawing/2014/main" id="{A6438230-2FD5-8409-76E8-A490F69CE203}"/>
              </a:ext>
            </a:extLst>
          </p:cNvPr>
          <p:cNvCxnSpPr>
            <a:stCxn id="23" idx="0"/>
            <a:endCxn id="31" idx="2"/>
          </p:cNvCxnSpPr>
          <p:nvPr/>
        </p:nvCxnSpPr>
        <p:spPr>
          <a:xfrm flipH="1" flipV="1">
            <a:off x="9860906" y="3554219"/>
            <a:ext cx="1" cy="929638"/>
          </a:xfrm>
          <a:prstGeom prst="straightConnector1">
            <a:avLst/>
          </a:prstGeom>
          <a:ln w="635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hteck 27">
            <a:extLst>
              <a:ext uri="{FF2B5EF4-FFF2-40B4-BE49-F238E27FC236}">
                <a16:creationId xmlns:a16="http://schemas.microsoft.com/office/drawing/2014/main" id="{343359B0-FB75-2FD9-CC9B-07B2EE1E191B}"/>
              </a:ext>
            </a:extLst>
          </p:cNvPr>
          <p:cNvSpPr/>
          <p:nvPr/>
        </p:nvSpPr>
        <p:spPr>
          <a:xfrm>
            <a:off x="8967868" y="3856744"/>
            <a:ext cx="1786070" cy="3245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irqfd</a:t>
            </a:r>
            <a:r>
              <a: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kick</a:t>
            </a:r>
          </a:p>
        </p:txBody>
      </p:sp>
      <p:cxnSp>
        <p:nvCxnSpPr>
          <p:cNvPr id="47" name="Gerade Verbindung mit Pfeil 46">
            <a:extLst>
              <a:ext uri="{FF2B5EF4-FFF2-40B4-BE49-F238E27FC236}">
                <a16:creationId xmlns:a16="http://schemas.microsoft.com/office/drawing/2014/main" id="{9C18E3B2-9147-962F-F6D2-61CEA332E168}"/>
              </a:ext>
            </a:extLst>
          </p:cNvPr>
          <p:cNvCxnSpPr>
            <a:stCxn id="30" idx="0"/>
            <a:endCxn id="33" idx="2"/>
          </p:cNvCxnSpPr>
          <p:nvPr/>
        </p:nvCxnSpPr>
        <p:spPr>
          <a:xfrm flipH="1" flipV="1">
            <a:off x="9860905" y="1699962"/>
            <a:ext cx="2" cy="929638"/>
          </a:xfrm>
          <a:prstGeom prst="straightConnector1">
            <a:avLst/>
          </a:prstGeom>
          <a:ln w="635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hteck 44">
            <a:extLst>
              <a:ext uri="{FF2B5EF4-FFF2-40B4-BE49-F238E27FC236}">
                <a16:creationId xmlns:a16="http://schemas.microsoft.com/office/drawing/2014/main" id="{1FB21F3F-6933-AB69-24FE-9BF5C2898DEA}"/>
              </a:ext>
            </a:extLst>
          </p:cNvPr>
          <p:cNvSpPr/>
          <p:nvPr/>
        </p:nvSpPr>
        <p:spPr>
          <a:xfrm>
            <a:off x="8967868" y="2002487"/>
            <a:ext cx="1786070" cy="3245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Interrupt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F92CF5FD-1E69-1D74-B34E-ED82FD78FC2D}"/>
              </a:ext>
            </a:extLst>
          </p:cNvPr>
          <p:cNvSpPr txBox="1"/>
          <p:nvPr/>
        </p:nvSpPr>
        <p:spPr>
          <a:xfrm>
            <a:off x="8489506" y="1013382"/>
            <a:ext cx="407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530079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C4EAE-9937-F1E4-C517-C08B4A71C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BF7A03-C2EA-F1B7-F1DC-7F4E0BEBB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Challenges: VFIO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F21A30-8C13-6C2E-496E-ACA2EA566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72127" cy="4351338"/>
          </a:xfrm>
        </p:spPr>
        <p:txBody>
          <a:bodyPr/>
          <a:lstStyle/>
          <a:p>
            <a:r>
              <a:rPr lang="en-US" noProof="0" dirty="0"/>
              <a:t>VMM bridges VFIO device w/ </a:t>
            </a:r>
            <a:r>
              <a:rPr lang="en-US" noProof="0" dirty="0" err="1"/>
              <a:t>irqchip</a:t>
            </a:r>
            <a:r>
              <a:rPr lang="en-US" noProof="0" dirty="0"/>
              <a:t> via </a:t>
            </a:r>
            <a:r>
              <a:rPr lang="en-US" noProof="0" dirty="0" err="1"/>
              <a:t>eventfd</a:t>
            </a:r>
            <a:endParaRPr lang="en-US" noProof="0" dirty="0"/>
          </a:p>
          <a:p>
            <a:r>
              <a:rPr lang="en-US" noProof="0" dirty="0"/>
              <a:t>KVM and MSHV expect different setup sequences</a:t>
            </a:r>
          </a:p>
          <a:p>
            <a:r>
              <a:rPr lang="en-US" noProof="0" dirty="0"/>
              <a:t>IRQs are dropped</a:t>
            </a:r>
          </a:p>
          <a:p>
            <a:r>
              <a:rPr lang="en-US" noProof="0" dirty="0"/>
              <a:t>Options:</a:t>
            </a:r>
          </a:p>
          <a:p>
            <a:pPr lvl="1"/>
            <a:r>
              <a:rPr lang="en-US" noProof="0" dirty="0"/>
              <a:t>Use MSHV-specific setup path</a:t>
            </a:r>
          </a:p>
          <a:p>
            <a:pPr lvl="1"/>
            <a:r>
              <a:rPr lang="en-US" noProof="0" dirty="0"/>
              <a:t>Adjust driver behavior</a:t>
            </a:r>
          </a:p>
          <a:p>
            <a:pPr lvl="1"/>
            <a:r>
              <a:rPr lang="en-US" noProof="0" dirty="0"/>
              <a:t>Adjust QEMU behavior</a:t>
            </a:r>
          </a:p>
          <a:p>
            <a:pPr lvl="1"/>
            <a:endParaRPr lang="en-US" noProof="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410E8D0-6C4F-11C2-DDAD-8C5530DD3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327" y="1825625"/>
            <a:ext cx="5443473" cy="112267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838195FF-B90B-9255-144B-6335F1EBDB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0327" y="3631028"/>
            <a:ext cx="5443473" cy="10970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24BA4D15-2A53-2CA1-C860-DA50B7C6F5CF}"/>
              </a:ext>
            </a:extLst>
          </p:cNvPr>
          <p:cNvSpPr txBox="1"/>
          <p:nvPr/>
        </p:nvSpPr>
        <p:spPr>
          <a:xfrm>
            <a:off x="5819793" y="2961011"/>
            <a:ext cx="35505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noProof="0" dirty="0"/>
              <a:t>Simplified QEMU sequence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203A50F-B93A-2FF0-A46B-60818CEB9588}"/>
              </a:ext>
            </a:extLst>
          </p:cNvPr>
          <p:cNvSpPr txBox="1"/>
          <p:nvPr/>
        </p:nvSpPr>
        <p:spPr>
          <a:xfrm>
            <a:off x="5819793" y="4728115"/>
            <a:ext cx="35505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noProof="0" dirty="0"/>
              <a:t>Simplified Cloud-Hypervisor sequence</a:t>
            </a:r>
          </a:p>
        </p:txBody>
      </p:sp>
    </p:spTree>
    <p:extLst>
      <p:ext uri="{BB962C8B-B14F-4D97-AF65-F5344CB8AC3E}">
        <p14:creationId xmlns:p14="http://schemas.microsoft.com/office/powerpoint/2010/main" val="2918672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505BC-1357-40C8-CAB8-BFFF679C5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67186C-E336-C4A8-C828-508DA5E11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Challenges: Migration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78C64A-FFBA-CD94-A5AD-E8352BA85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noProof="0" dirty="0"/>
              <a:t>x86 guests have a lot of (implicit) state</a:t>
            </a:r>
          </a:p>
          <a:p>
            <a:r>
              <a:rPr lang="en-US" noProof="0" dirty="0"/>
              <a:t>VMM doesn’t need to care about most of it (CPU registers)</a:t>
            </a:r>
          </a:p>
          <a:p>
            <a:r>
              <a:rPr lang="en-US" noProof="0" dirty="0"/>
              <a:t>Migration needs to capture, serialize, roundtrip-able state</a:t>
            </a:r>
          </a:p>
          <a:p>
            <a:r>
              <a:rPr lang="en-US" noProof="0" dirty="0"/>
              <a:t>LAPIC, XSAVE, MSRs, </a:t>
            </a:r>
            <a:r>
              <a:rPr lang="en-US" noProof="0" dirty="0" err="1"/>
              <a:t>SynIC</a:t>
            </a:r>
            <a:r>
              <a:rPr lang="en-US" noProof="0" dirty="0"/>
              <a:t>, …</a:t>
            </a:r>
          </a:p>
          <a:p>
            <a:r>
              <a:rPr lang="en-US" noProof="0" dirty="0"/>
              <a:t>Long tail of subtle hard-to-reproduce issues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8E4F8FF-C667-9382-A885-473D78B82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57914"/>
            <a:ext cx="5013241" cy="30346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DFA764F4-99BA-58EE-98C7-9EDA0752619C}"/>
              </a:ext>
            </a:extLst>
          </p:cNvPr>
          <p:cNvSpPr txBox="1"/>
          <p:nvPr/>
        </p:nvSpPr>
        <p:spPr>
          <a:xfrm>
            <a:off x="765773" y="5182801"/>
            <a:ext cx="35505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noProof="0" dirty="0"/>
              <a:t>x86_64 </a:t>
            </a:r>
            <a:r>
              <a:rPr lang="en-US" sz="1200" noProof="0" dirty="0" err="1"/>
              <a:t>baremetal</a:t>
            </a:r>
            <a:r>
              <a:rPr lang="en-US" sz="1200" noProof="0" dirty="0"/>
              <a:t> debugging (♥️</a:t>
            </a:r>
            <a:r>
              <a:rPr lang="en-US" sz="1200" noProof="0" dirty="0">
                <a:hlinkClick r:id="rId3"/>
              </a:rPr>
              <a:t>ratatui</a:t>
            </a:r>
            <a:r>
              <a:rPr lang="en-US" sz="1200" noProof="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6402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</Words>
  <Application>Microsoft Office PowerPoint</Application>
  <PresentationFormat>Breitbild</PresentationFormat>
  <Paragraphs>114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Cascadia Code</vt:lpstr>
      <vt:lpstr>Cascadia Code Light</vt:lpstr>
      <vt:lpstr>Office</vt:lpstr>
      <vt:lpstr>Introducing  –accel mshv in QEMU</vt:lpstr>
      <vt:lpstr>QEMU Accelerators</vt:lpstr>
      <vt:lpstr>KVM/Microsoft Hypervisor (MSHV)</vt:lpstr>
      <vt:lpstr>Linux Root Partitions for MSHV</vt:lpstr>
      <vt:lpstr>Why QEMU + Linux + MSHV?</vt:lpstr>
      <vt:lpstr>Direct Virtualization (Hierarchical Virt.)</vt:lpstr>
      <vt:lpstr>Integration Points</vt:lpstr>
      <vt:lpstr>Challenges: VFIO</vt:lpstr>
      <vt:lpstr>Challenges: Migration</vt:lpstr>
      <vt:lpstr>Upcoming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Magnus Kulke (he/him)</dc:creator>
  <cp:lastModifiedBy>Magnus Kulke (he/him)</cp:lastModifiedBy>
  <cp:revision>2</cp:revision>
  <dcterms:created xsi:type="dcterms:W3CDTF">2026-01-28T14:03:25Z</dcterms:created>
  <dcterms:modified xsi:type="dcterms:W3CDTF">2026-01-30T15:12:40Z</dcterms:modified>
</cp:coreProperties>
</file>