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8" r:id="rId5"/>
    <p:sldMasterId id="214748369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y="5143500" cx="9144000"/>
  <p:notesSz cx="6858000" cy="9144000"/>
  <p:embeddedFontLst>
    <p:embeddedFont>
      <p:font typeface="Lexend SemiBold"/>
      <p:regular r:id="rId37"/>
      <p:bold r:id="rId38"/>
    </p:embeddedFont>
    <p:embeddedFont>
      <p:font typeface="Google Sans"/>
      <p:regular r:id="rId39"/>
      <p:bold r:id="rId40"/>
      <p:italic r:id="rId41"/>
      <p:boldItalic r:id="rId42"/>
    </p:embeddedFont>
    <p:embeddedFont>
      <p:font typeface="Lexend"/>
      <p:regular r:id="rId43"/>
      <p:bold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Hadi Sandid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GoogleSans-bold.fntdata"/><Relationship Id="rId20" Type="http://schemas.openxmlformats.org/officeDocument/2006/relationships/slide" Target="slides/slide13.xml"/><Relationship Id="rId42" Type="http://schemas.openxmlformats.org/officeDocument/2006/relationships/font" Target="fonts/GoogleSans-boldItalic.fntdata"/><Relationship Id="rId41" Type="http://schemas.openxmlformats.org/officeDocument/2006/relationships/font" Target="fonts/GoogleSans-italic.fntdata"/><Relationship Id="rId22" Type="http://schemas.openxmlformats.org/officeDocument/2006/relationships/slide" Target="slides/slide15.xml"/><Relationship Id="rId44" Type="http://schemas.openxmlformats.org/officeDocument/2006/relationships/font" Target="fonts/Lexend-bold.fntdata"/><Relationship Id="rId21" Type="http://schemas.openxmlformats.org/officeDocument/2006/relationships/slide" Target="slides/slide14.xml"/><Relationship Id="rId43" Type="http://schemas.openxmlformats.org/officeDocument/2006/relationships/font" Target="fonts/Lexend-regular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font" Target="fonts/LexendSemiBold-regular.fntdata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font" Target="fonts/GoogleSans-regular.fntdata"/><Relationship Id="rId16" Type="http://schemas.openxmlformats.org/officeDocument/2006/relationships/slide" Target="slides/slide9.xml"/><Relationship Id="rId38" Type="http://schemas.openxmlformats.org/officeDocument/2006/relationships/font" Target="fonts/LexendSemiBold-bold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1-28T13:48:28.234">
    <p:pos x="6000" y="0"/>
    <p:text>Would it make sense to a slide containing a timeline of the team's involvement &amp; contributions to GoBGP scaling, over the recent GoBGP versions ?</p:text>
  </p:cm>
  <p:cm authorId="0" idx="2" dt="2026-01-28T13:48:28.234">
    <p:pos x="6000" y="0"/>
    <p:text>Adding to that - is it possible to have a basic timeline of the GoBGP project ? No need to go into details, just maybe say when the project started, and some project milestones which could be interesting to display.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be172d21d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be172d21d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be172d21d8_2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be172d21d8_2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be172d21d8_2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be172d21d8_2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be172d21d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be172d21d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be172d21d8_2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3be172d21d8_2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be172d21d8_2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be172d21d8_2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be172d21d8_2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3be172d21d8_2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7507b6481d322d1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7507b6481d322d1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7507b6481d322d1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7507b6481d322d1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7507b6481d322d1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7507b6481d322d1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7507b6481d322d12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7507b6481d322d12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be172d21d8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be172d21d8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7507b6481d322d12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7507b6481d322d12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7507b6481d322d12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7507b6481d322d1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7507b6481d322d12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7507b6481d322d1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7507b6481d322d1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7507b6481d322d1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7507b6481d322d1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7507b6481d322d1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7507b6481d322d12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7507b6481d322d12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be172d21d8_2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3be172d21d8_2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3be172d21d8_2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3be172d21d8_2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be172d21d8_2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be172d21d8_2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c23e0ec15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3c23e0ec15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be172d21d8_2_5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be172d21d8_2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c2931e52e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c2931e52e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be172d21d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be172d21d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be172d21d8_2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be172d21d8_2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be172d21d8_2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3be172d21d8_2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be172d21d8_2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3be172d21d8_2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be172d21d8_2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be172d21d8_2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3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643200" y="659425"/>
            <a:ext cx="3146400" cy="10914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" name="Google Shape;56;p14"/>
          <p:cNvSpPr txBox="1"/>
          <p:nvPr>
            <p:ph type="title"/>
          </p:nvPr>
        </p:nvSpPr>
        <p:spPr>
          <a:xfrm>
            <a:off x="671825" y="727744"/>
            <a:ext cx="3117600" cy="12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14"/>
          <p:cNvSpPr/>
          <p:nvPr/>
        </p:nvSpPr>
        <p:spPr>
          <a:xfrm>
            <a:off x="2216400" y="1750725"/>
            <a:ext cx="4711200" cy="2187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686400" y="1750825"/>
            <a:ext cx="528900" cy="528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6927600" y="2843900"/>
            <a:ext cx="528900" cy="10914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" name="Google Shape;60;p14"/>
          <p:cNvSpPr txBox="1"/>
          <p:nvPr>
            <p:ph idx="2" type="title"/>
          </p:nvPr>
        </p:nvSpPr>
        <p:spPr>
          <a:xfrm>
            <a:off x="2258050" y="1800075"/>
            <a:ext cx="4623900" cy="22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61" name="Google Shape;61;p14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ITLE_3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304800" y="3161075"/>
            <a:ext cx="2851500" cy="16791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5999150" y="3161050"/>
            <a:ext cx="2840100" cy="16791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3156175" y="3161150"/>
            <a:ext cx="2851500" cy="16791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314208" y="3134376"/>
            <a:ext cx="28161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5"/>
          <p:cNvSpPr/>
          <p:nvPr>
            <p:ph idx="2" type="pic"/>
          </p:nvPr>
        </p:nvSpPr>
        <p:spPr>
          <a:xfrm>
            <a:off x="307625" y="1316450"/>
            <a:ext cx="2851500" cy="1844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15"/>
          <p:cNvSpPr txBox="1"/>
          <p:nvPr>
            <p:ph idx="3" type="body"/>
          </p:nvPr>
        </p:nvSpPr>
        <p:spPr>
          <a:xfrm>
            <a:off x="316485" y="3761317"/>
            <a:ext cx="2688600" cy="10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0" name="Google Shape;70;p15"/>
          <p:cNvSpPr/>
          <p:nvPr>
            <p:ph idx="4" type="pic"/>
          </p:nvPr>
        </p:nvSpPr>
        <p:spPr>
          <a:xfrm>
            <a:off x="3159125" y="1316450"/>
            <a:ext cx="2851500" cy="1844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15"/>
          <p:cNvSpPr/>
          <p:nvPr>
            <p:ph idx="5" type="pic"/>
          </p:nvPr>
        </p:nvSpPr>
        <p:spPr>
          <a:xfrm>
            <a:off x="6010625" y="1316450"/>
            <a:ext cx="2828700" cy="1844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15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304800" y="305325"/>
            <a:ext cx="2851500" cy="10092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3159125" y="811350"/>
            <a:ext cx="1159500" cy="5025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6" name="Google Shape;76;p15"/>
          <p:cNvSpPr txBox="1"/>
          <p:nvPr>
            <p:ph type="title"/>
          </p:nvPr>
        </p:nvSpPr>
        <p:spPr>
          <a:xfrm>
            <a:off x="328518" y="361238"/>
            <a:ext cx="2720700" cy="11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6" type="subTitle"/>
          </p:nvPr>
        </p:nvSpPr>
        <p:spPr>
          <a:xfrm>
            <a:off x="3156683" y="3134376"/>
            <a:ext cx="28161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7" type="body"/>
          </p:nvPr>
        </p:nvSpPr>
        <p:spPr>
          <a:xfrm>
            <a:off x="3158960" y="3761317"/>
            <a:ext cx="2688600" cy="10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8" type="subTitle"/>
          </p:nvPr>
        </p:nvSpPr>
        <p:spPr>
          <a:xfrm>
            <a:off x="6007809" y="3134376"/>
            <a:ext cx="28161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9" type="body"/>
          </p:nvPr>
        </p:nvSpPr>
        <p:spPr>
          <a:xfrm>
            <a:off x="6010085" y="3761317"/>
            <a:ext cx="2688600" cy="10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tions 1 Overview">
  <p:cSld name="TITLE_3_1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1172300" y="660200"/>
            <a:ext cx="4711200" cy="16398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5883500" y="1756696"/>
            <a:ext cx="12249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" name="Google Shape;84;p16"/>
          <p:cNvSpPr txBox="1"/>
          <p:nvPr>
            <p:ph type="title"/>
          </p:nvPr>
        </p:nvSpPr>
        <p:spPr>
          <a:xfrm>
            <a:off x="1195425" y="734045"/>
            <a:ext cx="4648800" cy="17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5" name="Google Shape;85;p16"/>
          <p:cNvSpPr/>
          <p:nvPr>
            <p:ph idx="2" type="pic"/>
          </p:nvPr>
        </p:nvSpPr>
        <p:spPr>
          <a:xfrm>
            <a:off x="3260500" y="2309850"/>
            <a:ext cx="1569000" cy="162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6"/>
          <p:cNvSpPr/>
          <p:nvPr>
            <p:ph idx="3" type="pic"/>
          </p:nvPr>
        </p:nvSpPr>
        <p:spPr>
          <a:xfrm>
            <a:off x="4849525" y="2309850"/>
            <a:ext cx="3128100" cy="2174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16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8" name="Google Shape;88;p16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CUSTOM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3523325" y="2195625"/>
            <a:ext cx="4990200" cy="23856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1420210" y="2202200"/>
            <a:ext cx="2101800" cy="543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378750" y="562250"/>
            <a:ext cx="3146100" cy="16398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3" name="Google Shape;93;p17"/>
          <p:cNvSpPr txBox="1"/>
          <p:nvPr>
            <p:ph type="title"/>
          </p:nvPr>
        </p:nvSpPr>
        <p:spPr>
          <a:xfrm>
            <a:off x="378750" y="562250"/>
            <a:ext cx="3146100" cy="16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" name="Google Shape;94;p17"/>
          <p:cNvSpPr/>
          <p:nvPr/>
        </p:nvSpPr>
        <p:spPr>
          <a:xfrm>
            <a:off x="3523323" y="1654202"/>
            <a:ext cx="5289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623075" y="2300000"/>
            <a:ext cx="4790700" cy="21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6" name="Google Shape;96;p17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7" name="Google Shape;97;p17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tions 2 Overview">
  <p:cSld name="TITLE_3_1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>
            <p:ph idx="2" type="pic"/>
          </p:nvPr>
        </p:nvSpPr>
        <p:spPr>
          <a:xfrm>
            <a:off x="3793600" y="2297107"/>
            <a:ext cx="1569000" cy="162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18"/>
          <p:cNvSpPr/>
          <p:nvPr>
            <p:ph idx="3" type="pic"/>
          </p:nvPr>
        </p:nvSpPr>
        <p:spPr>
          <a:xfrm>
            <a:off x="663400" y="2297107"/>
            <a:ext cx="3128100" cy="2174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18"/>
          <p:cNvSpPr/>
          <p:nvPr/>
        </p:nvSpPr>
        <p:spPr>
          <a:xfrm>
            <a:off x="1689800" y="660200"/>
            <a:ext cx="4711200" cy="16398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1160900" y="1757477"/>
            <a:ext cx="5289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3" name="Google Shape;103;p18"/>
          <p:cNvSpPr txBox="1"/>
          <p:nvPr>
            <p:ph type="title"/>
          </p:nvPr>
        </p:nvSpPr>
        <p:spPr>
          <a:xfrm>
            <a:off x="1721834" y="727054"/>
            <a:ext cx="4648800" cy="17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18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tions Overview (5)">
  <p:cSld name="TITLE_3_1_1_1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/>
          <p:nvPr/>
        </p:nvSpPr>
        <p:spPr>
          <a:xfrm>
            <a:off x="298300" y="1431975"/>
            <a:ext cx="1713600" cy="18903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8" name="Google Shape;108;p19"/>
          <p:cNvSpPr/>
          <p:nvPr/>
        </p:nvSpPr>
        <p:spPr>
          <a:xfrm>
            <a:off x="5431665" y="1431975"/>
            <a:ext cx="1713600" cy="18903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9" name="Google Shape;109;p19"/>
          <p:cNvSpPr/>
          <p:nvPr/>
        </p:nvSpPr>
        <p:spPr>
          <a:xfrm>
            <a:off x="7137667" y="1431975"/>
            <a:ext cx="1713600" cy="1890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0" name="Google Shape;110;p19"/>
          <p:cNvSpPr/>
          <p:nvPr/>
        </p:nvSpPr>
        <p:spPr>
          <a:xfrm>
            <a:off x="2011981" y="1431975"/>
            <a:ext cx="1713600" cy="1890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1" name="Google Shape;111;p19"/>
          <p:cNvSpPr/>
          <p:nvPr/>
        </p:nvSpPr>
        <p:spPr>
          <a:xfrm>
            <a:off x="3717983" y="1431975"/>
            <a:ext cx="1713600" cy="18903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10891" y="1431975"/>
            <a:ext cx="1688400" cy="18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2" type="body"/>
          </p:nvPr>
        </p:nvSpPr>
        <p:spPr>
          <a:xfrm>
            <a:off x="5444268" y="1431975"/>
            <a:ext cx="1688400" cy="18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4" name="Google Shape;114;p19"/>
          <p:cNvSpPr txBox="1"/>
          <p:nvPr>
            <p:ph idx="3" type="body"/>
          </p:nvPr>
        </p:nvSpPr>
        <p:spPr>
          <a:xfrm>
            <a:off x="7105524" y="1431975"/>
            <a:ext cx="1688400" cy="18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5" name="Google Shape;115;p19"/>
          <p:cNvSpPr txBox="1"/>
          <p:nvPr>
            <p:ph idx="4" type="body"/>
          </p:nvPr>
        </p:nvSpPr>
        <p:spPr>
          <a:xfrm>
            <a:off x="2037027" y="1431975"/>
            <a:ext cx="1688400" cy="18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6" name="Google Shape;116;p19"/>
          <p:cNvSpPr txBox="1"/>
          <p:nvPr>
            <p:ph idx="5" type="body"/>
          </p:nvPr>
        </p:nvSpPr>
        <p:spPr>
          <a:xfrm>
            <a:off x="3727958" y="1431975"/>
            <a:ext cx="1688400" cy="18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7" name="Google Shape;117;p19"/>
          <p:cNvSpPr/>
          <p:nvPr>
            <p:ph idx="6" type="pic"/>
          </p:nvPr>
        </p:nvSpPr>
        <p:spPr>
          <a:xfrm>
            <a:off x="7137800" y="3322275"/>
            <a:ext cx="1713600" cy="1510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9"/>
          <p:cNvSpPr/>
          <p:nvPr>
            <p:ph idx="7" type="pic"/>
          </p:nvPr>
        </p:nvSpPr>
        <p:spPr>
          <a:xfrm>
            <a:off x="5427747" y="3322276"/>
            <a:ext cx="1708200" cy="1510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19"/>
          <p:cNvSpPr/>
          <p:nvPr>
            <p:ph idx="8" type="pic"/>
          </p:nvPr>
        </p:nvSpPr>
        <p:spPr>
          <a:xfrm>
            <a:off x="3723042" y="3322276"/>
            <a:ext cx="1708200" cy="1510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19"/>
          <p:cNvSpPr/>
          <p:nvPr>
            <p:ph idx="9" type="pic"/>
          </p:nvPr>
        </p:nvSpPr>
        <p:spPr>
          <a:xfrm>
            <a:off x="2011891" y="3322275"/>
            <a:ext cx="1728000" cy="1510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19"/>
          <p:cNvSpPr/>
          <p:nvPr>
            <p:ph idx="13" type="pic"/>
          </p:nvPr>
        </p:nvSpPr>
        <p:spPr>
          <a:xfrm>
            <a:off x="298300" y="3322275"/>
            <a:ext cx="1716000" cy="1510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9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19"/>
          <p:cNvSpPr/>
          <p:nvPr/>
        </p:nvSpPr>
        <p:spPr>
          <a:xfrm>
            <a:off x="298300" y="301050"/>
            <a:ext cx="4020300" cy="606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5" name="Google Shape;125;p19"/>
          <p:cNvSpPr txBox="1"/>
          <p:nvPr>
            <p:ph type="title"/>
          </p:nvPr>
        </p:nvSpPr>
        <p:spPr>
          <a:xfrm>
            <a:off x="279178" y="338025"/>
            <a:ext cx="40395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Goal">
  <p:cSld name="TITLE_3_1_1_1_1_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/>
          <p:nvPr/>
        </p:nvSpPr>
        <p:spPr>
          <a:xfrm>
            <a:off x="298312" y="301050"/>
            <a:ext cx="5646900" cy="5310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8" name="Google Shape;128;p20"/>
          <p:cNvSpPr txBox="1"/>
          <p:nvPr>
            <p:ph type="title"/>
          </p:nvPr>
        </p:nvSpPr>
        <p:spPr>
          <a:xfrm>
            <a:off x="279185" y="31227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" name="Google Shape;129;p20"/>
          <p:cNvSpPr/>
          <p:nvPr/>
        </p:nvSpPr>
        <p:spPr>
          <a:xfrm>
            <a:off x="4463246" y="3362570"/>
            <a:ext cx="1190400" cy="9768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0" name="Google Shape;130;p20"/>
          <p:cNvSpPr/>
          <p:nvPr/>
        </p:nvSpPr>
        <p:spPr>
          <a:xfrm>
            <a:off x="5653655" y="3362561"/>
            <a:ext cx="487500" cy="4785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4463250" y="1056975"/>
            <a:ext cx="4371300" cy="23055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2" name="Google Shape;132;p20"/>
          <p:cNvSpPr txBox="1"/>
          <p:nvPr>
            <p:ph idx="1" type="subTitle"/>
          </p:nvPr>
        </p:nvSpPr>
        <p:spPr>
          <a:xfrm>
            <a:off x="4481951" y="1068225"/>
            <a:ext cx="43386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0"/>
          <p:cNvSpPr/>
          <p:nvPr>
            <p:ph idx="2" type="pic"/>
          </p:nvPr>
        </p:nvSpPr>
        <p:spPr>
          <a:xfrm>
            <a:off x="298300" y="1055350"/>
            <a:ext cx="4165800" cy="37833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20"/>
          <p:cNvSpPr txBox="1"/>
          <p:nvPr>
            <p:ph idx="3" type="body"/>
          </p:nvPr>
        </p:nvSpPr>
        <p:spPr>
          <a:xfrm>
            <a:off x="4484120" y="1667497"/>
            <a:ext cx="4338600" cy="16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5" name="Google Shape;135;p20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6" name="Google Shape;136;p20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298300" y="301050"/>
            <a:ext cx="5670900" cy="606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8" name="Google Shape;138;p20"/>
          <p:cNvSpPr txBox="1"/>
          <p:nvPr>
            <p:ph idx="4"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tion Detailed Outline + Key Features">
  <p:cSld name="TITLE_3_1_1_1_1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idx="1" type="subTitle"/>
          </p:nvPr>
        </p:nvSpPr>
        <p:spPr>
          <a:xfrm>
            <a:off x="6076827" y="986538"/>
            <a:ext cx="25152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1"/>
          <p:cNvSpPr txBox="1"/>
          <p:nvPr>
            <p:ph idx="2" type="subTitle"/>
          </p:nvPr>
        </p:nvSpPr>
        <p:spPr>
          <a:xfrm>
            <a:off x="194675" y="999467"/>
            <a:ext cx="9723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3" type="subTitle"/>
          </p:nvPr>
        </p:nvSpPr>
        <p:spPr>
          <a:xfrm>
            <a:off x="1178298" y="999467"/>
            <a:ext cx="9723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idx="4" type="subTitle"/>
          </p:nvPr>
        </p:nvSpPr>
        <p:spPr>
          <a:xfrm>
            <a:off x="2161921" y="999467"/>
            <a:ext cx="9723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1"/>
          <p:cNvSpPr txBox="1"/>
          <p:nvPr>
            <p:ph idx="5" type="subTitle"/>
          </p:nvPr>
        </p:nvSpPr>
        <p:spPr>
          <a:xfrm>
            <a:off x="3139107" y="999467"/>
            <a:ext cx="9723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1"/>
          <p:cNvSpPr txBox="1"/>
          <p:nvPr>
            <p:ph idx="6" type="subTitle"/>
          </p:nvPr>
        </p:nvSpPr>
        <p:spPr>
          <a:xfrm>
            <a:off x="4108806" y="999467"/>
            <a:ext cx="9723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1"/>
          <p:cNvSpPr txBox="1"/>
          <p:nvPr>
            <p:ph idx="7" type="subTitle"/>
          </p:nvPr>
        </p:nvSpPr>
        <p:spPr>
          <a:xfrm>
            <a:off x="5092429" y="999467"/>
            <a:ext cx="9723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1"/>
          <p:cNvSpPr/>
          <p:nvPr/>
        </p:nvSpPr>
        <p:spPr>
          <a:xfrm>
            <a:off x="298300" y="1301925"/>
            <a:ext cx="982800" cy="35304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8" name="Google Shape;148;p21"/>
          <p:cNvSpPr/>
          <p:nvPr/>
        </p:nvSpPr>
        <p:spPr>
          <a:xfrm>
            <a:off x="5197656" y="1301925"/>
            <a:ext cx="982800" cy="35304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9" name="Google Shape;149;p21"/>
          <p:cNvSpPr txBox="1"/>
          <p:nvPr>
            <p:ph idx="8" type="body"/>
          </p:nvPr>
        </p:nvSpPr>
        <p:spPr>
          <a:xfrm>
            <a:off x="302687" y="1309508"/>
            <a:ext cx="965100" cy="3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50" name="Google Shape;150;p21"/>
          <p:cNvSpPr txBox="1"/>
          <p:nvPr>
            <p:ph idx="9" type="body"/>
          </p:nvPr>
        </p:nvSpPr>
        <p:spPr>
          <a:xfrm>
            <a:off x="5210863" y="1309508"/>
            <a:ext cx="965100" cy="3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51" name="Google Shape;151;p21"/>
          <p:cNvSpPr/>
          <p:nvPr/>
        </p:nvSpPr>
        <p:spPr>
          <a:xfrm>
            <a:off x="3239217" y="1301925"/>
            <a:ext cx="982800" cy="35304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2" name="Google Shape;152;p21"/>
          <p:cNvSpPr txBox="1"/>
          <p:nvPr>
            <p:ph idx="13" type="body"/>
          </p:nvPr>
        </p:nvSpPr>
        <p:spPr>
          <a:xfrm>
            <a:off x="3251210" y="1309508"/>
            <a:ext cx="965100" cy="3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53" name="Google Shape;153;p21"/>
          <p:cNvSpPr/>
          <p:nvPr/>
        </p:nvSpPr>
        <p:spPr>
          <a:xfrm>
            <a:off x="4215083" y="1301925"/>
            <a:ext cx="982800" cy="35304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4" name="Google Shape;154;p21"/>
          <p:cNvSpPr txBox="1"/>
          <p:nvPr>
            <p:ph idx="14" type="body"/>
          </p:nvPr>
        </p:nvSpPr>
        <p:spPr>
          <a:xfrm>
            <a:off x="4233736" y="1309508"/>
            <a:ext cx="965100" cy="3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55" name="Google Shape;155;p21"/>
          <p:cNvSpPr/>
          <p:nvPr/>
        </p:nvSpPr>
        <p:spPr>
          <a:xfrm>
            <a:off x="1280779" y="1301925"/>
            <a:ext cx="982800" cy="35304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6" name="Google Shape;156;p21"/>
          <p:cNvSpPr txBox="1"/>
          <p:nvPr>
            <p:ph idx="15" type="body"/>
          </p:nvPr>
        </p:nvSpPr>
        <p:spPr>
          <a:xfrm>
            <a:off x="1286147" y="1309508"/>
            <a:ext cx="965100" cy="3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57" name="Google Shape;157;p21"/>
          <p:cNvSpPr/>
          <p:nvPr/>
        </p:nvSpPr>
        <p:spPr>
          <a:xfrm>
            <a:off x="2256692" y="1301925"/>
            <a:ext cx="982800" cy="353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8" name="Google Shape;158;p21"/>
          <p:cNvSpPr txBox="1"/>
          <p:nvPr>
            <p:ph idx="16" type="body"/>
          </p:nvPr>
        </p:nvSpPr>
        <p:spPr>
          <a:xfrm>
            <a:off x="2268684" y="1309508"/>
            <a:ext cx="965100" cy="3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59" name="Google Shape;159;p21"/>
          <p:cNvSpPr/>
          <p:nvPr/>
        </p:nvSpPr>
        <p:spPr>
          <a:xfrm>
            <a:off x="6182130" y="1301927"/>
            <a:ext cx="2656500" cy="1376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0" name="Google Shape;160;p21"/>
          <p:cNvSpPr/>
          <p:nvPr/>
        </p:nvSpPr>
        <p:spPr>
          <a:xfrm>
            <a:off x="6182130" y="2680069"/>
            <a:ext cx="2656500" cy="1376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1" name="Google Shape;161;p21"/>
          <p:cNvSpPr txBox="1"/>
          <p:nvPr>
            <p:ph idx="17" type="subTitle"/>
          </p:nvPr>
        </p:nvSpPr>
        <p:spPr>
          <a:xfrm>
            <a:off x="6164355" y="1264050"/>
            <a:ext cx="24726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1"/>
          <p:cNvSpPr txBox="1"/>
          <p:nvPr>
            <p:ph idx="18" type="body"/>
          </p:nvPr>
        </p:nvSpPr>
        <p:spPr>
          <a:xfrm>
            <a:off x="6160825" y="1743763"/>
            <a:ext cx="2686800" cy="11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3" name="Google Shape;163;p21"/>
          <p:cNvSpPr txBox="1"/>
          <p:nvPr>
            <p:ph idx="19" type="subTitle"/>
          </p:nvPr>
        </p:nvSpPr>
        <p:spPr>
          <a:xfrm>
            <a:off x="6164657" y="2640406"/>
            <a:ext cx="26868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1"/>
          <p:cNvSpPr txBox="1"/>
          <p:nvPr>
            <p:ph idx="20" type="body"/>
          </p:nvPr>
        </p:nvSpPr>
        <p:spPr>
          <a:xfrm>
            <a:off x="6160825" y="2978547"/>
            <a:ext cx="2686800" cy="11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5" name="Google Shape;165;p21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6" name="Google Shape;166;p21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21"/>
          <p:cNvSpPr/>
          <p:nvPr/>
        </p:nvSpPr>
        <p:spPr>
          <a:xfrm>
            <a:off x="298300" y="301050"/>
            <a:ext cx="56709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8" name="Google Shape;168;p21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vel Details">
  <p:cSld name="TITLE_3_1_1_1_1_1_1_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/>
          <p:nvPr/>
        </p:nvSpPr>
        <p:spPr>
          <a:xfrm>
            <a:off x="298300" y="301050"/>
            <a:ext cx="35340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1" name="Google Shape;171;p22"/>
          <p:cNvSpPr txBox="1"/>
          <p:nvPr>
            <p:ph type="title"/>
          </p:nvPr>
        </p:nvSpPr>
        <p:spPr>
          <a:xfrm>
            <a:off x="279178" y="338025"/>
            <a:ext cx="35379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2" name="Google Shape;172;p22"/>
          <p:cNvSpPr/>
          <p:nvPr>
            <p:ph idx="2" type="pic"/>
          </p:nvPr>
        </p:nvSpPr>
        <p:spPr>
          <a:xfrm>
            <a:off x="3836145" y="1334531"/>
            <a:ext cx="1488300" cy="1557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22"/>
          <p:cNvSpPr/>
          <p:nvPr>
            <p:ph idx="3" type="pic"/>
          </p:nvPr>
        </p:nvSpPr>
        <p:spPr>
          <a:xfrm>
            <a:off x="3836145" y="2892484"/>
            <a:ext cx="1488300" cy="1557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22"/>
          <p:cNvSpPr/>
          <p:nvPr/>
        </p:nvSpPr>
        <p:spPr>
          <a:xfrm>
            <a:off x="5324404" y="2374069"/>
            <a:ext cx="2480100" cy="20862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5" name="Google Shape;175;p22"/>
          <p:cNvSpPr txBox="1"/>
          <p:nvPr>
            <p:ph idx="1" type="body"/>
          </p:nvPr>
        </p:nvSpPr>
        <p:spPr>
          <a:xfrm>
            <a:off x="5321031" y="2388890"/>
            <a:ext cx="2480100" cy="206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76" name="Google Shape;176;p22"/>
          <p:cNvSpPr/>
          <p:nvPr/>
        </p:nvSpPr>
        <p:spPr>
          <a:xfrm>
            <a:off x="5324434" y="790425"/>
            <a:ext cx="3021000" cy="15846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842990" y="908254"/>
            <a:ext cx="2989200" cy="2589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8" name="Google Shape;178;p22"/>
          <p:cNvSpPr txBox="1"/>
          <p:nvPr>
            <p:ph idx="4" type="body"/>
          </p:nvPr>
        </p:nvSpPr>
        <p:spPr>
          <a:xfrm>
            <a:off x="866096" y="1255168"/>
            <a:ext cx="2951100" cy="22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79" name="Google Shape;179;p22"/>
          <p:cNvSpPr txBox="1"/>
          <p:nvPr>
            <p:ph idx="5" type="body"/>
          </p:nvPr>
        </p:nvSpPr>
        <p:spPr>
          <a:xfrm>
            <a:off x="5321025" y="801853"/>
            <a:ext cx="3016500" cy="15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80" name="Google Shape;180;p22"/>
          <p:cNvSpPr txBox="1"/>
          <p:nvPr>
            <p:ph idx="6" type="subTitle"/>
          </p:nvPr>
        </p:nvSpPr>
        <p:spPr>
          <a:xfrm>
            <a:off x="854800" y="922100"/>
            <a:ext cx="29511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2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2" name="Google Shape;182;p22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ITLE_3_1_1_1_1_1_1_1_1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/>
          <p:nvPr/>
        </p:nvSpPr>
        <p:spPr>
          <a:xfrm>
            <a:off x="3263350" y="1223800"/>
            <a:ext cx="2617200" cy="27255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5" name="Google Shape;185;p23"/>
          <p:cNvSpPr txBox="1"/>
          <p:nvPr>
            <p:ph idx="1" type="subTitle"/>
          </p:nvPr>
        </p:nvSpPr>
        <p:spPr>
          <a:xfrm>
            <a:off x="3263400" y="1216529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3"/>
          <p:cNvSpPr/>
          <p:nvPr/>
        </p:nvSpPr>
        <p:spPr>
          <a:xfrm>
            <a:off x="643300" y="1223800"/>
            <a:ext cx="2617200" cy="27255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7" name="Google Shape;187;p23"/>
          <p:cNvSpPr txBox="1"/>
          <p:nvPr>
            <p:ph idx="2" type="body"/>
          </p:nvPr>
        </p:nvSpPr>
        <p:spPr>
          <a:xfrm>
            <a:off x="650150" y="1553646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88" name="Google Shape;188;p23"/>
          <p:cNvSpPr/>
          <p:nvPr/>
        </p:nvSpPr>
        <p:spPr>
          <a:xfrm>
            <a:off x="5883400" y="1223800"/>
            <a:ext cx="2617200" cy="2725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9" name="Google Shape;189;p23"/>
          <p:cNvSpPr txBox="1"/>
          <p:nvPr>
            <p:ph idx="3" type="subTitle"/>
          </p:nvPr>
        </p:nvSpPr>
        <p:spPr>
          <a:xfrm>
            <a:off x="5883500" y="1216529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3"/>
          <p:cNvSpPr txBox="1"/>
          <p:nvPr>
            <p:ph idx="4" type="body"/>
          </p:nvPr>
        </p:nvSpPr>
        <p:spPr>
          <a:xfrm>
            <a:off x="546686" y="3949300"/>
            <a:ext cx="2404800" cy="3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91" name="Google Shape;191;p23"/>
          <p:cNvSpPr txBox="1"/>
          <p:nvPr>
            <p:ph idx="5" type="subTitle"/>
          </p:nvPr>
        </p:nvSpPr>
        <p:spPr>
          <a:xfrm>
            <a:off x="646300" y="1216529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3"/>
          <p:cNvSpPr txBox="1"/>
          <p:nvPr>
            <p:ph idx="6" type="body"/>
          </p:nvPr>
        </p:nvSpPr>
        <p:spPr>
          <a:xfrm>
            <a:off x="3264850" y="1553646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93" name="Google Shape;193;p23"/>
          <p:cNvSpPr txBox="1"/>
          <p:nvPr>
            <p:ph idx="7" type="body"/>
          </p:nvPr>
        </p:nvSpPr>
        <p:spPr>
          <a:xfrm>
            <a:off x="5883400" y="1553646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94" name="Google Shape;194;p23"/>
          <p:cNvSpPr txBox="1"/>
          <p:nvPr>
            <p:ph idx="8" type="body"/>
          </p:nvPr>
        </p:nvSpPr>
        <p:spPr>
          <a:xfrm>
            <a:off x="650150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95" name="Google Shape;195;p23"/>
          <p:cNvSpPr txBox="1"/>
          <p:nvPr>
            <p:ph idx="9" type="body"/>
          </p:nvPr>
        </p:nvSpPr>
        <p:spPr>
          <a:xfrm>
            <a:off x="1880475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96" name="Google Shape;196;p23"/>
          <p:cNvSpPr txBox="1"/>
          <p:nvPr>
            <p:ph idx="13" type="body"/>
          </p:nvPr>
        </p:nvSpPr>
        <p:spPr>
          <a:xfrm>
            <a:off x="3266775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97" name="Google Shape;197;p23"/>
          <p:cNvSpPr txBox="1"/>
          <p:nvPr>
            <p:ph idx="14" type="body"/>
          </p:nvPr>
        </p:nvSpPr>
        <p:spPr>
          <a:xfrm>
            <a:off x="4497100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98" name="Google Shape;198;p23"/>
          <p:cNvSpPr txBox="1"/>
          <p:nvPr>
            <p:ph idx="15" type="body"/>
          </p:nvPr>
        </p:nvSpPr>
        <p:spPr>
          <a:xfrm>
            <a:off x="5883400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99" name="Google Shape;199;p23"/>
          <p:cNvSpPr txBox="1"/>
          <p:nvPr>
            <p:ph idx="16" type="body"/>
          </p:nvPr>
        </p:nvSpPr>
        <p:spPr>
          <a:xfrm>
            <a:off x="7113725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200" name="Google Shape;200;p23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1" name="Google Shape;201;p23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23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3" name="Google Shape;203;p23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tions Pros and Cons">
  <p:cSld name="TITLE_3_1_1_1_1_1_1_1_1_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/>
          <p:nvPr/>
        </p:nvSpPr>
        <p:spPr>
          <a:xfrm>
            <a:off x="298286" y="2469752"/>
            <a:ext cx="2849400" cy="23673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6" name="Google Shape;206;p24"/>
          <p:cNvSpPr/>
          <p:nvPr/>
        </p:nvSpPr>
        <p:spPr>
          <a:xfrm>
            <a:off x="3148000" y="2469752"/>
            <a:ext cx="2849400" cy="2367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7" name="Google Shape;207;p24"/>
          <p:cNvSpPr/>
          <p:nvPr/>
        </p:nvSpPr>
        <p:spPr>
          <a:xfrm>
            <a:off x="5984943" y="2469752"/>
            <a:ext cx="2849400" cy="23673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8" name="Google Shape;208;p24"/>
          <p:cNvSpPr/>
          <p:nvPr>
            <p:ph idx="2" type="pic"/>
          </p:nvPr>
        </p:nvSpPr>
        <p:spPr>
          <a:xfrm>
            <a:off x="299192" y="1071125"/>
            <a:ext cx="2861400" cy="14016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24"/>
          <p:cNvSpPr/>
          <p:nvPr>
            <p:ph idx="3" type="pic"/>
          </p:nvPr>
        </p:nvSpPr>
        <p:spPr>
          <a:xfrm>
            <a:off x="3147675" y="1071125"/>
            <a:ext cx="2837100" cy="14016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24"/>
          <p:cNvSpPr/>
          <p:nvPr>
            <p:ph idx="4" type="pic"/>
          </p:nvPr>
        </p:nvSpPr>
        <p:spPr>
          <a:xfrm>
            <a:off x="5984750" y="1071125"/>
            <a:ext cx="2849400" cy="14016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24"/>
          <p:cNvSpPr txBox="1"/>
          <p:nvPr>
            <p:ph idx="1" type="subTitle"/>
          </p:nvPr>
        </p:nvSpPr>
        <p:spPr>
          <a:xfrm>
            <a:off x="313140" y="2454080"/>
            <a:ext cx="28155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24"/>
          <p:cNvSpPr txBox="1"/>
          <p:nvPr>
            <p:ph idx="5" type="body"/>
          </p:nvPr>
        </p:nvSpPr>
        <p:spPr>
          <a:xfrm>
            <a:off x="3157834" y="2811042"/>
            <a:ext cx="28155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13" name="Google Shape;213;p24"/>
          <p:cNvSpPr txBox="1"/>
          <p:nvPr>
            <p:ph idx="6" type="body"/>
          </p:nvPr>
        </p:nvSpPr>
        <p:spPr>
          <a:xfrm>
            <a:off x="6001839" y="2811042"/>
            <a:ext cx="28155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14" name="Google Shape;214;p24"/>
          <p:cNvSpPr txBox="1"/>
          <p:nvPr>
            <p:ph idx="7" type="body"/>
          </p:nvPr>
        </p:nvSpPr>
        <p:spPr>
          <a:xfrm>
            <a:off x="317282" y="2811042"/>
            <a:ext cx="28155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15" name="Google Shape;215;p24"/>
          <p:cNvSpPr txBox="1"/>
          <p:nvPr>
            <p:ph idx="8" type="subTitle"/>
          </p:nvPr>
        </p:nvSpPr>
        <p:spPr>
          <a:xfrm>
            <a:off x="3153692" y="2454080"/>
            <a:ext cx="28155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24"/>
          <p:cNvSpPr txBox="1"/>
          <p:nvPr>
            <p:ph idx="9" type="subTitle"/>
          </p:nvPr>
        </p:nvSpPr>
        <p:spPr>
          <a:xfrm>
            <a:off x="5997697" y="2454080"/>
            <a:ext cx="28155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24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8" name="Google Shape;218;p24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24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0" name="Google Shape;220;p24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dditional Points">
  <p:cSld name="TITLE_3_1_1_1_1_1_1_1_1_1_1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/>
          <p:nvPr/>
        </p:nvSpPr>
        <p:spPr>
          <a:xfrm>
            <a:off x="298300" y="1216800"/>
            <a:ext cx="3491400" cy="32604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3" name="Google Shape;223;p25"/>
          <p:cNvSpPr txBox="1"/>
          <p:nvPr>
            <p:ph idx="1" type="subTitle"/>
          </p:nvPr>
        </p:nvSpPr>
        <p:spPr>
          <a:xfrm>
            <a:off x="323945" y="1242931"/>
            <a:ext cx="33144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25"/>
          <p:cNvSpPr/>
          <p:nvPr>
            <p:ph idx="2" type="pic"/>
          </p:nvPr>
        </p:nvSpPr>
        <p:spPr>
          <a:xfrm>
            <a:off x="3789350" y="1216800"/>
            <a:ext cx="5062200" cy="3622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25"/>
          <p:cNvSpPr txBox="1"/>
          <p:nvPr>
            <p:ph idx="3" type="body"/>
          </p:nvPr>
        </p:nvSpPr>
        <p:spPr>
          <a:xfrm>
            <a:off x="336530" y="1554822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26" name="Google Shape;226;p25"/>
          <p:cNvSpPr txBox="1"/>
          <p:nvPr>
            <p:ph idx="4" type="subTitle"/>
          </p:nvPr>
        </p:nvSpPr>
        <p:spPr>
          <a:xfrm>
            <a:off x="336530" y="2289922"/>
            <a:ext cx="33015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25"/>
          <p:cNvSpPr txBox="1"/>
          <p:nvPr>
            <p:ph idx="5" type="body"/>
          </p:nvPr>
        </p:nvSpPr>
        <p:spPr>
          <a:xfrm>
            <a:off x="349106" y="2601813"/>
            <a:ext cx="33015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28" name="Google Shape;228;p25"/>
          <p:cNvSpPr txBox="1"/>
          <p:nvPr>
            <p:ph idx="6" type="subTitle"/>
          </p:nvPr>
        </p:nvSpPr>
        <p:spPr>
          <a:xfrm>
            <a:off x="323945" y="3346542"/>
            <a:ext cx="33144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25"/>
          <p:cNvSpPr txBox="1"/>
          <p:nvPr>
            <p:ph idx="7" type="body"/>
          </p:nvPr>
        </p:nvSpPr>
        <p:spPr>
          <a:xfrm>
            <a:off x="336569" y="3658433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30" name="Google Shape;230;p25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1" name="Google Shape;231;p25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5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3" name="Google Shape;233;p25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3_1_1_1_1_1_1_1_1_1_1_2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/>
          <p:nvPr/>
        </p:nvSpPr>
        <p:spPr>
          <a:xfrm>
            <a:off x="298300" y="1213300"/>
            <a:ext cx="5646900" cy="32604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6" name="Google Shape;236;p26"/>
          <p:cNvSpPr txBox="1"/>
          <p:nvPr>
            <p:ph idx="1" type="body"/>
          </p:nvPr>
        </p:nvSpPr>
        <p:spPr>
          <a:xfrm>
            <a:off x="298300" y="1370375"/>
            <a:ext cx="5646900" cy="29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37" name="Google Shape;237;p26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8" name="Google Shape;238;p26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26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0" name="Google Shape;240;p26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TITLE_3_1_1_1_1_1_1_1_1_1_1_2_2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/>
          <p:nvPr/>
        </p:nvSpPr>
        <p:spPr>
          <a:xfrm>
            <a:off x="298300" y="1213300"/>
            <a:ext cx="56469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3" name="Google Shape;243;p27"/>
          <p:cNvSpPr txBox="1"/>
          <p:nvPr>
            <p:ph idx="1" type="body"/>
          </p:nvPr>
        </p:nvSpPr>
        <p:spPr>
          <a:xfrm>
            <a:off x="298300" y="1370375"/>
            <a:ext cx="5646900" cy="29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44" name="Google Shape;244;p27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5" name="Google Shape;245;p27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27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7" name="Google Shape;247;p27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3_1_1_1_1_1_1_1_1_1_1_2_1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/>
        </p:nvSpPr>
        <p:spPr>
          <a:xfrm>
            <a:off x="298300" y="1213300"/>
            <a:ext cx="40788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0" name="Google Shape;250;p28"/>
          <p:cNvSpPr txBox="1"/>
          <p:nvPr>
            <p:ph idx="1" type="body"/>
          </p:nvPr>
        </p:nvSpPr>
        <p:spPr>
          <a:xfrm>
            <a:off x="298300" y="1370375"/>
            <a:ext cx="4036200" cy="29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51" name="Google Shape;251;p28"/>
          <p:cNvSpPr/>
          <p:nvPr/>
        </p:nvSpPr>
        <p:spPr>
          <a:xfrm>
            <a:off x="4377100" y="1213300"/>
            <a:ext cx="4078800" cy="32604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2" name="Google Shape;252;p28"/>
          <p:cNvSpPr txBox="1"/>
          <p:nvPr>
            <p:ph idx="2" type="body"/>
          </p:nvPr>
        </p:nvSpPr>
        <p:spPr>
          <a:xfrm>
            <a:off x="4377100" y="1370375"/>
            <a:ext cx="4036200" cy="29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53" name="Google Shape;253;p28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4" name="Google Shape;254;p28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28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6" name="Google Shape;256;p28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lth and Safety">
  <p:cSld name="TITLE_3_1_1_1_1_1_1_1_1_1_1_1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/>
          <p:nvPr>
            <p:ph idx="2" type="pic"/>
          </p:nvPr>
        </p:nvSpPr>
        <p:spPr>
          <a:xfrm>
            <a:off x="3789500" y="1216033"/>
            <a:ext cx="2512800" cy="2711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29"/>
          <p:cNvSpPr/>
          <p:nvPr/>
        </p:nvSpPr>
        <p:spPr>
          <a:xfrm>
            <a:off x="6300850" y="1795700"/>
            <a:ext cx="991200" cy="504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60" name="Google Shape;260;p29"/>
          <p:cNvSpPr/>
          <p:nvPr>
            <p:ph idx="3" type="pic"/>
          </p:nvPr>
        </p:nvSpPr>
        <p:spPr>
          <a:xfrm>
            <a:off x="6302375" y="2298975"/>
            <a:ext cx="2476800" cy="2539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29"/>
          <p:cNvSpPr/>
          <p:nvPr/>
        </p:nvSpPr>
        <p:spPr>
          <a:xfrm>
            <a:off x="298300" y="1216800"/>
            <a:ext cx="34914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62" name="Google Shape;262;p29"/>
          <p:cNvSpPr txBox="1"/>
          <p:nvPr>
            <p:ph idx="1" type="subTitle"/>
          </p:nvPr>
        </p:nvSpPr>
        <p:spPr>
          <a:xfrm>
            <a:off x="323945" y="1242931"/>
            <a:ext cx="33144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29"/>
          <p:cNvSpPr txBox="1"/>
          <p:nvPr>
            <p:ph idx="4" type="body"/>
          </p:nvPr>
        </p:nvSpPr>
        <p:spPr>
          <a:xfrm>
            <a:off x="336530" y="1554822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64" name="Google Shape;264;p29"/>
          <p:cNvSpPr txBox="1"/>
          <p:nvPr>
            <p:ph idx="5" type="subTitle"/>
          </p:nvPr>
        </p:nvSpPr>
        <p:spPr>
          <a:xfrm>
            <a:off x="336530" y="2289922"/>
            <a:ext cx="33015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29"/>
          <p:cNvSpPr txBox="1"/>
          <p:nvPr>
            <p:ph idx="6" type="body"/>
          </p:nvPr>
        </p:nvSpPr>
        <p:spPr>
          <a:xfrm>
            <a:off x="349106" y="2601813"/>
            <a:ext cx="33015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66" name="Google Shape;266;p29"/>
          <p:cNvSpPr txBox="1"/>
          <p:nvPr>
            <p:ph idx="7" type="subTitle"/>
          </p:nvPr>
        </p:nvSpPr>
        <p:spPr>
          <a:xfrm>
            <a:off x="323945" y="3346542"/>
            <a:ext cx="33144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29"/>
          <p:cNvSpPr txBox="1"/>
          <p:nvPr>
            <p:ph idx="8" type="body"/>
          </p:nvPr>
        </p:nvSpPr>
        <p:spPr>
          <a:xfrm>
            <a:off x="336569" y="3658433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68" name="Google Shape;268;p29"/>
          <p:cNvSpPr/>
          <p:nvPr/>
        </p:nvSpPr>
        <p:spPr>
          <a:xfrm>
            <a:off x="3789500" y="3927425"/>
            <a:ext cx="2512800" cy="5496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69" name="Google Shape;269;p29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0" name="Google Shape;270;p29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29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2" name="Google Shape;272;p29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commendations">
  <p:cSld name="TITLE_3_1_1_1_1_1_1_1_1_1_1_1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/>
          <p:nvPr/>
        </p:nvSpPr>
        <p:spPr>
          <a:xfrm>
            <a:off x="1694350" y="1223800"/>
            <a:ext cx="5755200" cy="35343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5" name="Google Shape;275;p30"/>
          <p:cNvSpPr txBox="1"/>
          <p:nvPr>
            <p:ph idx="1" type="body"/>
          </p:nvPr>
        </p:nvSpPr>
        <p:spPr>
          <a:xfrm>
            <a:off x="1705750" y="1223400"/>
            <a:ext cx="5755200" cy="35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76" name="Google Shape;276;p30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7" name="Google Shape;277;p30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30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9" name="Google Shape;279;p30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cision Making Timelines">
  <p:cSld name="TITLE_3_1_1_1_1_1_1_1_1_1_1_1_1_1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 txBox="1"/>
          <p:nvPr>
            <p:ph idx="1" type="subTitle"/>
          </p:nvPr>
        </p:nvSpPr>
        <p:spPr>
          <a:xfrm>
            <a:off x="974626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31"/>
          <p:cNvSpPr txBox="1"/>
          <p:nvPr>
            <p:ph idx="2" type="subTitle"/>
          </p:nvPr>
        </p:nvSpPr>
        <p:spPr>
          <a:xfrm>
            <a:off x="1947538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31"/>
          <p:cNvSpPr txBox="1"/>
          <p:nvPr>
            <p:ph idx="3" type="subTitle"/>
          </p:nvPr>
        </p:nvSpPr>
        <p:spPr>
          <a:xfrm>
            <a:off x="2920451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31"/>
          <p:cNvSpPr txBox="1"/>
          <p:nvPr>
            <p:ph idx="4" type="subTitle"/>
          </p:nvPr>
        </p:nvSpPr>
        <p:spPr>
          <a:xfrm>
            <a:off x="3893363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31"/>
          <p:cNvSpPr txBox="1"/>
          <p:nvPr>
            <p:ph idx="5" type="subTitle"/>
          </p:nvPr>
        </p:nvSpPr>
        <p:spPr>
          <a:xfrm>
            <a:off x="4866276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31"/>
          <p:cNvSpPr txBox="1"/>
          <p:nvPr>
            <p:ph idx="6" type="subTitle"/>
          </p:nvPr>
        </p:nvSpPr>
        <p:spPr>
          <a:xfrm>
            <a:off x="5839189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31"/>
          <p:cNvSpPr txBox="1"/>
          <p:nvPr>
            <p:ph idx="7" type="subTitle"/>
          </p:nvPr>
        </p:nvSpPr>
        <p:spPr>
          <a:xfrm>
            <a:off x="6812101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31"/>
          <p:cNvSpPr txBox="1"/>
          <p:nvPr>
            <p:ph idx="8" type="subTitle"/>
          </p:nvPr>
        </p:nvSpPr>
        <p:spPr>
          <a:xfrm>
            <a:off x="7785014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89" name="Google Shape;289;p31"/>
          <p:cNvCxnSpPr/>
          <p:nvPr/>
        </p:nvCxnSpPr>
        <p:spPr>
          <a:xfrm>
            <a:off x="326031" y="3827919"/>
            <a:ext cx="8309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31"/>
          <p:cNvCxnSpPr/>
          <p:nvPr/>
        </p:nvCxnSpPr>
        <p:spPr>
          <a:xfrm>
            <a:off x="1060840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31"/>
          <p:cNvCxnSpPr/>
          <p:nvPr/>
        </p:nvCxnSpPr>
        <p:spPr>
          <a:xfrm>
            <a:off x="2039296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31"/>
          <p:cNvCxnSpPr/>
          <p:nvPr/>
        </p:nvCxnSpPr>
        <p:spPr>
          <a:xfrm>
            <a:off x="3011282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3" name="Google Shape;293;p31"/>
          <p:cNvCxnSpPr/>
          <p:nvPr/>
        </p:nvCxnSpPr>
        <p:spPr>
          <a:xfrm>
            <a:off x="3989739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31"/>
          <p:cNvCxnSpPr/>
          <p:nvPr/>
        </p:nvCxnSpPr>
        <p:spPr>
          <a:xfrm>
            <a:off x="4968195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31"/>
          <p:cNvCxnSpPr/>
          <p:nvPr/>
        </p:nvCxnSpPr>
        <p:spPr>
          <a:xfrm>
            <a:off x="5939111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31"/>
          <p:cNvCxnSpPr/>
          <p:nvPr/>
        </p:nvCxnSpPr>
        <p:spPr>
          <a:xfrm>
            <a:off x="6911098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31"/>
          <p:cNvCxnSpPr/>
          <p:nvPr/>
        </p:nvCxnSpPr>
        <p:spPr>
          <a:xfrm>
            <a:off x="7888483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31"/>
          <p:cNvCxnSpPr/>
          <p:nvPr/>
        </p:nvCxnSpPr>
        <p:spPr>
          <a:xfrm>
            <a:off x="1554373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9" name="Google Shape;299;p31"/>
          <p:cNvCxnSpPr/>
          <p:nvPr/>
        </p:nvCxnSpPr>
        <p:spPr>
          <a:xfrm>
            <a:off x="2532830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31"/>
          <p:cNvCxnSpPr/>
          <p:nvPr/>
        </p:nvCxnSpPr>
        <p:spPr>
          <a:xfrm>
            <a:off x="3504816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31"/>
          <p:cNvCxnSpPr/>
          <p:nvPr/>
        </p:nvCxnSpPr>
        <p:spPr>
          <a:xfrm>
            <a:off x="4483273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31"/>
          <p:cNvCxnSpPr/>
          <p:nvPr/>
        </p:nvCxnSpPr>
        <p:spPr>
          <a:xfrm>
            <a:off x="5461729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31"/>
          <p:cNvCxnSpPr/>
          <p:nvPr/>
        </p:nvCxnSpPr>
        <p:spPr>
          <a:xfrm>
            <a:off x="6432645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4" name="Google Shape;304;p31"/>
          <p:cNvCxnSpPr/>
          <p:nvPr/>
        </p:nvCxnSpPr>
        <p:spPr>
          <a:xfrm>
            <a:off x="7404631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31"/>
          <p:cNvCxnSpPr/>
          <p:nvPr/>
        </p:nvCxnSpPr>
        <p:spPr>
          <a:xfrm>
            <a:off x="8382017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31"/>
          <p:cNvCxnSpPr/>
          <p:nvPr/>
        </p:nvCxnSpPr>
        <p:spPr>
          <a:xfrm>
            <a:off x="567306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7" name="Google Shape;307;p31"/>
          <p:cNvSpPr txBox="1"/>
          <p:nvPr>
            <p:ph idx="9" type="body"/>
          </p:nvPr>
        </p:nvSpPr>
        <p:spPr>
          <a:xfrm>
            <a:off x="219725" y="4031189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08" name="Google Shape;308;p31"/>
          <p:cNvSpPr txBox="1"/>
          <p:nvPr>
            <p:ph idx="13" type="body"/>
          </p:nvPr>
        </p:nvSpPr>
        <p:spPr>
          <a:xfrm>
            <a:off x="1676863" y="4031189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09" name="Google Shape;309;p31"/>
          <p:cNvSpPr txBox="1"/>
          <p:nvPr>
            <p:ph idx="14" type="body"/>
          </p:nvPr>
        </p:nvSpPr>
        <p:spPr>
          <a:xfrm>
            <a:off x="3156254" y="4379255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10" name="Google Shape;310;p31"/>
          <p:cNvSpPr txBox="1"/>
          <p:nvPr>
            <p:ph idx="15" type="body"/>
          </p:nvPr>
        </p:nvSpPr>
        <p:spPr>
          <a:xfrm>
            <a:off x="3879515" y="4031189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11" name="Google Shape;311;p31"/>
          <p:cNvSpPr txBox="1"/>
          <p:nvPr>
            <p:ph idx="16" type="body"/>
          </p:nvPr>
        </p:nvSpPr>
        <p:spPr>
          <a:xfrm>
            <a:off x="5835342" y="4031189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12" name="Google Shape;312;p31"/>
          <p:cNvSpPr txBox="1"/>
          <p:nvPr>
            <p:ph idx="17" type="body"/>
          </p:nvPr>
        </p:nvSpPr>
        <p:spPr>
          <a:xfrm>
            <a:off x="7300272" y="4031189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13" name="Google Shape;313;p31"/>
          <p:cNvSpPr txBox="1"/>
          <p:nvPr>
            <p:ph idx="18" type="body"/>
          </p:nvPr>
        </p:nvSpPr>
        <p:spPr>
          <a:xfrm>
            <a:off x="5213426" y="4379255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14" name="Google Shape;314;p31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5" name="Google Shape;315;p31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31"/>
          <p:cNvSpPr/>
          <p:nvPr/>
        </p:nvSpPr>
        <p:spPr>
          <a:xfrm>
            <a:off x="301794" y="301050"/>
            <a:ext cx="6609300" cy="6066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7" name="Google Shape;317;p31"/>
          <p:cNvSpPr txBox="1"/>
          <p:nvPr>
            <p:ph type="title"/>
          </p:nvPr>
        </p:nvSpPr>
        <p:spPr>
          <a:xfrm>
            <a:off x="279173" y="338025"/>
            <a:ext cx="658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&amp;A/Outro Slide">
  <p:cSld name="TITLE_3_1_1_1_1_1_1_1_1_1_1_1_1_1_1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"/>
          <p:cNvSpPr/>
          <p:nvPr/>
        </p:nvSpPr>
        <p:spPr>
          <a:xfrm>
            <a:off x="4316871" y="2841579"/>
            <a:ext cx="1052100" cy="10869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0" name="Google Shape;320;p32"/>
          <p:cNvSpPr/>
          <p:nvPr/>
        </p:nvSpPr>
        <p:spPr>
          <a:xfrm>
            <a:off x="2213760" y="2848150"/>
            <a:ext cx="2101800" cy="543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1" name="Google Shape;321;p32"/>
          <p:cNvSpPr/>
          <p:nvPr/>
        </p:nvSpPr>
        <p:spPr>
          <a:xfrm>
            <a:off x="1172300" y="1208200"/>
            <a:ext cx="3146100" cy="16398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2" name="Google Shape;322;p32"/>
          <p:cNvSpPr txBox="1"/>
          <p:nvPr>
            <p:ph type="title"/>
          </p:nvPr>
        </p:nvSpPr>
        <p:spPr>
          <a:xfrm>
            <a:off x="1172300" y="1208200"/>
            <a:ext cx="3146100" cy="16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3" name="Google Shape;323;p32"/>
          <p:cNvSpPr/>
          <p:nvPr/>
        </p:nvSpPr>
        <p:spPr>
          <a:xfrm>
            <a:off x="4316873" y="2300152"/>
            <a:ext cx="5289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4" name="Google Shape;324;p32"/>
          <p:cNvSpPr txBox="1"/>
          <p:nvPr>
            <p:ph idx="2" type="title"/>
          </p:nvPr>
        </p:nvSpPr>
        <p:spPr>
          <a:xfrm>
            <a:off x="4316875" y="2841575"/>
            <a:ext cx="1052100" cy="108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5" name="Google Shape;325;p32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6" name="Google Shape;326;p32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20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"/>
          <p:cNvSpPr/>
          <p:nvPr/>
        </p:nvSpPr>
        <p:spPr>
          <a:xfrm>
            <a:off x="1822200" y="1536600"/>
            <a:ext cx="4986900" cy="10812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1" name="Google Shape;331;p34"/>
          <p:cNvSpPr txBox="1"/>
          <p:nvPr>
            <p:ph type="title"/>
          </p:nvPr>
        </p:nvSpPr>
        <p:spPr>
          <a:xfrm>
            <a:off x="1822300" y="1548425"/>
            <a:ext cx="49869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2" name="Google Shape;332;p34"/>
          <p:cNvSpPr/>
          <p:nvPr/>
        </p:nvSpPr>
        <p:spPr>
          <a:xfrm>
            <a:off x="4655406" y="2617800"/>
            <a:ext cx="2159400" cy="9891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3" name="Google Shape;333;p34"/>
          <p:cNvSpPr txBox="1"/>
          <p:nvPr>
            <p:ph idx="1" type="subTitle"/>
          </p:nvPr>
        </p:nvSpPr>
        <p:spPr>
          <a:xfrm>
            <a:off x="4649825" y="2625603"/>
            <a:ext cx="2159400" cy="4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34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5" name="Google Shape;335;p34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CUSTOM_3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"/>
          <p:cNvSpPr/>
          <p:nvPr/>
        </p:nvSpPr>
        <p:spPr>
          <a:xfrm>
            <a:off x="1172300" y="1667975"/>
            <a:ext cx="5841600" cy="16398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8" name="Google Shape;338;p35"/>
          <p:cNvSpPr/>
          <p:nvPr/>
        </p:nvSpPr>
        <p:spPr>
          <a:xfrm>
            <a:off x="7013875" y="2761675"/>
            <a:ext cx="5940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9" name="Google Shape;339;p35"/>
          <p:cNvSpPr txBox="1"/>
          <p:nvPr>
            <p:ph type="title"/>
          </p:nvPr>
        </p:nvSpPr>
        <p:spPr>
          <a:xfrm>
            <a:off x="1195425" y="1741825"/>
            <a:ext cx="5616600" cy="17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0" name="Google Shape;340;p35"/>
          <p:cNvSpPr/>
          <p:nvPr/>
        </p:nvSpPr>
        <p:spPr>
          <a:xfrm>
            <a:off x="643300" y="1667975"/>
            <a:ext cx="528900" cy="5289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1" name="Google Shape;341;p35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2" name="Google Shape;342;p35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CUSTOM_4_1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6"/>
          <p:cNvSpPr/>
          <p:nvPr/>
        </p:nvSpPr>
        <p:spPr>
          <a:xfrm>
            <a:off x="298300" y="1213300"/>
            <a:ext cx="3455100" cy="32604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5" name="Google Shape;345;p36"/>
          <p:cNvSpPr txBox="1"/>
          <p:nvPr>
            <p:ph idx="1" type="body"/>
          </p:nvPr>
        </p:nvSpPr>
        <p:spPr>
          <a:xfrm>
            <a:off x="377800" y="1370375"/>
            <a:ext cx="3296100" cy="29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46" name="Google Shape;346;p36"/>
          <p:cNvSpPr/>
          <p:nvPr/>
        </p:nvSpPr>
        <p:spPr>
          <a:xfrm>
            <a:off x="3753400" y="1213300"/>
            <a:ext cx="3455100" cy="32604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7" name="Google Shape;347;p36"/>
          <p:cNvSpPr txBox="1"/>
          <p:nvPr>
            <p:ph idx="2" type="body"/>
          </p:nvPr>
        </p:nvSpPr>
        <p:spPr>
          <a:xfrm>
            <a:off x="3832900" y="1370375"/>
            <a:ext cx="3296100" cy="29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48" name="Google Shape;348;p36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9" name="Google Shape;349;p36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0" name="Google Shape;350;p36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1" name="Google Shape;351;p36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4_1_1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4" name="Google Shape;354;p37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5" name="Google Shape;355;p37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6" name="Google Shape;356;p37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CUSTOM_5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8"/>
          <p:cNvSpPr/>
          <p:nvPr/>
        </p:nvSpPr>
        <p:spPr>
          <a:xfrm>
            <a:off x="298862" y="1213300"/>
            <a:ext cx="42042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9" name="Google Shape;359;p38"/>
          <p:cNvSpPr txBox="1"/>
          <p:nvPr>
            <p:ph idx="1" type="body"/>
          </p:nvPr>
        </p:nvSpPr>
        <p:spPr>
          <a:xfrm>
            <a:off x="370550" y="1290925"/>
            <a:ext cx="4060800" cy="30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60" name="Google Shape;360;p38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1" name="Google Shape;361;p38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2" name="Google Shape;362;p38"/>
          <p:cNvSpPr/>
          <p:nvPr/>
        </p:nvSpPr>
        <p:spPr>
          <a:xfrm>
            <a:off x="298300" y="301050"/>
            <a:ext cx="42363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3" name="Google Shape;363;p38"/>
          <p:cNvSpPr txBox="1"/>
          <p:nvPr>
            <p:ph type="title"/>
          </p:nvPr>
        </p:nvSpPr>
        <p:spPr>
          <a:xfrm>
            <a:off x="279177" y="338025"/>
            <a:ext cx="42042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CUSTOM_6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9"/>
          <p:cNvSpPr/>
          <p:nvPr/>
        </p:nvSpPr>
        <p:spPr>
          <a:xfrm>
            <a:off x="1172300" y="1667975"/>
            <a:ext cx="5841600" cy="16398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6" name="Google Shape;366;p39"/>
          <p:cNvSpPr/>
          <p:nvPr/>
        </p:nvSpPr>
        <p:spPr>
          <a:xfrm>
            <a:off x="7013875" y="2761675"/>
            <a:ext cx="5940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7" name="Google Shape;367;p39"/>
          <p:cNvSpPr txBox="1"/>
          <p:nvPr>
            <p:ph type="title"/>
          </p:nvPr>
        </p:nvSpPr>
        <p:spPr>
          <a:xfrm>
            <a:off x="1195425" y="1741825"/>
            <a:ext cx="5616600" cy="17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8" name="Google Shape;368;p39"/>
          <p:cNvSpPr/>
          <p:nvPr/>
        </p:nvSpPr>
        <p:spPr>
          <a:xfrm>
            <a:off x="643300" y="1667975"/>
            <a:ext cx="528900" cy="5289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9" name="Google Shape;369;p39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0" name="Google Shape;370;p39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CUSTOM_7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0"/>
          <p:cNvSpPr/>
          <p:nvPr/>
        </p:nvSpPr>
        <p:spPr>
          <a:xfrm>
            <a:off x="1172300" y="2775600"/>
            <a:ext cx="2953200" cy="8907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3" name="Google Shape;373;p40"/>
          <p:cNvSpPr/>
          <p:nvPr/>
        </p:nvSpPr>
        <p:spPr>
          <a:xfrm>
            <a:off x="1172300" y="1477197"/>
            <a:ext cx="5841600" cy="12984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4" name="Google Shape;374;p40"/>
          <p:cNvSpPr/>
          <p:nvPr/>
        </p:nvSpPr>
        <p:spPr>
          <a:xfrm>
            <a:off x="4125500" y="2775588"/>
            <a:ext cx="5940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5" name="Google Shape;375;p40"/>
          <p:cNvSpPr txBox="1"/>
          <p:nvPr>
            <p:ph type="title"/>
          </p:nvPr>
        </p:nvSpPr>
        <p:spPr>
          <a:xfrm>
            <a:off x="1227050" y="1551048"/>
            <a:ext cx="5732100" cy="11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6" name="Google Shape;376;p40"/>
          <p:cNvSpPr txBox="1"/>
          <p:nvPr>
            <p:ph idx="1" type="subTitle"/>
          </p:nvPr>
        </p:nvSpPr>
        <p:spPr>
          <a:xfrm>
            <a:off x="1240100" y="2837775"/>
            <a:ext cx="28323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40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8" name="Google Shape;378;p40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9" name="Google Shape;379;p40"/>
          <p:cNvSpPr txBox="1"/>
          <p:nvPr>
            <p:ph idx="2" type="body"/>
          </p:nvPr>
        </p:nvSpPr>
        <p:spPr>
          <a:xfrm>
            <a:off x="1187325" y="3840875"/>
            <a:ext cx="6892800" cy="10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USTOM_8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1"/>
          <p:cNvSpPr txBox="1"/>
          <p:nvPr>
            <p:ph idx="1" type="body"/>
          </p:nvPr>
        </p:nvSpPr>
        <p:spPr>
          <a:xfrm>
            <a:off x="333900" y="1202400"/>
            <a:ext cx="4060800" cy="27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82" name="Google Shape;382;p41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3" name="Google Shape;383;p41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CUSTOM_9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2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6" name="Google Shape;386;p42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7" name="Google Shape;387;p42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8" name="Google Shape;388;p42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9" name="Google Shape;389;p42"/>
          <p:cNvSpPr txBox="1"/>
          <p:nvPr>
            <p:ph idx="1" type="body"/>
          </p:nvPr>
        </p:nvSpPr>
        <p:spPr>
          <a:xfrm>
            <a:off x="333900" y="1202400"/>
            <a:ext cx="4060800" cy="27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10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3"/>
          <p:cNvSpPr txBox="1"/>
          <p:nvPr>
            <p:ph idx="1" type="subTitle"/>
          </p:nvPr>
        </p:nvSpPr>
        <p:spPr>
          <a:xfrm>
            <a:off x="317500" y="1251400"/>
            <a:ext cx="40110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43"/>
          <p:cNvSpPr txBox="1"/>
          <p:nvPr>
            <p:ph idx="2" type="subTitle"/>
          </p:nvPr>
        </p:nvSpPr>
        <p:spPr>
          <a:xfrm>
            <a:off x="4421675" y="1251400"/>
            <a:ext cx="40110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43"/>
          <p:cNvSpPr txBox="1"/>
          <p:nvPr>
            <p:ph idx="3" type="subTitle"/>
          </p:nvPr>
        </p:nvSpPr>
        <p:spPr>
          <a:xfrm>
            <a:off x="317500" y="2300000"/>
            <a:ext cx="40110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43"/>
          <p:cNvSpPr txBox="1"/>
          <p:nvPr>
            <p:ph idx="4" type="subTitle"/>
          </p:nvPr>
        </p:nvSpPr>
        <p:spPr>
          <a:xfrm>
            <a:off x="4421675" y="2300000"/>
            <a:ext cx="40110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43"/>
          <p:cNvSpPr txBox="1"/>
          <p:nvPr>
            <p:ph idx="5" type="subTitle"/>
          </p:nvPr>
        </p:nvSpPr>
        <p:spPr>
          <a:xfrm>
            <a:off x="317500" y="3348600"/>
            <a:ext cx="40110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p43"/>
          <p:cNvSpPr txBox="1"/>
          <p:nvPr>
            <p:ph idx="6" type="subTitle"/>
          </p:nvPr>
        </p:nvSpPr>
        <p:spPr>
          <a:xfrm>
            <a:off x="4421675" y="3348600"/>
            <a:ext cx="40110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43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98" name="Google Shape;398;p43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9" name="Google Shape;399;p43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0" name="Google Shape;400;p43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11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"/>
          <p:cNvSpPr/>
          <p:nvPr/>
        </p:nvSpPr>
        <p:spPr>
          <a:xfrm>
            <a:off x="292600" y="1214724"/>
            <a:ext cx="4239000" cy="25014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3" name="Google Shape;403;p44"/>
          <p:cNvSpPr/>
          <p:nvPr>
            <p:ph idx="2" type="pic"/>
          </p:nvPr>
        </p:nvSpPr>
        <p:spPr>
          <a:xfrm>
            <a:off x="4531775" y="1221524"/>
            <a:ext cx="4302600" cy="3635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44"/>
          <p:cNvSpPr txBox="1"/>
          <p:nvPr>
            <p:ph idx="1" type="body"/>
          </p:nvPr>
        </p:nvSpPr>
        <p:spPr>
          <a:xfrm>
            <a:off x="340319" y="1261074"/>
            <a:ext cx="4061400" cy="24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5" name="Google Shape;405;p44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6" name="Google Shape;406;p44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7" name="Google Shape;407;p44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8" name="Google Shape;408;p44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2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5"/>
          <p:cNvSpPr/>
          <p:nvPr/>
        </p:nvSpPr>
        <p:spPr>
          <a:xfrm>
            <a:off x="290556" y="1213300"/>
            <a:ext cx="40176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1" name="Google Shape;411;p45"/>
          <p:cNvSpPr txBox="1"/>
          <p:nvPr>
            <p:ph idx="1" type="body"/>
          </p:nvPr>
        </p:nvSpPr>
        <p:spPr>
          <a:xfrm>
            <a:off x="416145" y="2078725"/>
            <a:ext cx="37665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12" name="Google Shape;412;p45"/>
          <p:cNvSpPr/>
          <p:nvPr/>
        </p:nvSpPr>
        <p:spPr>
          <a:xfrm>
            <a:off x="4308218" y="1213300"/>
            <a:ext cx="4017600" cy="32604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3" name="Google Shape;413;p45"/>
          <p:cNvSpPr txBox="1"/>
          <p:nvPr>
            <p:ph idx="2" type="body"/>
          </p:nvPr>
        </p:nvSpPr>
        <p:spPr>
          <a:xfrm>
            <a:off x="4433807" y="2078725"/>
            <a:ext cx="37665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14" name="Google Shape;414;p45"/>
          <p:cNvSpPr txBox="1"/>
          <p:nvPr>
            <p:ph idx="3" type="subTitle"/>
          </p:nvPr>
        </p:nvSpPr>
        <p:spPr>
          <a:xfrm>
            <a:off x="416145" y="1328375"/>
            <a:ext cx="37665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45"/>
          <p:cNvSpPr txBox="1"/>
          <p:nvPr>
            <p:ph idx="4" type="subTitle"/>
          </p:nvPr>
        </p:nvSpPr>
        <p:spPr>
          <a:xfrm>
            <a:off x="4433807" y="1328375"/>
            <a:ext cx="37665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45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7" name="Google Shape;417;p45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8" name="Google Shape;418;p45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9" name="Google Shape;419;p45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13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6"/>
          <p:cNvSpPr/>
          <p:nvPr/>
        </p:nvSpPr>
        <p:spPr>
          <a:xfrm>
            <a:off x="290556" y="1213300"/>
            <a:ext cx="28455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2" name="Google Shape;422;p46"/>
          <p:cNvSpPr txBox="1"/>
          <p:nvPr>
            <p:ph idx="1" type="body"/>
          </p:nvPr>
        </p:nvSpPr>
        <p:spPr>
          <a:xfrm>
            <a:off x="379498" y="2078725"/>
            <a:ext cx="26673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23" name="Google Shape;423;p46"/>
          <p:cNvSpPr/>
          <p:nvPr/>
        </p:nvSpPr>
        <p:spPr>
          <a:xfrm>
            <a:off x="3135874" y="1213300"/>
            <a:ext cx="2845500" cy="32604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4" name="Google Shape;424;p46"/>
          <p:cNvSpPr txBox="1"/>
          <p:nvPr>
            <p:ph idx="2" type="body"/>
          </p:nvPr>
        </p:nvSpPr>
        <p:spPr>
          <a:xfrm>
            <a:off x="3224816" y="2078725"/>
            <a:ext cx="26673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25" name="Google Shape;425;p46"/>
          <p:cNvSpPr txBox="1"/>
          <p:nvPr>
            <p:ph idx="3" type="subTitle"/>
          </p:nvPr>
        </p:nvSpPr>
        <p:spPr>
          <a:xfrm>
            <a:off x="379498" y="1328375"/>
            <a:ext cx="26673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46"/>
          <p:cNvSpPr txBox="1"/>
          <p:nvPr>
            <p:ph idx="4" type="subTitle"/>
          </p:nvPr>
        </p:nvSpPr>
        <p:spPr>
          <a:xfrm>
            <a:off x="3224816" y="1328375"/>
            <a:ext cx="26673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46"/>
          <p:cNvSpPr/>
          <p:nvPr/>
        </p:nvSpPr>
        <p:spPr>
          <a:xfrm>
            <a:off x="5981304" y="1213300"/>
            <a:ext cx="2845500" cy="32604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8" name="Google Shape;428;p46"/>
          <p:cNvSpPr txBox="1"/>
          <p:nvPr>
            <p:ph idx="5" type="body"/>
          </p:nvPr>
        </p:nvSpPr>
        <p:spPr>
          <a:xfrm>
            <a:off x="6070247" y="2078725"/>
            <a:ext cx="26673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29" name="Google Shape;429;p46"/>
          <p:cNvSpPr txBox="1"/>
          <p:nvPr>
            <p:ph idx="6" type="subTitle"/>
          </p:nvPr>
        </p:nvSpPr>
        <p:spPr>
          <a:xfrm>
            <a:off x="6070247" y="1328375"/>
            <a:ext cx="26673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46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1" name="Google Shape;431;p46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2" name="Google Shape;432;p46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3" name="Google Shape;433;p46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14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7"/>
          <p:cNvSpPr/>
          <p:nvPr/>
        </p:nvSpPr>
        <p:spPr>
          <a:xfrm>
            <a:off x="292600" y="1213300"/>
            <a:ext cx="21327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6" name="Google Shape;436;p47"/>
          <p:cNvSpPr txBox="1"/>
          <p:nvPr>
            <p:ph idx="1" type="body"/>
          </p:nvPr>
        </p:nvSpPr>
        <p:spPr>
          <a:xfrm>
            <a:off x="388220" y="2064025"/>
            <a:ext cx="19338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37" name="Google Shape;437;p47"/>
          <p:cNvSpPr/>
          <p:nvPr/>
        </p:nvSpPr>
        <p:spPr>
          <a:xfrm>
            <a:off x="2425130" y="1213300"/>
            <a:ext cx="2132700" cy="32604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8" name="Google Shape;438;p47"/>
          <p:cNvSpPr txBox="1"/>
          <p:nvPr>
            <p:ph idx="2" type="body"/>
          </p:nvPr>
        </p:nvSpPr>
        <p:spPr>
          <a:xfrm>
            <a:off x="2524606" y="2073825"/>
            <a:ext cx="19338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39" name="Google Shape;439;p47"/>
          <p:cNvSpPr txBox="1"/>
          <p:nvPr>
            <p:ph idx="3" type="subTitle"/>
          </p:nvPr>
        </p:nvSpPr>
        <p:spPr>
          <a:xfrm>
            <a:off x="395987" y="1313675"/>
            <a:ext cx="19338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47"/>
          <p:cNvSpPr txBox="1"/>
          <p:nvPr>
            <p:ph idx="4" type="subTitle"/>
          </p:nvPr>
        </p:nvSpPr>
        <p:spPr>
          <a:xfrm>
            <a:off x="2524607" y="1323475"/>
            <a:ext cx="19338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47"/>
          <p:cNvSpPr/>
          <p:nvPr/>
        </p:nvSpPr>
        <p:spPr>
          <a:xfrm>
            <a:off x="4557594" y="1213300"/>
            <a:ext cx="2132700" cy="32604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2" name="Google Shape;442;p47"/>
          <p:cNvSpPr txBox="1"/>
          <p:nvPr>
            <p:ph idx="5" type="body"/>
          </p:nvPr>
        </p:nvSpPr>
        <p:spPr>
          <a:xfrm>
            <a:off x="4657139" y="2073825"/>
            <a:ext cx="19338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43" name="Google Shape;443;p47"/>
          <p:cNvSpPr/>
          <p:nvPr/>
        </p:nvSpPr>
        <p:spPr>
          <a:xfrm>
            <a:off x="6690125" y="1213300"/>
            <a:ext cx="2132700" cy="32604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4" name="Google Shape;444;p47"/>
          <p:cNvSpPr txBox="1"/>
          <p:nvPr>
            <p:ph idx="6" type="body"/>
          </p:nvPr>
        </p:nvSpPr>
        <p:spPr>
          <a:xfrm>
            <a:off x="6789589" y="2073825"/>
            <a:ext cx="19338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45" name="Google Shape;445;p47"/>
          <p:cNvSpPr txBox="1"/>
          <p:nvPr>
            <p:ph idx="7" type="subTitle"/>
          </p:nvPr>
        </p:nvSpPr>
        <p:spPr>
          <a:xfrm>
            <a:off x="4657140" y="1323475"/>
            <a:ext cx="19338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47"/>
          <p:cNvSpPr txBox="1"/>
          <p:nvPr>
            <p:ph idx="8" type="subTitle"/>
          </p:nvPr>
        </p:nvSpPr>
        <p:spPr>
          <a:xfrm>
            <a:off x="6789588" y="1323475"/>
            <a:ext cx="19338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47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8" name="Google Shape;448;p47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9" name="Google Shape;449;p47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0" name="Google Shape;450;p47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CUSTOM_15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8"/>
          <p:cNvSpPr/>
          <p:nvPr>
            <p:ph idx="2" type="pic"/>
          </p:nvPr>
        </p:nvSpPr>
        <p:spPr>
          <a:xfrm>
            <a:off x="332000" y="1102925"/>
            <a:ext cx="6915000" cy="372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48"/>
          <p:cNvSpPr/>
          <p:nvPr/>
        </p:nvSpPr>
        <p:spPr>
          <a:xfrm>
            <a:off x="7236337" y="1102925"/>
            <a:ext cx="1097400" cy="4605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4" name="Google Shape;454;p48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5" name="Google Shape;455;p48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6" name="Google Shape;456;p48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7" name="Google Shape;457;p48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16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/>
          <p:nvPr/>
        </p:nvSpPr>
        <p:spPr>
          <a:xfrm>
            <a:off x="299641" y="301944"/>
            <a:ext cx="2757300" cy="10122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0" name="Google Shape;460;p49"/>
          <p:cNvSpPr/>
          <p:nvPr/>
        </p:nvSpPr>
        <p:spPr>
          <a:xfrm>
            <a:off x="298987" y="3164944"/>
            <a:ext cx="2763300" cy="16836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1" name="Google Shape;461;p49"/>
          <p:cNvSpPr txBox="1"/>
          <p:nvPr>
            <p:ph type="title"/>
          </p:nvPr>
        </p:nvSpPr>
        <p:spPr>
          <a:xfrm>
            <a:off x="276860" y="334005"/>
            <a:ext cx="2729700" cy="1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2" name="Google Shape;462;p49"/>
          <p:cNvSpPr txBox="1"/>
          <p:nvPr>
            <p:ph idx="1" type="subTitle"/>
          </p:nvPr>
        </p:nvSpPr>
        <p:spPr>
          <a:xfrm>
            <a:off x="335627" y="3143713"/>
            <a:ext cx="27231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49"/>
          <p:cNvSpPr/>
          <p:nvPr/>
        </p:nvSpPr>
        <p:spPr>
          <a:xfrm>
            <a:off x="3055339" y="3164944"/>
            <a:ext cx="2757300" cy="168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4" name="Google Shape;464;p49"/>
          <p:cNvSpPr/>
          <p:nvPr>
            <p:ph idx="2" type="pic"/>
          </p:nvPr>
        </p:nvSpPr>
        <p:spPr>
          <a:xfrm>
            <a:off x="305510" y="1313560"/>
            <a:ext cx="2746200" cy="184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49"/>
          <p:cNvSpPr txBox="1"/>
          <p:nvPr>
            <p:ph idx="3" type="subTitle"/>
          </p:nvPr>
        </p:nvSpPr>
        <p:spPr>
          <a:xfrm>
            <a:off x="3085572" y="3143713"/>
            <a:ext cx="27231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p49"/>
          <p:cNvSpPr txBox="1"/>
          <p:nvPr>
            <p:ph idx="4" type="body"/>
          </p:nvPr>
        </p:nvSpPr>
        <p:spPr>
          <a:xfrm>
            <a:off x="329783" y="3743746"/>
            <a:ext cx="2697000" cy="10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67" name="Google Shape;467;p49"/>
          <p:cNvSpPr txBox="1"/>
          <p:nvPr>
            <p:ph idx="5" type="body"/>
          </p:nvPr>
        </p:nvSpPr>
        <p:spPr>
          <a:xfrm>
            <a:off x="3088466" y="3743746"/>
            <a:ext cx="2697000" cy="10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68" name="Google Shape;468;p49"/>
          <p:cNvSpPr/>
          <p:nvPr/>
        </p:nvSpPr>
        <p:spPr>
          <a:xfrm>
            <a:off x="3062463" y="809593"/>
            <a:ext cx="1136400" cy="5037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9" name="Google Shape;469;p49"/>
          <p:cNvSpPr/>
          <p:nvPr>
            <p:ph idx="6" type="pic"/>
          </p:nvPr>
        </p:nvSpPr>
        <p:spPr>
          <a:xfrm>
            <a:off x="3063994" y="1313560"/>
            <a:ext cx="2746200" cy="184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p49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1" name="Google Shape;471;p49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17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0"/>
          <p:cNvSpPr/>
          <p:nvPr/>
        </p:nvSpPr>
        <p:spPr>
          <a:xfrm>
            <a:off x="298192" y="301228"/>
            <a:ext cx="2757300" cy="10122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4" name="Google Shape;474;p50"/>
          <p:cNvSpPr/>
          <p:nvPr/>
        </p:nvSpPr>
        <p:spPr>
          <a:xfrm>
            <a:off x="297538" y="3164228"/>
            <a:ext cx="2763300" cy="16836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5" name="Google Shape;475;p50"/>
          <p:cNvSpPr txBox="1"/>
          <p:nvPr>
            <p:ph idx="1" type="subTitle"/>
          </p:nvPr>
        </p:nvSpPr>
        <p:spPr>
          <a:xfrm>
            <a:off x="334178" y="3142997"/>
            <a:ext cx="27231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50"/>
          <p:cNvSpPr/>
          <p:nvPr/>
        </p:nvSpPr>
        <p:spPr>
          <a:xfrm>
            <a:off x="3053889" y="3164228"/>
            <a:ext cx="2757300" cy="168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7" name="Google Shape;477;p50"/>
          <p:cNvSpPr txBox="1"/>
          <p:nvPr>
            <p:ph type="title"/>
          </p:nvPr>
        </p:nvSpPr>
        <p:spPr>
          <a:xfrm>
            <a:off x="276860" y="334005"/>
            <a:ext cx="2729700" cy="1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8" name="Google Shape;478;p50"/>
          <p:cNvSpPr/>
          <p:nvPr>
            <p:ph idx="2" type="pic"/>
          </p:nvPr>
        </p:nvSpPr>
        <p:spPr>
          <a:xfrm>
            <a:off x="304061" y="1312844"/>
            <a:ext cx="2746200" cy="184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p50"/>
          <p:cNvSpPr txBox="1"/>
          <p:nvPr>
            <p:ph idx="3" type="subTitle"/>
          </p:nvPr>
        </p:nvSpPr>
        <p:spPr>
          <a:xfrm>
            <a:off x="3084123" y="3142997"/>
            <a:ext cx="27231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50"/>
          <p:cNvSpPr txBox="1"/>
          <p:nvPr>
            <p:ph idx="4" type="body"/>
          </p:nvPr>
        </p:nvSpPr>
        <p:spPr>
          <a:xfrm>
            <a:off x="328334" y="3743030"/>
            <a:ext cx="2697000" cy="10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81" name="Google Shape;481;p50"/>
          <p:cNvSpPr txBox="1"/>
          <p:nvPr>
            <p:ph idx="5" type="body"/>
          </p:nvPr>
        </p:nvSpPr>
        <p:spPr>
          <a:xfrm>
            <a:off x="3087016" y="3743030"/>
            <a:ext cx="2697000" cy="10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82" name="Google Shape;482;p50"/>
          <p:cNvSpPr/>
          <p:nvPr/>
        </p:nvSpPr>
        <p:spPr>
          <a:xfrm>
            <a:off x="3061014" y="808877"/>
            <a:ext cx="1136400" cy="5037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3" name="Google Shape;483;p50"/>
          <p:cNvSpPr/>
          <p:nvPr>
            <p:ph idx="6" type="pic"/>
          </p:nvPr>
        </p:nvSpPr>
        <p:spPr>
          <a:xfrm>
            <a:off x="3062545" y="1312844"/>
            <a:ext cx="2746200" cy="184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50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5" name="Google Shape;485;p50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6" name="Google Shape;486;p50"/>
          <p:cNvSpPr/>
          <p:nvPr/>
        </p:nvSpPr>
        <p:spPr>
          <a:xfrm>
            <a:off x="5811189" y="3164228"/>
            <a:ext cx="2757300" cy="1683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7" name="Google Shape;487;p50"/>
          <p:cNvSpPr txBox="1"/>
          <p:nvPr>
            <p:ph idx="7" type="subTitle"/>
          </p:nvPr>
        </p:nvSpPr>
        <p:spPr>
          <a:xfrm>
            <a:off x="5841423" y="3142997"/>
            <a:ext cx="27231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p50"/>
          <p:cNvSpPr txBox="1"/>
          <p:nvPr>
            <p:ph idx="8" type="body"/>
          </p:nvPr>
        </p:nvSpPr>
        <p:spPr>
          <a:xfrm>
            <a:off x="5844316" y="3743030"/>
            <a:ext cx="2697000" cy="10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89" name="Google Shape;489;p50"/>
          <p:cNvSpPr/>
          <p:nvPr>
            <p:ph idx="9" type="pic"/>
          </p:nvPr>
        </p:nvSpPr>
        <p:spPr>
          <a:xfrm>
            <a:off x="5819845" y="1312844"/>
            <a:ext cx="2746200" cy="184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18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1"/>
          <p:cNvSpPr/>
          <p:nvPr>
            <p:ph idx="2" type="pic"/>
          </p:nvPr>
        </p:nvSpPr>
        <p:spPr>
          <a:xfrm>
            <a:off x="317500" y="1104900"/>
            <a:ext cx="8521800" cy="3733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p51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3" name="Google Shape;493;p51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19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2"/>
          <p:cNvSpPr/>
          <p:nvPr>
            <p:ph idx="2" type="pic"/>
          </p:nvPr>
        </p:nvSpPr>
        <p:spPr>
          <a:xfrm>
            <a:off x="340412" y="3044150"/>
            <a:ext cx="2087400" cy="1769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52"/>
          <p:cNvSpPr/>
          <p:nvPr>
            <p:ph idx="3" type="pic"/>
          </p:nvPr>
        </p:nvSpPr>
        <p:spPr>
          <a:xfrm>
            <a:off x="5649300" y="3044303"/>
            <a:ext cx="1190100" cy="1769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52"/>
          <p:cNvSpPr/>
          <p:nvPr>
            <p:ph idx="4" type="pic"/>
          </p:nvPr>
        </p:nvSpPr>
        <p:spPr>
          <a:xfrm>
            <a:off x="340400" y="1690778"/>
            <a:ext cx="1416300" cy="13380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p52"/>
          <p:cNvSpPr/>
          <p:nvPr>
            <p:ph idx="5" type="pic"/>
          </p:nvPr>
        </p:nvSpPr>
        <p:spPr>
          <a:xfrm>
            <a:off x="2443047" y="3044052"/>
            <a:ext cx="1190100" cy="1322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p52"/>
          <p:cNvSpPr/>
          <p:nvPr>
            <p:ph idx="6" type="pic"/>
          </p:nvPr>
        </p:nvSpPr>
        <p:spPr>
          <a:xfrm>
            <a:off x="3648504" y="3044048"/>
            <a:ext cx="1991100" cy="1769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p52"/>
          <p:cNvSpPr/>
          <p:nvPr>
            <p:ph idx="7" type="pic"/>
          </p:nvPr>
        </p:nvSpPr>
        <p:spPr>
          <a:xfrm>
            <a:off x="1767376" y="1263050"/>
            <a:ext cx="1881300" cy="1769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p52"/>
          <p:cNvSpPr/>
          <p:nvPr>
            <p:ph idx="8" type="pic"/>
          </p:nvPr>
        </p:nvSpPr>
        <p:spPr>
          <a:xfrm>
            <a:off x="3648523" y="1263050"/>
            <a:ext cx="1592400" cy="1769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52"/>
          <p:cNvSpPr/>
          <p:nvPr>
            <p:ph idx="9" type="pic"/>
          </p:nvPr>
        </p:nvSpPr>
        <p:spPr>
          <a:xfrm>
            <a:off x="5240654" y="1263050"/>
            <a:ext cx="1598700" cy="1769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52"/>
          <p:cNvSpPr/>
          <p:nvPr>
            <p:ph idx="13" type="pic"/>
          </p:nvPr>
        </p:nvSpPr>
        <p:spPr>
          <a:xfrm>
            <a:off x="6860149" y="1263050"/>
            <a:ext cx="1962600" cy="3550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p52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05" name="Google Shape;505;p52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6" name="Google Shape;506;p52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07" name="Google Shape;507;p52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theme" Target="../theme/theme3.xml"/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"/>
              <a:buNone/>
              <a:defRPr sz="3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500700" y="114300"/>
            <a:ext cx="5289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2614575" y="2355900"/>
            <a:ext cx="5340900" cy="20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2">
          <p15:clr>
            <a:srgbClr val="E46962"/>
          </p15:clr>
        </p15:guide>
        <p15:guide id="2" pos="738">
          <p15:clr>
            <a:srgbClr val="E46962"/>
          </p15:clr>
        </p15:guide>
        <p15:guide id="3" pos="405">
          <p15:clr>
            <a:srgbClr val="E46962"/>
          </p15:clr>
        </p15:guide>
        <p15:guide id="4" pos="1396">
          <p15:clr>
            <a:srgbClr val="E46962"/>
          </p15:clr>
        </p15:guide>
        <p15:guide id="5" pos="1067">
          <p15:clr>
            <a:srgbClr val="E46962"/>
          </p15:clr>
        </p15:guide>
        <p15:guide id="6" pos="1725">
          <p15:clr>
            <a:srgbClr val="E46962"/>
          </p15:clr>
        </p15:guide>
        <p15:guide id="7" pos="2054">
          <p15:clr>
            <a:srgbClr val="E46962"/>
          </p15:clr>
        </p15:guide>
        <p15:guide id="8" pos="2387">
          <p15:clr>
            <a:srgbClr val="E46962"/>
          </p15:clr>
        </p15:guide>
        <p15:guide id="9" pos="2720">
          <p15:clr>
            <a:srgbClr val="E46962"/>
          </p15:clr>
        </p15:guide>
        <p15:guide id="10" pos="3049">
          <p15:clr>
            <a:srgbClr val="E46962"/>
          </p15:clr>
        </p15:guide>
        <p15:guide id="11" pos="3378">
          <p15:clr>
            <a:srgbClr val="E46962"/>
          </p15:clr>
        </p15:guide>
        <p15:guide id="12" pos="3706">
          <p15:clr>
            <a:srgbClr val="E46962"/>
          </p15:clr>
        </p15:guide>
        <p15:guide id="13" pos="4035">
          <p15:clr>
            <a:srgbClr val="E46962"/>
          </p15:clr>
        </p15:guide>
        <p15:guide id="14" pos="4364">
          <p15:clr>
            <a:srgbClr val="E46962"/>
          </p15:clr>
        </p15:guide>
        <p15:guide id="15" pos="4693">
          <p15:clr>
            <a:srgbClr val="E46962"/>
          </p15:clr>
        </p15:guide>
        <p15:guide id="16" pos="5025">
          <p15:clr>
            <a:srgbClr val="E46962"/>
          </p15:clr>
        </p15:guide>
        <p15:guide id="17" pos="5355">
          <p15:clr>
            <a:srgbClr val="E46962"/>
          </p15:clr>
        </p15:guide>
        <p15:guide id="18" pos="5688">
          <p15:clr>
            <a:srgbClr val="E46962"/>
          </p15:clr>
        </p15:guide>
        <p15:guide id="19" orient="horz" pos="72">
          <p15:clr>
            <a:srgbClr val="E46962"/>
          </p15:clr>
        </p15:guide>
        <p15:guide id="20" orient="horz" pos="417">
          <p15:clr>
            <a:srgbClr val="E46962"/>
          </p15:clr>
        </p15:guide>
        <p15:guide id="21" orient="horz" pos="415">
          <p15:clr>
            <a:srgbClr val="E46962"/>
          </p15:clr>
        </p15:guide>
        <p15:guide id="22" orient="horz" pos="761">
          <p15:clr>
            <a:srgbClr val="E46962"/>
          </p15:clr>
        </p15:guide>
        <p15:guide id="23" orient="horz" pos="1101">
          <p15:clr>
            <a:srgbClr val="E46962"/>
          </p15:clr>
        </p15:guide>
        <p15:guide id="24" orient="horz" pos="1449">
          <p15:clr>
            <a:srgbClr val="E46962"/>
          </p15:clr>
        </p15:guide>
        <p15:guide id="25" orient="horz" pos="1791">
          <p15:clr>
            <a:srgbClr val="E46962"/>
          </p15:clr>
        </p15:guide>
        <p15:guide id="26" orient="horz" pos="2134">
          <p15:clr>
            <a:srgbClr val="E46962"/>
          </p15:clr>
        </p15:guide>
        <p15:guide id="27" orient="horz" pos="2479">
          <p15:clr>
            <a:srgbClr val="E46962"/>
          </p15:clr>
        </p15:guide>
        <p15:guide id="28" orient="horz" pos="2825">
          <p15:clr>
            <a:srgbClr val="E46962"/>
          </p15:clr>
        </p15:guide>
        <p15:guide id="29" orient="horz" pos="3166">
          <p15:clr>
            <a:srgbClr val="E46962"/>
          </p15:clr>
        </p15:guide>
        <p15:guide id="30" pos="184">
          <p15:clr>
            <a:srgbClr val="E46962"/>
          </p15:clr>
        </p15:guide>
        <p15:guide id="31" orient="horz" pos="184">
          <p15:clr>
            <a:srgbClr val="E46962"/>
          </p15:clr>
        </p15:guide>
        <p15:guide id="32" pos="5576">
          <p15:clr>
            <a:srgbClr val="E46962"/>
          </p15:clr>
        </p15:guide>
        <p15:guide id="33" orient="horz" pos="1620">
          <p15:clr>
            <a:srgbClr val="E46962"/>
          </p15:clr>
        </p15:guide>
        <p15:guide id="34" orient="horz" pos="1716">
          <p15:clr>
            <a:srgbClr val="E46962"/>
          </p15:clr>
        </p15:guide>
        <p15:guide id="35" orient="horz" pos="3059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1.xml"/><Relationship Id="rId4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fd.io" TargetMode="External"/><Relationship Id="rId4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3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3" name="Google Shape;513;p53"/>
          <p:cNvSpPr txBox="1"/>
          <p:nvPr>
            <p:ph type="title"/>
          </p:nvPr>
        </p:nvSpPr>
        <p:spPr>
          <a:xfrm>
            <a:off x="671825" y="727744"/>
            <a:ext cx="3117600" cy="12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31/01/2026</a:t>
            </a:r>
            <a:endParaRPr sz="2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</p:txBody>
      </p:sp>
      <p:sp>
        <p:nvSpPr>
          <p:cNvPr id="514" name="Google Shape;514;p53"/>
          <p:cNvSpPr txBox="1"/>
          <p:nvPr>
            <p:ph idx="2" type="title"/>
          </p:nvPr>
        </p:nvSpPr>
        <p:spPr>
          <a:xfrm>
            <a:off x="2258050" y="1800075"/>
            <a:ext cx="4623900" cy="22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Scaling GoBGP: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Learnings</a:t>
            </a:r>
            <a:endParaRPr/>
          </a:p>
        </p:txBody>
      </p:sp>
      <p:pic>
        <p:nvPicPr>
          <p:cNvPr id="515" name="Google Shape;51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4549" y="4280350"/>
            <a:ext cx="644550" cy="6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3"/>
          <p:cNvSpPr txBox="1"/>
          <p:nvPr/>
        </p:nvSpPr>
        <p:spPr>
          <a:xfrm>
            <a:off x="7308425" y="4343175"/>
            <a:ext cx="866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AC1494"/>
                </a:solidFill>
                <a:latin typeface="Google Sans"/>
                <a:ea typeface="Google Sans"/>
                <a:cs typeface="Google Sans"/>
                <a:sym typeface="Google Sans"/>
              </a:rPr>
              <a:t>2026</a:t>
            </a:r>
            <a:endParaRPr b="1" sz="2200">
              <a:solidFill>
                <a:srgbClr val="AC149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517" name="Google Shape;517;p53"/>
          <p:cNvPicPr preferRelativeResize="0"/>
          <p:nvPr/>
        </p:nvPicPr>
        <p:blipFill rotWithShape="1">
          <a:blip r:embed="rId4">
            <a:alphaModFix/>
          </a:blip>
          <a:srcRect b="23359" l="0" r="0" t="0"/>
          <a:stretch/>
        </p:blipFill>
        <p:spPr>
          <a:xfrm>
            <a:off x="5197300" y="486325"/>
            <a:ext cx="1684650" cy="12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2"/>
          <p:cNvSpPr/>
          <p:nvPr/>
        </p:nvSpPr>
        <p:spPr>
          <a:xfrm>
            <a:off x="3789500" y="1208200"/>
            <a:ext cx="5033100" cy="3630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58" name="Google Shape;658;p62"/>
          <p:cNvSpPr/>
          <p:nvPr/>
        </p:nvSpPr>
        <p:spPr>
          <a:xfrm>
            <a:off x="6014925" y="1926325"/>
            <a:ext cx="2695800" cy="1460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59" name="Google Shape;659;p62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660" name="Google Shape;660;p62"/>
          <p:cNvSpPr txBox="1"/>
          <p:nvPr>
            <p:ph idx="1" type="subTitle"/>
          </p:nvPr>
        </p:nvSpPr>
        <p:spPr>
          <a:xfrm>
            <a:off x="323950" y="1242920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 of a peering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62"/>
          <p:cNvSpPr txBox="1"/>
          <p:nvPr>
            <p:ph idx="3" type="body"/>
          </p:nvPr>
        </p:nvSpPr>
        <p:spPr>
          <a:xfrm>
            <a:off x="279175" y="1970923"/>
            <a:ext cx="3314400" cy="21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Tenant registers to our fabric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Management plane informs BGP control plane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BGP control plane initialize new BGP servers to receive peerings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Tenant devices peers with its servers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62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3" name="Google Shape;663;p62"/>
          <p:cNvSpPr txBox="1"/>
          <p:nvPr/>
        </p:nvSpPr>
        <p:spPr>
          <a:xfrm>
            <a:off x="4066713" y="2075763"/>
            <a:ext cx="91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T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64" name="Google Shape;664;p62"/>
          <p:cNvSpPr/>
          <p:nvPr/>
        </p:nvSpPr>
        <p:spPr>
          <a:xfrm>
            <a:off x="6121850" y="2011575"/>
            <a:ext cx="585600" cy="1281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NAT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65" name="Google Shape;665;p62"/>
          <p:cNvSpPr/>
          <p:nvPr/>
        </p:nvSpPr>
        <p:spPr>
          <a:xfrm>
            <a:off x="7133100" y="2016025"/>
            <a:ext cx="1475700" cy="1281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BGP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66" name="Google Shape;666;p62"/>
          <p:cNvSpPr/>
          <p:nvPr/>
        </p:nvSpPr>
        <p:spPr>
          <a:xfrm>
            <a:off x="6303225" y="1353100"/>
            <a:ext cx="2063988" cy="369252"/>
          </a:xfrm>
          <a:prstGeom prst="clou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Management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67" name="Google Shape;667;p62"/>
          <p:cNvSpPr txBox="1"/>
          <p:nvPr/>
        </p:nvSpPr>
        <p:spPr>
          <a:xfrm>
            <a:off x="3921950" y="3849725"/>
            <a:ext cx="4788600" cy="85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devices peers with its servers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68" name="Google Shape;668;p62"/>
          <p:cNvSpPr/>
          <p:nvPr/>
        </p:nvSpPr>
        <p:spPr>
          <a:xfrm>
            <a:off x="7362825" y="2470738"/>
            <a:ext cx="1133400" cy="630600"/>
          </a:xfrm>
          <a:prstGeom prst="snip1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Tenant T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server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69" name="Google Shape;669;p62"/>
          <p:cNvSpPr/>
          <p:nvPr/>
        </p:nvSpPr>
        <p:spPr>
          <a:xfrm>
            <a:off x="5236100" y="2591000"/>
            <a:ext cx="21399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70" name="Google Shape;670;p62"/>
          <p:cNvSpPr txBox="1"/>
          <p:nvPr/>
        </p:nvSpPr>
        <p:spPr>
          <a:xfrm rot="722">
            <a:off x="4526568" y="1722492"/>
            <a:ext cx="1428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XXXX’ -&gt; 169.254.0.1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71" name="Google Shape;671;p62"/>
          <p:cNvSpPr txBox="1"/>
          <p:nvPr/>
        </p:nvSpPr>
        <p:spPr>
          <a:xfrm>
            <a:off x="6533150" y="3456825"/>
            <a:ext cx="11334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6.D’.D’.D’ -&gt; 7.T.T.T</a:t>
            </a:r>
            <a:endParaRPr sz="9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672" name="Google Shape;672;p62"/>
          <p:cNvCxnSpPr>
            <a:stCxn id="670" idx="2"/>
          </p:cNvCxnSpPr>
          <p:nvPr/>
        </p:nvCxnSpPr>
        <p:spPr>
          <a:xfrm>
            <a:off x="5240718" y="2061192"/>
            <a:ext cx="393000" cy="78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3" name="Google Shape;673;p62"/>
          <p:cNvCxnSpPr>
            <a:stCxn id="671" idx="0"/>
          </p:cNvCxnSpPr>
          <p:nvPr/>
        </p:nvCxnSpPr>
        <p:spPr>
          <a:xfrm rot="10800000">
            <a:off x="6948350" y="3033525"/>
            <a:ext cx="151500" cy="42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4" name="Google Shape;674;p62"/>
          <p:cNvSpPr txBox="1"/>
          <p:nvPr/>
        </p:nvSpPr>
        <p:spPr>
          <a:xfrm>
            <a:off x="3921950" y="4406259"/>
            <a:ext cx="339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traffic is tagged with tenant id before NAT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75" name="Google Shape;675;p62"/>
          <p:cNvSpPr/>
          <p:nvPr/>
        </p:nvSpPr>
        <p:spPr>
          <a:xfrm>
            <a:off x="4102526" y="2445050"/>
            <a:ext cx="11961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 D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76" name="Google Shape;676;p62"/>
          <p:cNvSpPr/>
          <p:nvPr/>
        </p:nvSpPr>
        <p:spPr>
          <a:xfrm>
            <a:off x="4066726" y="2770375"/>
            <a:ext cx="11961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 D’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77" name="Google Shape;677;p62"/>
          <p:cNvSpPr/>
          <p:nvPr/>
        </p:nvSpPr>
        <p:spPr>
          <a:xfrm>
            <a:off x="5228877" y="2850238"/>
            <a:ext cx="21399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78" name="Google Shape;678;p62" title="ru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525" y="124722"/>
            <a:ext cx="985625" cy="925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3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</a:t>
            </a:r>
            <a:endParaRPr/>
          </a:p>
        </p:txBody>
      </p:sp>
      <p:sp>
        <p:nvSpPr>
          <p:cNvPr id="684" name="Google Shape;684;p63"/>
          <p:cNvSpPr txBox="1"/>
          <p:nvPr>
            <p:ph idx="1" type="body"/>
          </p:nvPr>
        </p:nvSpPr>
        <p:spPr>
          <a:xfrm>
            <a:off x="279175" y="2226100"/>
            <a:ext cx="5646900" cy="12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Our system </a:t>
            </a:r>
            <a:r>
              <a:rPr b="1" lang="en"/>
              <a:t>requires</a:t>
            </a:r>
            <a:r>
              <a:rPr lang="en"/>
              <a:t> </a:t>
            </a:r>
            <a:r>
              <a:rPr b="1" lang="en"/>
              <a:t>dynamicity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/>
              <a:t>Custom path manipulation</a:t>
            </a:r>
            <a:r>
              <a:rPr lang="en"/>
              <a:t>, to propagate internal logic</a:t>
            </a:r>
            <a:endParaRPr b="1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b="1" lang="en"/>
              <a:t>Thousands of tenants</a:t>
            </a:r>
            <a:r>
              <a:rPr lang="en"/>
              <a:t> in one region, </a:t>
            </a:r>
            <a:r>
              <a:rPr b="1" lang="en"/>
              <a:t>coming and going</a:t>
            </a:r>
            <a:endParaRPr b="1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Aim </a:t>
            </a:r>
            <a:r>
              <a:rPr b="1" lang="en"/>
              <a:t>tenths of thousands</a:t>
            </a:r>
            <a:r>
              <a:rPr lang="en"/>
              <a:t> of peers in one single region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~ </a:t>
            </a:r>
            <a:r>
              <a:rPr b="1" lang="en"/>
              <a:t>hundreds of thousands of routes</a:t>
            </a:r>
            <a:r>
              <a:rPr lang="en"/>
              <a:t> per region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/>
              <a:t>Be able to connect thousands of peers as rapidly as possible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63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6" name="Google Shape;686;p63" title="think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74" y="-66050"/>
            <a:ext cx="1619025" cy="10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63" title="Le tapir bricoleur et son circuit.png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2043" r="2033" t="0"/>
          <a:stretch/>
        </p:blipFill>
        <p:spPr>
          <a:xfrm>
            <a:off x="5952550" y="2447424"/>
            <a:ext cx="2898851" cy="201480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4"/>
          <p:cNvSpPr txBox="1"/>
          <p:nvPr>
            <p:ph idx="7" type="body"/>
          </p:nvPr>
        </p:nvSpPr>
        <p:spPr>
          <a:xfrm>
            <a:off x="3158950" y="3539052"/>
            <a:ext cx="2688600" cy="13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Fast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Multi-threaded for IO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BGP daemon still mono threaded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/>
              <a:t>Experimental</a:t>
            </a:r>
            <a:r>
              <a:rPr lang="en"/>
              <a:t> Northbound gRPC</a:t>
            </a:r>
            <a:endParaRPr/>
          </a:p>
        </p:txBody>
      </p:sp>
      <p:sp>
        <p:nvSpPr>
          <p:cNvPr id="693" name="Google Shape;693;p64"/>
          <p:cNvSpPr txBox="1"/>
          <p:nvPr>
            <p:ph type="title"/>
          </p:nvPr>
        </p:nvSpPr>
        <p:spPr>
          <a:xfrm>
            <a:off x="328518" y="361238"/>
            <a:ext cx="2720700" cy="11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FOSS BGP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94" name="Google Shape;694;p64"/>
          <p:cNvSpPr txBox="1"/>
          <p:nvPr>
            <p:ph idx="1" type="subTitle"/>
          </p:nvPr>
        </p:nvSpPr>
        <p:spPr>
          <a:xfrm>
            <a:off x="305550" y="3147250"/>
            <a:ext cx="2816100" cy="3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Bird</a:t>
            </a:r>
            <a:endParaRPr/>
          </a:p>
        </p:txBody>
      </p:sp>
      <p:sp>
        <p:nvSpPr>
          <p:cNvPr id="695" name="Google Shape;695;p64"/>
          <p:cNvSpPr txBox="1"/>
          <p:nvPr>
            <p:ph idx="6" type="subTitle"/>
          </p:nvPr>
        </p:nvSpPr>
        <p:spPr>
          <a:xfrm>
            <a:off x="3156675" y="3147250"/>
            <a:ext cx="2816100" cy="3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FRR</a:t>
            </a:r>
            <a:endParaRPr/>
          </a:p>
        </p:txBody>
      </p:sp>
      <p:sp>
        <p:nvSpPr>
          <p:cNvPr id="696" name="Google Shape;696;p64"/>
          <p:cNvSpPr txBox="1"/>
          <p:nvPr>
            <p:ph idx="8" type="subTitle"/>
          </p:nvPr>
        </p:nvSpPr>
        <p:spPr>
          <a:xfrm>
            <a:off x="6007800" y="3147250"/>
            <a:ext cx="2816100" cy="3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GoBGP</a:t>
            </a:r>
            <a:endParaRPr/>
          </a:p>
        </p:txBody>
      </p:sp>
      <p:sp>
        <p:nvSpPr>
          <p:cNvPr id="697" name="Google Shape;697;p64"/>
          <p:cNvSpPr txBox="1"/>
          <p:nvPr>
            <p:ph idx="3" type="body"/>
          </p:nvPr>
        </p:nvSpPr>
        <p:spPr>
          <a:xfrm>
            <a:off x="316475" y="3539052"/>
            <a:ext cx="2688600" cy="13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Fast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Multi-threaded (since 3.0)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"/>
              <a:t>Static</a:t>
            </a:r>
            <a:r>
              <a:rPr lang="en"/>
              <a:t> configuration</a:t>
            </a:r>
            <a:endParaRPr/>
          </a:p>
        </p:txBody>
      </p:sp>
      <p:pic>
        <p:nvPicPr>
          <p:cNvPr id="698" name="Google Shape;698;p64" title="frr-icon.png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18752" l="0" r="0" t="18758"/>
          <a:stretch/>
        </p:blipFill>
        <p:spPr>
          <a:xfrm>
            <a:off x="3159125" y="1316450"/>
            <a:ext cx="2851502" cy="1844701"/>
          </a:xfrm>
          <a:prstGeom prst="rect">
            <a:avLst/>
          </a:prstGeom>
        </p:spPr>
      </p:pic>
      <p:pic>
        <p:nvPicPr>
          <p:cNvPr id="699" name="Google Shape;699;p64" title="gobgp.png"/>
          <p:cNvPicPr preferRelativeResize="0"/>
          <p:nvPr>
            <p:ph idx="5" type="pic"/>
          </p:nvPr>
        </p:nvPicPr>
        <p:blipFill rotWithShape="1">
          <a:blip r:embed="rId5">
            <a:alphaModFix/>
          </a:blip>
          <a:srcRect b="9236" l="0" r="0" t="9244"/>
          <a:stretch/>
        </p:blipFill>
        <p:spPr>
          <a:xfrm>
            <a:off x="6010625" y="1316450"/>
            <a:ext cx="2828698" cy="1844699"/>
          </a:xfrm>
          <a:prstGeom prst="rect">
            <a:avLst/>
          </a:prstGeom>
        </p:spPr>
      </p:pic>
      <p:sp>
        <p:nvSpPr>
          <p:cNvPr id="700" name="Google Shape;700;p64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1" name="Google Shape;701;p64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6947" r="6956" t="0"/>
          <a:stretch/>
        </p:blipFill>
        <p:spPr>
          <a:xfrm>
            <a:off x="307625" y="1316450"/>
            <a:ext cx="2851502" cy="1844701"/>
          </a:xfrm>
          <a:prstGeom prst="rect">
            <a:avLst/>
          </a:prstGeom>
        </p:spPr>
      </p:pic>
      <p:sp>
        <p:nvSpPr>
          <p:cNvPr id="702" name="Google Shape;702;p64"/>
          <p:cNvSpPr txBox="1"/>
          <p:nvPr>
            <p:ph idx="9" type="body"/>
          </p:nvPr>
        </p:nvSpPr>
        <p:spPr>
          <a:xfrm>
            <a:off x="6010075" y="3539052"/>
            <a:ext cx="2688600" cy="13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Natively multi-threaded (goroutines)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API driven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Go Package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gRPC server	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65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GoBGP?</a:t>
            </a:r>
            <a:endParaRPr/>
          </a:p>
        </p:txBody>
      </p:sp>
      <p:pic>
        <p:nvPicPr>
          <p:cNvPr id="708" name="Google Shape;708;p65" title="thumb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4925" y="206713"/>
            <a:ext cx="706550" cy="745974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65"/>
          <p:cNvSpPr txBox="1"/>
          <p:nvPr>
            <p:ph idx="1" type="body"/>
          </p:nvPr>
        </p:nvSpPr>
        <p:spPr>
          <a:xfrm>
            <a:off x="416150" y="2078725"/>
            <a:ext cx="3766500" cy="7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Dynamicity (API)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Strong* path manipulation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Ease of use, integrates in our Go codebase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65"/>
          <p:cNvSpPr txBox="1"/>
          <p:nvPr>
            <p:ph idx="2" type="body"/>
          </p:nvPr>
        </p:nvSpPr>
        <p:spPr>
          <a:xfrm>
            <a:off x="4433807" y="2078725"/>
            <a:ext cx="37665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Does not scale as well as Bird and FRR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More cores does not solve the issue</a:t>
            </a:r>
            <a:endParaRPr/>
          </a:p>
        </p:txBody>
      </p:sp>
      <p:sp>
        <p:nvSpPr>
          <p:cNvPr id="711" name="Google Shape;711;p65"/>
          <p:cNvSpPr txBox="1"/>
          <p:nvPr>
            <p:ph idx="3" type="subTitle"/>
          </p:nvPr>
        </p:nvSpPr>
        <p:spPr>
          <a:xfrm>
            <a:off x="416145" y="1328375"/>
            <a:ext cx="37665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</a:t>
            </a:r>
            <a:endParaRPr/>
          </a:p>
        </p:txBody>
      </p:sp>
      <p:sp>
        <p:nvSpPr>
          <p:cNvPr id="712" name="Google Shape;712;p65"/>
          <p:cNvSpPr txBox="1"/>
          <p:nvPr>
            <p:ph idx="4" type="subTitle"/>
          </p:nvPr>
        </p:nvSpPr>
        <p:spPr>
          <a:xfrm>
            <a:off x="4433807" y="1328375"/>
            <a:ext cx="37665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</a:t>
            </a:r>
            <a:endParaRPr/>
          </a:p>
        </p:txBody>
      </p:sp>
      <p:sp>
        <p:nvSpPr>
          <p:cNvPr id="713" name="Google Shape;713;p65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4" name="Google Shape;714;p65"/>
          <p:cNvSpPr txBox="1"/>
          <p:nvPr/>
        </p:nvSpPr>
        <p:spPr>
          <a:xfrm>
            <a:off x="360325" y="4087175"/>
            <a:ext cx="25323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* compared to Bird DSL</a:t>
            </a:r>
            <a:endParaRPr sz="9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66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 - setup</a:t>
            </a:r>
            <a:endParaRPr/>
          </a:p>
        </p:txBody>
      </p:sp>
      <p:sp>
        <p:nvSpPr>
          <p:cNvPr id="720" name="Google Shape;720;p66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1" name="Google Shape;721;p66" title="think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74" y="-66050"/>
            <a:ext cx="1619025" cy="10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66"/>
          <p:cNvSpPr/>
          <p:nvPr/>
        </p:nvSpPr>
        <p:spPr>
          <a:xfrm>
            <a:off x="4187188" y="1543994"/>
            <a:ext cx="1446900" cy="1512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GoBGP server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96520" lvl="0" marL="91440" rtl="0" algn="l">
              <a:spcBef>
                <a:spcPts val="0"/>
              </a:spcBef>
              <a:spcAft>
                <a:spcPts val="0"/>
              </a:spcAft>
              <a:buSzPts val="800"/>
              <a:buFont typeface="Lexend"/>
              <a:buChar char="●"/>
            </a:pPr>
            <a:r>
              <a:rPr lang="en" sz="800">
                <a:latin typeface="Lexend"/>
                <a:ea typeface="Lexend"/>
                <a:cs typeface="Lexend"/>
                <a:sym typeface="Lexend"/>
              </a:rPr>
              <a:t>GOMAXPROC=N</a:t>
            </a:r>
            <a:endParaRPr sz="800">
              <a:latin typeface="Lexend"/>
              <a:ea typeface="Lexend"/>
              <a:cs typeface="Lexend"/>
              <a:sym typeface="Lexend"/>
            </a:endParaRPr>
          </a:p>
          <a:p>
            <a:pPr indent="-96520" lvl="0" marL="91440" rtl="0" algn="l">
              <a:spcBef>
                <a:spcPts val="0"/>
              </a:spcBef>
              <a:spcAft>
                <a:spcPts val="0"/>
              </a:spcAft>
              <a:buSzPts val="800"/>
              <a:buFont typeface="Lexend"/>
              <a:buChar char="●"/>
            </a:pPr>
            <a:r>
              <a:rPr lang="en" sz="800">
                <a:latin typeface="Lexend"/>
                <a:ea typeface="Lexend"/>
                <a:cs typeface="Lexend"/>
                <a:sym typeface="Lexend"/>
              </a:rPr>
              <a:t>Unlimited access to RAM</a:t>
            </a:r>
            <a:endParaRPr sz="8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23" name="Google Shape;723;p66"/>
          <p:cNvSpPr/>
          <p:nvPr/>
        </p:nvSpPr>
        <p:spPr>
          <a:xfrm>
            <a:off x="619313" y="1543994"/>
            <a:ext cx="1446900" cy="15120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Bird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 server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96520" lvl="0" marL="91440" rtl="0" algn="l">
              <a:spcBef>
                <a:spcPts val="0"/>
              </a:spcBef>
              <a:spcAft>
                <a:spcPts val="0"/>
              </a:spcAft>
              <a:buSzPts val="800"/>
              <a:buFont typeface="Lexend"/>
              <a:buChar char="●"/>
            </a:pPr>
            <a:r>
              <a:rPr lang="en" sz="800">
                <a:latin typeface="Lexend"/>
                <a:ea typeface="Lexend"/>
                <a:cs typeface="Lexend"/>
                <a:sym typeface="Lexend"/>
              </a:rPr>
              <a:t>Fixed #threads</a:t>
            </a:r>
            <a:endParaRPr sz="800">
              <a:latin typeface="Lexend"/>
              <a:ea typeface="Lexend"/>
              <a:cs typeface="Lexend"/>
              <a:sym typeface="Lexend"/>
            </a:endParaRPr>
          </a:p>
          <a:p>
            <a:pPr indent="-96520" lvl="0" marL="91440" rtl="0" algn="l">
              <a:spcBef>
                <a:spcPts val="0"/>
              </a:spcBef>
              <a:spcAft>
                <a:spcPts val="0"/>
              </a:spcAft>
              <a:buSzPts val="800"/>
              <a:buFont typeface="Lexend"/>
              <a:buChar char="●"/>
            </a:pPr>
            <a:r>
              <a:rPr lang="en" sz="800">
                <a:latin typeface="Lexend"/>
                <a:ea typeface="Lexend"/>
                <a:cs typeface="Lexend"/>
                <a:sym typeface="Lexend"/>
              </a:rPr>
              <a:t>Unlimited access to RAM</a:t>
            </a:r>
            <a:endParaRPr sz="8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exend"/>
                <a:ea typeface="Lexend"/>
                <a:cs typeface="Lexend"/>
                <a:sym typeface="Lexend"/>
              </a:rPr>
              <a:t>Configuration generated for P peers, R routes / peers</a:t>
            </a:r>
            <a:endParaRPr sz="8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24" name="Google Shape;724;p66"/>
          <p:cNvSpPr/>
          <p:nvPr/>
        </p:nvSpPr>
        <p:spPr>
          <a:xfrm>
            <a:off x="2066213" y="1902344"/>
            <a:ext cx="1396800" cy="795300"/>
          </a:xfrm>
          <a:prstGeom prst="leftArrow">
            <a:avLst>
              <a:gd fmla="val 50000" name="adj1"/>
              <a:gd fmla="val 32805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P peering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25" name="Google Shape;725;p66"/>
          <p:cNvSpPr/>
          <p:nvPr/>
        </p:nvSpPr>
        <p:spPr>
          <a:xfrm>
            <a:off x="3629263" y="2259733"/>
            <a:ext cx="91500" cy="91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26" name="Google Shape;726;p66"/>
          <p:cNvSpPr/>
          <p:nvPr/>
        </p:nvSpPr>
        <p:spPr>
          <a:xfrm>
            <a:off x="3779350" y="2259733"/>
            <a:ext cx="91500" cy="91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27" name="Google Shape;727;p66"/>
          <p:cNvSpPr/>
          <p:nvPr/>
        </p:nvSpPr>
        <p:spPr>
          <a:xfrm>
            <a:off x="3929463" y="2259733"/>
            <a:ext cx="91500" cy="915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28" name="Google Shape;728;p66" title="ChatGPT Image 28 janv. 2026, 09_44_3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8825" y="2537173"/>
            <a:ext cx="2892576" cy="1927177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9" name="Google Shape;729;p66"/>
          <p:cNvSpPr txBox="1"/>
          <p:nvPr/>
        </p:nvSpPr>
        <p:spPr>
          <a:xfrm>
            <a:off x="622150" y="3363900"/>
            <a:ext cx="5009100" cy="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Start Bird and add peer with the API to GoBGP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Monitor peering over time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Monitor routes reception over time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Profiling CPU and memory usage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67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 - results</a:t>
            </a:r>
            <a:endParaRPr/>
          </a:p>
        </p:txBody>
      </p:sp>
      <p:pic>
        <p:nvPicPr>
          <p:cNvPr id="735" name="Google Shape;735;p67" title="think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74" y="-66050"/>
            <a:ext cx="1619025" cy="10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7" title="v3.37-1000-5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175" y="1208200"/>
            <a:ext cx="8543524" cy="3724793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7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8" name="Google Shape;738;p67"/>
          <p:cNvSpPr txBox="1"/>
          <p:nvPr/>
        </p:nvSpPr>
        <p:spPr>
          <a:xfrm>
            <a:off x="5681700" y="3654725"/>
            <a:ext cx="2491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N = 4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 = 1000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 = 50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Time ~ 1m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GoBGP v3.37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68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 - results</a:t>
            </a:r>
            <a:endParaRPr/>
          </a:p>
        </p:txBody>
      </p:sp>
      <p:pic>
        <p:nvPicPr>
          <p:cNvPr id="744" name="Google Shape;744;p68" title="think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74" y="-66050"/>
            <a:ext cx="1619025" cy="10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68" title="v3.37-2500-50.png"/>
          <p:cNvPicPr preferRelativeResize="0"/>
          <p:nvPr/>
        </p:nvPicPr>
        <p:blipFill rotWithShape="1">
          <a:blip r:embed="rId4">
            <a:alphaModFix/>
          </a:blip>
          <a:srcRect b="631" l="0" r="0" t="641"/>
          <a:stretch/>
        </p:blipFill>
        <p:spPr>
          <a:xfrm>
            <a:off x="279175" y="1208200"/>
            <a:ext cx="8543525" cy="3724794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68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7" name="Google Shape;747;p68"/>
          <p:cNvSpPr txBox="1"/>
          <p:nvPr/>
        </p:nvSpPr>
        <p:spPr>
          <a:xfrm>
            <a:off x="5681700" y="3654725"/>
            <a:ext cx="2491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N = 4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 = 2500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 = 50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Time ~ 2m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GoBGP v3.37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69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 - results</a:t>
            </a:r>
            <a:endParaRPr/>
          </a:p>
        </p:txBody>
      </p:sp>
      <p:pic>
        <p:nvPicPr>
          <p:cNvPr id="753" name="Google Shape;753;p69" title="think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74" y="-66050"/>
            <a:ext cx="1619025" cy="10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69" title="v3.37-6000-20.png"/>
          <p:cNvPicPr preferRelativeResize="0"/>
          <p:nvPr/>
        </p:nvPicPr>
        <p:blipFill rotWithShape="1">
          <a:blip r:embed="rId4">
            <a:alphaModFix/>
          </a:blip>
          <a:srcRect b="465" l="0" r="0" t="465"/>
          <a:stretch/>
        </p:blipFill>
        <p:spPr>
          <a:xfrm>
            <a:off x="279175" y="1208200"/>
            <a:ext cx="8543526" cy="3724793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69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6" name="Google Shape;756;p69"/>
          <p:cNvSpPr txBox="1"/>
          <p:nvPr/>
        </p:nvSpPr>
        <p:spPr>
          <a:xfrm>
            <a:off x="5681700" y="3654725"/>
            <a:ext cx="2491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N = 4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 = 6000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 = 20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Time ~ 5m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GoBGP v3.37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57" name="Google Shape;757;p69"/>
          <p:cNvSpPr/>
          <p:nvPr/>
        </p:nvSpPr>
        <p:spPr>
          <a:xfrm rot="2485825">
            <a:off x="408715" y="3476728"/>
            <a:ext cx="787052" cy="22656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70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 - results</a:t>
            </a:r>
            <a:endParaRPr/>
          </a:p>
        </p:txBody>
      </p:sp>
      <p:pic>
        <p:nvPicPr>
          <p:cNvPr id="763" name="Google Shape;763;p70" title="think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74" y="-66050"/>
            <a:ext cx="1619025" cy="10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70" title="v3.37-7000-20.png"/>
          <p:cNvPicPr preferRelativeResize="0"/>
          <p:nvPr/>
        </p:nvPicPr>
        <p:blipFill rotWithShape="1">
          <a:blip r:embed="rId4">
            <a:alphaModFix/>
          </a:blip>
          <a:srcRect b="0" l="69" r="69" t="0"/>
          <a:stretch/>
        </p:blipFill>
        <p:spPr>
          <a:xfrm>
            <a:off x="279175" y="1208200"/>
            <a:ext cx="8543525" cy="3724794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70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6" name="Google Shape;766;p70"/>
          <p:cNvSpPr txBox="1"/>
          <p:nvPr/>
        </p:nvSpPr>
        <p:spPr>
          <a:xfrm>
            <a:off x="5681700" y="3654725"/>
            <a:ext cx="2491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N = 4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 = 7000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 = 20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Time ~ 7m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GoBGP v3.37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71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 - results</a:t>
            </a:r>
            <a:endParaRPr/>
          </a:p>
        </p:txBody>
      </p:sp>
      <p:pic>
        <p:nvPicPr>
          <p:cNvPr id="772" name="Google Shape;772;p71" title="think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74" y="-66050"/>
            <a:ext cx="1619025" cy="10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71" title="v3.37-10k-0,1.png"/>
          <p:cNvPicPr preferRelativeResize="0"/>
          <p:nvPr/>
        </p:nvPicPr>
        <p:blipFill rotWithShape="1">
          <a:blip r:embed="rId4">
            <a:alphaModFix/>
          </a:blip>
          <a:srcRect b="2516" l="0" r="0" t="2516"/>
          <a:stretch/>
        </p:blipFill>
        <p:spPr>
          <a:xfrm>
            <a:off x="279175" y="1208200"/>
            <a:ext cx="8543524" cy="3724794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71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5" name="Google Shape;775;p71"/>
          <p:cNvSpPr txBox="1"/>
          <p:nvPr/>
        </p:nvSpPr>
        <p:spPr>
          <a:xfrm>
            <a:off x="5681700" y="3654725"/>
            <a:ext cx="2491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N = 4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 = 10k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 = 0, 1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GoBGP v3.37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4"/>
          <p:cNvSpPr txBox="1"/>
          <p:nvPr>
            <p:ph idx="4"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</a:t>
            </a:r>
            <a:endParaRPr/>
          </a:p>
        </p:txBody>
      </p:sp>
      <p:sp>
        <p:nvSpPr>
          <p:cNvPr id="523" name="Google Shape;523;p54"/>
          <p:cNvSpPr txBox="1"/>
          <p:nvPr>
            <p:ph idx="1" type="subTitle"/>
          </p:nvPr>
        </p:nvSpPr>
        <p:spPr>
          <a:xfrm>
            <a:off x="4481951" y="1068225"/>
            <a:ext cx="43386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Maxime Peim</a:t>
            </a:r>
            <a:endParaRPr/>
          </a:p>
        </p:txBody>
      </p:sp>
      <p:sp>
        <p:nvSpPr>
          <p:cNvPr id="524" name="Google Shape;524;p54"/>
          <p:cNvSpPr txBox="1"/>
          <p:nvPr>
            <p:ph idx="3" type="body"/>
          </p:nvPr>
        </p:nvSpPr>
        <p:spPr>
          <a:xfrm>
            <a:off x="4476125" y="1741038"/>
            <a:ext cx="4071300" cy="15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Software Engineer @ Cisco for 3y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Mainly focused on Dataplane (</a:t>
            </a:r>
            <a:r>
              <a:rPr lang="en" u="sng">
                <a:solidFill>
                  <a:schemeClr val="hlink"/>
                </a:solidFill>
                <a:hlinkClick r:id="rId3"/>
              </a:rPr>
              <a:t>FD.io</a:t>
            </a:r>
            <a:r>
              <a:rPr lang="en"/>
              <a:t> VPP) and BGP Controlplane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Amateur long distance cyclist</a:t>
            </a:r>
            <a:endParaRPr/>
          </a:p>
        </p:txBody>
      </p:sp>
      <p:sp>
        <p:nvSpPr>
          <p:cNvPr id="525" name="Google Shape;525;p54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6" name="Google Shape;526;p54" title="11997_20240706_151831_381261595_original.JPG"/>
          <p:cNvPicPr preferRelativeResize="0"/>
          <p:nvPr/>
        </p:nvPicPr>
        <p:blipFill rotWithShape="1">
          <a:blip r:embed="rId4">
            <a:alphaModFix/>
          </a:blip>
          <a:srcRect b="0" l="24685" r="19976" t="22438"/>
          <a:stretch/>
        </p:blipFill>
        <p:spPr>
          <a:xfrm>
            <a:off x="285727" y="1062235"/>
            <a:ext cx="4168474" cy="389424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72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 - results</a:t>
            </a:r>
            <a:endParaRPr/>
          </a:p>
        </p:txBody>
      </p:sp>
      <p:pic>
        <p:nvPicPr>
          <p:cNvPr id="781" name="Google Shape;781;p72" title="think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74" y="-66050"/>
            <a:ext cx="1619025" cy="10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72" title="v4.0-1000-50.png"/>
          <p:cNvPicPr preferRelativeResize="0"/>
          <p:nvPr/>
        </p:nvPicPr>
        <p:blipFill rotWithShape="1">
          <a:blip r:embed="rId4">
            <a:alphaModFix/>
          </a:blip>
          <a:srcRect b="0" l="49" r="49" t="0"/>
          <a:stretch/>
        </p:blipFill>
        <p:spPr>
          <a:xfrm>
            <a:off x="279175" y="1208200"/>
            <a:ext cx="8543523" cy="372479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72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4" name="Google Shape;784;p72"/>
          <p:cNvSpPr txBox="1"/>
          <p:nvPr/>
        </p:nvSpPr>
        <p:spPr>
          <a:xfrm>
            <a:off x="5681700" y="3654725"/>
            <a:ext cx="2491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N = 4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 = 1000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 = 50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Time ~ 1m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GoBGP v4.0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73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 - results</a:t>
            </a:r>
            <a:endParaRPr/>
          </a:p>
        </p:txBody>
      </p:sp>
      <p:pic>
        <p:nvPicPr>
          <p:cNvPr id="790" name="Google Shape;790;p73" title="think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74" y="-66050"/>
            <a:ext cx="1619025" cy="10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73" title="v4.0-2500-50.png"/>
          <p:cNvPicPr preferRelativeResize="0"/>
          <p:nvPr/>
        </p:nvPicPr>
        <p:blipFill rotWithShape="1">
          <a:blip r:embed="rId4">
            <a:alphaModFix/>
          </a:blip>
          <a:srcRect b="149" l="0" r="0" t="149"/>
          <a:stretch/>
        </p:blipFill>
        <p:spPr>
          <a:xfrm>
            <a:off x="279175" y="1208200"/>
            <a:ext cx="8543525" cy="3724794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73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3" name="Google Shape;793;p73"/>
          <p:cNvSpPr txBox="1"/>
          <p:nvPr/>
        </p:nvSpPr>
        <p:spPr>
          <a:xfrm>
            <a:off x="5681700" y="3654725"/>
            <a:ext cx="2491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N = 4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 = 2500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 = 50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Time ~ 2m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GoBGP v4.0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74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 - results</a:t>
            </a:r>
            <a:endParaRPr/>
          </a:p>
        </p:txBody>
      </p:sp>
      <p:pic>
        <p:nvPicPr>
          <p:cNvPr id="799" name="Google Shape;799;p74" title="think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74" y="-66050"/>
            <a:ext cx="1619025" cy="10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74" title="v4.0-6000-20.png"/>
          <p:cNvPicPr preferRelativeResize="0"/>
          <p:nvPr/>
        </p:nvPicPr>
        <p:blipFill rotWithShape="1">
          <a:blip r:embed="rId4">
            <a:alphaModFix/>
          </a:blip>
          <a:srcRect b="79" l="0" r="0" t="89"/>
          <a:stretch/>
        </p:blipFill>
        <p:spPr>
          <a:xfrm>
            <a:off x="279175" y="1208200"/>
            <a:ext cx="8543523" cy="3724794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74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2" name="Google Shape;802;p74"/>
          <p:cNvSpPr txBox="1"/>
          <p:nvPr/>
        </p:nvSpPr>
        <p:spPr>
          <a:xfrm>
            <a:off x="5681700" y="3654725"/>
            <a:ext cx="2491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N = 4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 = 6000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 = 20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Time ~ [15m; 20m]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GoBGP v4.0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03" name="Google Shape;803;p74"/>
          <p:cNvSpPr/>
          <p:nvPr/>
        </p:nvSpPr>
        <p:spPr>
          <a:xfrm rot="2485825">
            <a:off x="-23485" y="3238378"/>
            <a:ext cx="787052" cy="22656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75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 - results</a:t>
            </a:r>
            <a:endParaRPr/>
          </a:p>
        </p:txBody>
      </p:sp>
      <p:pic>
        <p:nvPicPr>
          <p:cNvPr id="809" name="Google Shape;809;p75" title="think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74" y="-66050"/>
            <a:ext cx="1619025" cy="10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75" title="v4.0-7000-20.png"/>
          <p:cNvPicPr preferRelativeResize="0"/>
          <p:nvPr/>
        </p:nvPicPr>
        <p:blipFill rotWithShape="1">
          <a:blip r:embed="rId4">
            <a:alphaModFix/>
          </a:blip>
          <a:srcRect b="79" l="0" r="0" t="89"/>
          <a:stretch/>
        </p:blipFill>
        <p:spPr>
          <a:xfrm>
            <a:off x="279175" y="1208200"/>
            <a:ext cx="8543523" cy="3724794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75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2" name="Google Shape;812;p75"/>
          <p:cNvSpPr txBox="1"/>
          <p:nvPr/>
        </p:nvSpPr>
        <p:spPr>
          <a:xfrm>
            <a:off x="5681700" y="3654725"/>
            <a:ext cx="2491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N = 4, 12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 = 7000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 = 20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Time ~ ∞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GoBGP v4.0</a:t>
            </a:r>
            <a:endParaRPr sz="1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6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 - results</a:t>
            </a:r>
            <a:endParaRPr/>
          </a:p>
        </p:txBody>
      </p:sp>
      <p:sp>
        <p:nvSpPr>
          <p:cNvPr id="818" name="Google Shape;818;p76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9" name="Google Shape;819;p76" title="think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74" y="-66050"/>
            <a:ext cx="1619025" cy="10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76"/>
          <p:cNvSpPr txBox="1"/>
          <p:nvPr/>
        </p:nvSpPr>
        <p:spPr>
          <a:xfrm>
            <a:off x="354550" y="1848850"/>
            <a:ext cx="5231100" cy="19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Change in behavior between v3.37 and v4.0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v3.37 pushes every messages (BGP, management/API) into a single Go channel 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see v3.37 - 6000P - 20RPP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v4.0 decouples management/API and BGP, but introduces a mutex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Needs more fine grained locks (around path tables, connected peers map etc…)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PR #3303 release contention on the lock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6000P - 20RPP under 30s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21" name="Google Shape;821;p76" title="ChatGPT Image 28 janv. 2026, 15_12_0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6800" y="2533526"/>
            <a:ext cx="2894600" cy="19285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77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Benchmark - results</a:t>
            </a:r>
            <a:endParaRPr/>
          </a:p>
        </p:txBody>
      </p:sp>
      <p:sp>
        <p:nvSpPr>
          <p:cNvPr id="827" name="Google Shape;827;p77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8" name="Google Shape;828;p77" title="think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874" y="-66050"/>
            <a:ext cx="1619025" cy="10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77"/>
          <p:cNvSpPr txBox="1"/>
          <p:nvPr/>
        </p:nvSpPr>
        <p:spPr>
          <a:xfrm>
            <a:off x="347250" y="2137200"/>
            <a:ext cx="5231100" cy="11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However, we can still leverage GoBGP capacities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1 GoBGP can sustain thousands of peers with few tenth of routes, that can peer within minutes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But we want to go </a:t>
            </a:r>
            <a:r>
              <a:rPr b="1"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higher</a:t>
            </a: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! </a:t>
            </a:r>
            <a:endParaRPr sz="1200">
              <a:solidFill>
                <a:srgbClr val="0000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30" name="Google Shape;830;p77" title="ChatGPT Image 28 janv. 2026, 15_12_0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6800" y="2533526"/>
            <a:ext cx="2894600" cy="19285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78"/>
          <p:cNvSpPr/>
          <p:nvPr/>
        </p:nvSpPr>
        <p:spPr>
          <a:xfrm>
            <a:off x="3789500" y="1208200"/>
            <a:ext cx="5033100" cy="3630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36" name="Google Shape;836;p78"/>
          <p:cNvSpPr/>
          <p:nvPr/>
        </p:nvSpPr>
        <p:spPr>
          <a:xfrm>
            <a:off x="6014925" y="1926325"/>
            <a:ext cx="2695800" cy="2841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37" name="Google Shape;837;p78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Scaling out GoBGP</a:t>
            </a:r>
            <a:endParaRPr/>
          </a:p>
        </p:txBody>
      </p:sp>
      <p:sp>
        <p:nvSpPr>
          <p:cNvPr id="838" name="Google Shape;838;p78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9" name="Google Shape;839;p78"/>
          <p:cNvSpPr txBox="1"/>
          <p:nvPr/>
        </p:nvSpPr>
        <p:spPr>
          <a:xfrm>
            <a:off x="4066713" y="2075763"/>
            <a:ext cx="91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T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0" name="Google Shape;840;p78"/>
          <p:cNvSpPr/>
          <p:nvPr/>
        </p:nvSpPr>
        <p:spPr>
          <a:xfrm>
            <a:off x="6121850" y="2011575"/>
            <a:ext cx="585600" cy="26532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NAT+LB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1" name="Google Shape;841;p78"/>
          <p:cNvSpPr/>
          <p:nvPr/>
        </p:nvSpPr>
        <p:spPr>
          <a:xfrm>
            <a:off x="7133100" y="2016025"/>
            <a:ext cx="1475700" cy="26532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BGP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2" name="Google Shape;842;p78"/>
          <p:cNvSpPr/>
          <p:nvPr/>
        </p:nvSpPr>
        <p:spPr>
          <a:xfrm>
            <a:off x="6303225" y="1353100"/>
            <a:ext cx="2063988" cy="369252"/>
          </a:xfrm>
          <a:prstGeom prst="clou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Management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3" name="Google Shape;843;p78"/>
          <p:cNvSpPr/>
          <p:nvPr/>
        </p:nvSpPr>
        <p:spPr>
          <a:xfrm>
            <a:off x="7362825" y="2470738"/>
            <a:ext cx="1133400" cy="630600"/>
          </a:xfrm>
          <a:prstGeom prst="snip1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Tenant T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server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4" name="Google Shape;844;p78"/>
          <p:cNvSpPr/>
          <p:nvPr/>
        </p:nvSpPr>
        <p:spPr>
          <a:xfrm>
            <a:off x="5236100" y="2591000"/>
            <a:ext cx="21399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5" name="Google Shape;845;p78"/>
          <p:cNvSpPr/>
          <p:nvPr/>
        </p:nvSpPr>
        <p:spPr>
          <a:xfrm>
            <a:off x="4102526" y="2445050"/>
            <a:ext cx="11961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 D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6" name="Google Shape;846;p78"/>
          <p:cNvSpPr/>
          <p:nvPr/>
        </p:nvSpPr>
        <p:spPr>
          <a:xfrm>
            <a:off x="4105276" y="3310111"/>
            <a:ext cx="11961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7" name="Google Shape;847;p78"/>
          <p:cNvSpPr/>
          <p:nvPr/>
        </p:nvSpPr>
        <p:spPr>
          <a:xfrm>
            <a:off x="5225677" y="3456048"/>
            <a:ext cx="21399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48" name="Google Shape;848;p78" title="ru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525" y="124722"/>
            <a:ext cx="985625" cy="925728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78"/>
          <p:cNvSpPr txBox="1"/>
          <p:nvPr/>
        </p:nvSpPr>
        <p:spPr>
          <a:xfrm rot="1169">
            <a:off x="7095197" y="2383175"/>
            <a:ext cx="88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7.T.T.T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0" name="Google Shape;850;p78"/>
          <p:cNvSpPr/>
          <p:nvPr/>
        </p:nvSpPr>
        <p:spPr>
          <a:xfrm>
            <a:off x="7365575" y="3246048"/>
            <a:ext cx="1133400" cy="630600"/>
          </a:xfrm>
          <a:prstGeom prst="snip1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Tenant T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server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1" name="Google Shape;851;p78"/>
          <p:cNvSpPr txBox="1"/>
          <p:nvPr/>
        </p:nvSpPr>
        <p:spPr>
          <a:xfrm rot="1169">
            <a:off x="7097947" y="3148696"/>
            <a:ext cx="88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8.T.T.T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2" name="Google Shape;852;p78"/>
          <p:cNvSpPr/>
          <p:nvPr/>
        </p:nvSpPr>
        <p:spPr>
          <a:xfrm>
            <a:off x="4254926" y="2597450"/>
            <a:ext cx="11961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 D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3" name="Google Shape;853;p78"/>
          <p:cNvSpPr/>
          <p:nvPr/>
        </p:nvSpPr>
        <p:spPr>
          <a:xfrm>
            <a:off x="5388500" y="2743400"/>
            <a:ext cx="19875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4" name="Google Shape;854;p78"/>
          <p:cNvSpPr/>
          <p:nvPr/>
        </p:nvSpPr>
        <p:spPr>
          <a:xfrm>
            <a:off x="4407326" y="2749850"/>
            <a:ext cx="11961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5" name="Google Shape;855;p78"/>
          <p:cNvSpPr/>
          <p:nvPr/>
        </p:nvSpPr>
        <p:spPr>
          <a:xfrm>
            <a:off x="5540900" y="2895800"/>
            <a:ext cx="18219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56" name="Google Shape;856;p78" title="ChatGPT Image 26 janv. 2026, 16_45_3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354" y="2619118"/>
            <a:ext cx="2759700" cy="1839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7" name="Google Shape;857;p78"/>
          <p:cNvSpPr txBox="1"/>
          <p:nvPr/>
        </p:nvSpPr>
        <p:spPr>
          <a:xfrm>
            <a:off x="324375" y="1236250"/>
            <a:ext cx="3351300" cy="12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NAT layer attributes peers traffic to differents BGP servers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Routes are redistributed between BGP servers (thanks to GoBGP watchers)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8" name="Google Shape;858;p78"/>
          <p:cNvSpPr/>
          <p:nvPr/>
        </p:nvSpPr>
        <p:spPr>
          <a:xfrm>
            <a:off x="274455" y="2600180"/>
            <a:ext cx="719100" cy="1935600"/>
          </a:xfrm>
          <a:prstGeom prst="rect">
            <a:avLst/>
          </a:prstGeom>
          <a:solidFill>
            <a:srgbClr val="FFF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9" name="Google Shape;859;p78"/>
          <p:cNvSpPr/>
          <p:nvPr/>
        </p:nvSpPr>
        <p:spPr>
          <a:xfrm>
            <a:off x="288900" y="1206200"/>
            <a:ext cx="3500700" cy="1391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60" name="Google Shape;860;p78"/>
          <p:cNvSpPr/>
          <p:nvPr/>
        </p:nvSpPr>
        <p:spPr>
          <a:xfrm>
            <a:off x="4111776" y="4062449"/>
            <a:ext cx="11961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61" name="Google Shape;861;p78"/>
          <p:cNvSpPr/>
          <p:nvPr/>
        </p:nvSpPr>
        <p:spPr>
          <a:xfrm>
            <a:off x="5232178" y="4208387"/>
            <a:ext cx="21399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62" name="Google Shape;862;p78"/>
          <p:cNvSpPr/>
          <p:nvPr/>
        </p:nvSpPr>
        <p:spPr>
          <a:xfrm>
            <a:off x="7372076" y="3998387"/>
            <a:ext cx="1133400" cy="630600"/>
          </a:xfrm>
          <a:prstGeom prst="snip1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Tenant T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server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63" name="Google Shape;863;p78"/>
          <p:cNvSpPr txBox="1"/>
          <p:nvPr/>
        </p:nvSpPr>
        <p:spPr>
          <a:xfrm rot="1169">
            <a:off x="7133098" y="3918947"/>
            <a:ext cx="88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x.T</a:t>
            </a: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.T.T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79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future of GoBGP </a:t>
            </a:r>
            <a:endParaRPr/>
          </a:p>
        </p:txBody>
      </p:sp>
      <p:sp>
        <p:nvSpPr>
          <p:cNvPr id="869" name="Google Shape;869;p79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0" name="Google Shape;870;p79"/>
          <p:cNvSpPr txBox="1"/>
          <p:nvPr>
            <p:ph idx="1" type="body"/>
          </p:nvPr>
        </p:nvSpPr>
        <p:spPr>
          <a:xfrm>
            <a:off x="1705750" y="1223400"/>
            <a:ext cx="5755200" cy="20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v4.2.0 currently released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Some contention point where released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Others were introduced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Some work is being done to unleash its potential (PR #3303)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Global mutex relaxation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Benchmarks looks way better in the same config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Some work has already be done to improve API internals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are interested in improving software performances, go take a look and add your contribution!</a:t>
            </a:r>
            <a:endParaRPr/>
          </a:p>
        </p:txBody>
      </p:sp>
      <p:pic>
        <p:nvPicPr>
          <p:cNvPr id="871" name="Google Shape;871;p79" title="frame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4713" y="3267000"/>
            <a:ext cx="1154575" cy="115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79" title="frame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3025" y="3267000"/>
            <a:ext cx="1154575" cy="11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79"/>
          <p:cNvSpPr txBox="1"/>
          <p:nvPr/>
        </p:nvSpPr>
        <p:spPr>
          <a:xfrm>
            <a:off x="1976275" y="4421571"/>
            <a:ext cx="1154700" cy="3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GoBGP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74" name="Google Shape;874;p79" title="frame (3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6425" y="3267013"/>
            <a:ext cx="1154550" cy="11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79"/>
          <p:cNvSpPr txBox="1"/>
          <p:nvPr/>
        </p:nvSpPr>
        <p:spPr>
          <a:xfrm>
            <a:off x="3994650" y="4421571"/>
            <a:ext cx="1154700" cy="3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Bird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76" name="Google Shape;876;p79"/>
          <p:cNvSpPr txBox="1"/>
          <p:nvPr/>
        </p:nvSpPr>
        <p:spPr>
          <a:xfrm>
            <a:off x="6013025" y="4421571"/>
            <a:ext cx="1154700" cy="3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FRRouting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77" name="Google Shape;877;p79" title="sleep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4450" y="614288"/>
            <a:ext cx="1154700" cy="896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0"/>
        </a:solidFill>
      </p:bgPr>
    </p:bg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80"/>
          <p:cNvSpPr txBox="1"/>
          <p:nvPr>
            <p:ph type="title"/>
          </p:nvPr>
        </p:nvSpPr>
        <p:spPr>
          <a:xfrm>
            <a:off x="1172300" y="1208200"/>
            <a:ext cx="3146100" cy="16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</a:t>
            </a:r>
            <a:endParaRPr/>
          </a:p>
        </p:txBody>
      </p:sp>
      <p:sp>
        <p:nvSpPr>
          <p:cNvPr id="883" name="Google Shape;883;p80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4" name="Google Shape;884;p80" title="ChatGPT Image 28 janv. 2026, 15_00_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6477" y="2786109"/>
            <a:ext cx="1934749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81"/>
          <p:cNvSpPr/>
          <p:nvPr/>
        </p:nvSpPr>
        <p:spPr>
          <a:xfrm>
            <a:off x="279175" y="1208200"/>
            <a:ext cx="8543400" cy="3630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90" name="Google Shape;890;p81"/>
          <p:cNvSpPr/>
          <p:nvPr/>
        </p:nvSpPr>
        <p:spPr>
          <a:xfrm>
            <a:off x="5639300" y="2076000"/>
            <a:ext cx="2695800" cy="1460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91" name="Google Shape;891;p81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</a:t>
            </a:r>
            <a:endParaRPr/>
          </a:p>
        </p:txBody>
      </p:sp>
      <p:sp>
        <p:nvSpPr>
          <p:cNvPr id="892" name="Google Shape;892;p81"/>
          <p:cNvSpPr txBox="1"/>
          <p:nvPr/>
        </p:nvSpPr>
        <p:spPr>
          <a:xfrm>
            <a:off x="808888" y="2241188"/>
            <a:ext cx="91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T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93" name="Google Shape;893;p81"/>
          <p:cNvSpPr/>
          <p:nvPr/>
        </p:nvSpPr>
        <p:spPr>
          <a:xfrm>
            <a:off x="5746225" y="2161250"/>
            <a:ext cx="585600" cy="1281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NAT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94" name="Google Shape;894;p81"/>
          <p:cNvSpPr/>
          <p:nvPr/>
        </p:nvSpPr>
        <p:spPr>
          <a:xfrm>
            <a:off x="6757475" y="2165700"/>
            <a:ext cx="1475700" cy="1281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BGP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95" name="Google Shape;895;p81"/>
          <p:cNvSpPr/>
          <p:nvPr/>
        </p:nvSpPr>
        <p:spPr>
          <a:xfrm>
            <a:off x="3540000" y="1465100"/>
            <a:ext cx="2063988" cy="369252"/>
          </a:xfrm>
          <a:prstGeom prst="clou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Management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96" name="Google Shape;896;p81"/>
          <p:cNvSpPr/>
          <p:nvPr/>
        </p:nvSpPr>
        <p:spPr>
          <a:xfrm>
            <a:off x="6987200" y="2620413"/>
            <a:ext cx="1133400" cy="630600"/>
          </a:xfrm>
          <a:prstGeom prst="snip1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Tenant T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server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97" name="Google Shape;897;p81"/>
          <p:cNvSpPr/>
          <p:nvPr/>
        </p:nvSpPr>
        <p:spPr>
          <a:xfrm>
            <a:off x="1979300" y="2770850"/>
            <a:ext cx="50079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98" name="Google Shape;898;p81"/>
          <p:cNvSpPr txBox="1"/>
          <p:nvPr/>
        </p:nvSpPr>
        <p:spPr>
          <a:xfrm rot="722">
            <a:off x="1493468" y="3477305"/>
            <a:ext cx="1428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XXXX -&gt; 169.254.0.1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99" name="Google Shape;899;p81"/>
          <p:cNvSpPr txBox="1"/>
          <p:nvPr/>
        </p:nvSpPr>
        <p:spPr>
          <a:xfrm>
            <a:off x="6157525" y="3606500"/>
            <a:ext cx="11334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6.D.D.D -&gt; 7.T.T.T</a:t>
            </a:r>
            <a:endParaRPr sz="9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900" name="Google Shape;900;p81"/>
          <p:cNvCxnSpPr>
            <a:endCxn id="898" idx="0"/>
          </p:cNvCxnSpPr>
          <p:nvPr/>
        </p:nvCxnSpPr>
        <p:spPr>
          <a:xfrm flipH="1">
            <a:off x="2207618" y="2951405"/>
            <a:ext cx="8700" cy="525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1" name="Google Shape;901;p81"/>
          <p:cNvCxnSpPr>
            <a:stCxn id="899" idx="0"/>
          </p:cNvCxnSpPr>
          <p:nvPr/>
        </p:nvCxnSpPr>
        <p:spPr>
          <a:xfrm rot="10800000">
            <a:off x="6615625" y="2908700"/>
            <a:ext cx="108600" cy="69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2" name="Google Shape;902;p81"/>
          <p:cNvSpPr/>
          <p:nvPr/>
        </p:nvSpPr>
        <p:spPr>
          <a:xfrm>
            <a:off x="844701" y="2610475"/>
            <a:ext cx="11961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 D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03" name="Google Shape;903;p81" title="ru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525" y="124722"/>
            <a:ext cx="985625" cy="925728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81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5" name="Google Shape;905;p81"/>
          <p:cNvSpPr/>
          <p:nvPr/>
        </p:nvSpPr>
        <p:spPr>
          <a:xfrm rot="5400000">
            <a:off x="2613100" y="2414738"/>
            <a:ext cx="367500" cy="922800"/>
          </a:xfrm>
          <a:prstGeom prst="can">
            <a:avLst>
              <a:gd fmla="val 25000" name="adj"/>
            </a:avLst>
          </a:prstGeom>
          <a:solidFill>
            <a:schemeClr val="accent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81"/>
          <p:cNvSpPr/>
          <p:nvPr/>
        </p:nvSpPr>
        <p:spPr>
          <a:xfrm>
            <a:off x="3349600" y="2159288"/>
            <a:ext cx="1196100" cy="1460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07" name="Google Shape;907;p81"/>
          <p:cNvSpPr/>
          <p:nvPr/>
        </p:nvSpPr>
        <p:spPr>
          <a:xfrm>
            <a:off x="3552900" y="2248988"/>
            <a:ext cx="770700" cy="1281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IPsec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EP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08" name="Google Shape;908;p81"/>
          <p:cNvSpPr/>
          <p:nvPr/>
        </p:nvSpPr>
        <p:spPr>
          <a:xfrm rot="5400000">
            <a:off x="4910963" y="2398075"/>
            <a:ext cx="367500" cy="922800"/>
          </a:xfrm>
          <a:prstGeom prst="can">
            <a:avLst>
              <a:gd fmla="val 25000" name="adj"/>
            </a:avLst>
          </a:prstGeom>
          <a:solidFill>
            <a:schemeClr val="accent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09" name="Google Shape;909;p81"/>
          <p:cNvSpPr txBox="1"/>
          <p:nvPr/>
        </p:nvSpPr>
        <p:spPr>
          <a:xfrm>
            <a:off x="2383400" y="2691488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IPsec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10" name="Google Shape;910;p81"/>
          <p:cNvSpPr txBox="1"/>
          <p:nvPr/>
        </p:nvSpPr>
        <p:spPr>
          <a:xfrm>
            <a:off x="4685250" y="2674838"/>
            <a:ext cx="77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Geneve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11" name="Google Shape;911;p81"/>
          <p:cNvSpPr txBox="1"/>
          <p:nvPr/>
        </p:nvSpPr>
        <p:spPr>
          <a:xfrm>
            <a:off x="4637100" y="2299996"/>
            <a:ext cx="9108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Carry: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 &amp; T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12" name="Google Shape;912;p81"/>
          <p:cNvSpPr txBox="1"/>
          <p:nvPr/>
        </p:nvSpPr>
        <p:spPr>
          <a:xfrm>
            <a:off x="670700" y="4180325"/>
            <a:ext cx="74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Zero conf, 169.254.0.0/24 to connect to BGP server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5"/>
          <p:cNvSpPr/>
          <p:nvPr/>
        </p:nvSpPr>
        <p:spPr>
          <a:xfrm>
            <a:off x="292600" y="1060886"/>
            <a:ext cx="4168800" cy="3632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32" name="Google Shape;532;p55"/>
          <p:cNvSpPr txBox="1"/>
          <p:nvPr>
            <p:ph idx="4"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Disclaimer</a:t>
            </a:r>
            <a:endParaRPr/>
          </a:p>
        </p:txBody>
      </p:sp>
      <p:sp>
        <p:nvSpPr>
          <p:cNvPr id="533" name="Google Shape;533;p55"/>
          <p:cNvSpPr txBox="1"/>
          <p:nvPr>
            <p:ph idx="1" type="subTitle"/>
          </p:nvPr>
        </p:nvSpPr>
        <p:spPr>
          <a:xfrm>
            <a:off x="4481951" y="1068225"/>
            <a:ext cx="43386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GoBGP Logo</a:t>
            </a:r>
            <a:endParaRPr/>
          </a:p>
        </p:txBody>
      </p:sp>
      <p:sp>
        <p:nvSpPr>
          <p:cNvPr id="534" name="Google Shape;534;p55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5" name="Google Shape;535;p55" title="gobg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300" y="1595725"/>
            <a:ext cx="3119400" cy="24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5"/>
          <p:cNvSpPr txBox="1"/>
          <p:nvPr>
            <p:ph idx="3" type="body"/>
          </p:nvPr>
        </p:nvSpPr>
        <p:spPr>
          <a:xfrm>
            <a:off x="4476125" y="1741038"/>
            <a:ext cx="4071300" cy="15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will see the GoBGP mascot in other situations, which were AI generated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6"/>
          <p:cNvSpPr txBox="1"/>
          <p:nvPr>
            <p:ph type="title"/>
          </p:nvPr>
        </p:nvSpPr>
        <p:spPr>
          <a:xfrm>
            <a:off x="1172300" y="1705350"/>
            <a:ext cx="5616600" cy="14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60"/>
              <a:t>BGP is air-traffic control for the internet, coordinating routes between Autonomous Systems</a:t>
            </a:r>
            <a:endParaRPr sz="2960"/>
          </a:p>
        </p:txBody>
      </p:sp>
      <p:sp>
        <p:nvSpPr>
          <p:cNvPr id="542" name="Google Shape;542;p56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3" name="Google Shape;543;p56" title="ChatGPT Image 31 janv. 2026, 13_49_1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0675" y="2615525"/>
            <a:ext cx="3541175" cy="2360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7"/>
          <p:cNvSpPr/>
          <p:nvPr/>
        </p:nvSpPr>
        <p:spPr>
          <a:xfrm>
            <a:off x="3789500" y="1208200"/>
            <a:ext cx="5033100" cy="3630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49" name="Google Shape;549;p57"/>
          <p:cNvSpPr/>
          <p:nvPr/>
        </p:nvSpPr>
        <p:spPr>
          <a:xfrm>
            <a:off x="6014925" y="1926325"/>
            <a:ext cx="2688600" cy="2843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0" name="Google Shape;550;p57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551" name="Google Shape;551;p57"/>
          <p:cNvSpPr txBox="1"/>
          <p:nvPr>
            <p:ph idx="1" type="subTitle"/>
          </p:nvPr>
        </p:nvSpPr>
        <p:spPr>
          <a:xfrm>
            <a:off x="323950" y="1242920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Multi-tenanted BGP daemon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57"/>
          <p:cNvSpPr txBox="1"/>
          <p:nvPr>
            <p:ph idx="3" type="body"/>
          </p:nvPr>
        </p:nvSpPr>
        <p:spPr>
          <a:xfrm>
            <a:off x="279175" y="1970929"/>
            <a:ext cx="3314400" cy="12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Number of tenants not known in advance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Multiple peerings per tenant </a:t>
            </a:r>
            <a:r>
              <a:rPr lang="en"/>
              <a:t>across</a:t>
            </a:r>
            <a:r>
              <a:rPr lang="en"/>
              <a:t> multiple regions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Route overlapping between tenants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Per tenant BGP servers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57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4" name="Google Shape;554;p57"/>
          <p:cNvSpPr/>
          <p:nvPr/>
        </p:nvSpPr>
        <p:spPr>
          <a:xfrm>
            <a:off x="4165088" y="2445050"/>
            <a:ext cx="11334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5" name="Google Shape;555;p57"/>
          <p:cNvSpPr/>
          <p:nvPr/>
        </p:nvSpPr>
        <p:spPr>
          <a:xfrm>
            <a:off x="4116858" y="3676763"/>
            <a:ext cx="1133400" cy="502500"/>
          </a:xfrm>
          <a:prstGeom prst="parallelogram">
            <a:avLst>
              <a:gd fmla="val 25000" name="adj"/>
            </a:avLst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6" name="Google Shape;556;p57"/>
          <p:cNvSpPr txBox="1"/>
          <p:nvPr/>
        </p:nvSpPr>
        <p:spPr>
          <a:xfrm>
            <a:off x="4066713" y="2075763"/>
            <a:ext cx="91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1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7" name="Google Shape;557;p57"/>
          <p:cNvSpPr txBox="1"/>
          <p:nvPr/>
        </p:nvSpPr>
        <p:spPr>
          <a:xfrm>
            <a:off x="4018483" y="3307475"/>
            <a:ext cx="91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2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8" name="Google Shape;558;p57"/>
          <p:cNvSpPr/>
          <p:nvPr/>
        </p:nvSpPr>
        <p:spPr>
          <a:xfrm>
            <a:off x="6121850" y="2011575"/>
            <a:ext cx="585600" cy="2673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NAT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9" name="Google Shape;559;p57"/>
          <p:cNvSpPr/>
          <p:nvPr/>
        </p:nvSpPr>
        <p:spPr>
          <a:xfrm>
            <a:off x="7140350" y="2011525"/>
            <a:ext cx="1475700" cy="2673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BGP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0" name="Google Shape;560;p57"/>
          <p:cNvSpPr/>
          <p:nvPr/>
        </p:nvSpPr>
        <p:spPr>
          <a:xfrm>
            <a:off x="5235850" y="2573725"/>
            <a:ext cx="21315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1" name="Google Shape;561;p57"/>
          <p:cNvSpPr/>
          <p:nvPr/>
        </p:nvSpPr>
        <p:spPr>
          <a:xfrm>
            <a:off x="4317488" y="2597450"/>
            <a:ext cx="11334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2" name="Google Shape;562;p57"/>
          <p:cNvSpPr/>
          <p:nvPr/>
        </p:nvSpPr>
        <p:spPr>
          <a:xfrm>
            <a:off x="5397950" y="2743400"/>
            <a:ext cx="19695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3" name="Google Shape;563;p57"/>
          <p:cNvSpPr/>
          <p:nvPr/>
        </p:nvSpPr>
        <p:spPr>
          <a:xfrm>
            <a:off x="4469888" y="2749850"/>
            <a:ext cx="11334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4" name="Google Shape;564;p57"/>
          <p:cNvSpPr/>
          <p:nvPr/>
        </p:nvSpPr>
        <p:spPr>
          <a:xfrm>
            <a:off x="5555050" y="2895800"/>
            <a:ext cx="18123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5" name="Google Shape;565;p57"/>
          <p:cNvSpPr/>
          <p:nvPr/>
        </p:nvSpPr>
        <p:spPr>
          <a:xfrm>
            <a:off x="7367300" y="2445075"/>
            <a:ext cx="1133400" cy="807300"/>
          </a:xfrm>
          <a:prstGeom prst="snip1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Tenant 1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server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6" name="Google Shape;566;p57"/>
          <p:cNvSpPr/>
          <p:nvPr/>
        </p:nvSpPr>
        <p:spPr>
          <a:xfrm>
            <a:off x="5241396" y="3805425"/>
            <a:ext cx="21315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7" name="Google Shape;567;p57"/>
          <p:cNvSpPr/>
          <p:nvPr/>
        </p:nvSpPr>
        <p:spPr>
          <a:xfrm>
            <a:off x="4269258" y="3829163"/>
            <a:ext cx="1133400" cy="502500"/>
          </a:xfrm>
          <a:prstGeom prst="parallelogram">
            <a:avLst>
              <a:gd fmla="val 25000" name="adj"/>
            </a:avLst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8" name="Google Shape;568;p57"/>
          <p:cNvSpPr/>
          <p:nvPr/>
        </p:nvSpPr>
        <p:spPr>
          <a:xfrm>
            <a:off x="5403496" y="3975100"/>
            <a:ext cx="19695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9" name="Google Shape;569;p57"/>
          <p:cNvSpPr/>
          <p:nvPr/>
        </p:nvSpPr>
        <p:spPr>
          <a:xfrm>
            <a:off x="5503096" y="4127500"/>
            <a:ext cx="18699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0" name="Google Shape;570;p57"/>
          <p:cNvSpPr/>
          <p:nvPr/>
        </p:nvSpPr>
        <p:spPr>
          <a:xfrm>
            <a:off x="4421658" y="3981563"/>
            <a:ext cx="1133400" cy="502500"/>
          </a:xfrm>
          <a:prstGeom prst="parallelogram">
            <a:avLst>
              <a:gd fmla="val 25000" name="adj"/>
            </a:avLst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1" name="Google Shape;571;p57"/>
          <p:cNvSpPr/>
          <p:nvPr/>
        </p:nvSpPr>
        <p:spPr>
          <a:xfrm>
            <a:off x="7372846" y="3676775"/>
            <a:ext cx="1133400" cy="807300"/>
          </a:xfrm>
          <a:prstGeom prst="snip1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Tenant 2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server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2" name="Google Shape;572;p57"/>
          <p:cNvSpPr/>
          <p:nvPr/>
        </p:nvSpPr>
        <p:spPr>
          <a:xfrm>
            <a:off x="6303225" y="1353100"/>
            <a:ext cx="2063988" cy="369252"/>
          </a:xfrm>
          <a:prstGeom prst="clou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Management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573" name="Google Shape;573;p57"/>
          <p:cNvCxnSpPr>
            <a:stCxn id="572" idx="1"/>
            <a:endCxn id="549" idx="0"/>
          </p:cNvCxnSpPr>
          <p:nvPr/>
        </p:nvCxnSpPr>
        <p:spPr>
          <a:xfrm>
            <a:off x="7335219" y="1721959"/>
            <a:ext cx="24000" cy="204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74" name="Google Shape;574;p57" title="ru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525" y="124722"/>
            <a:ext cx="985625" cy="925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8"/>
          <p:cNvSpPr/>
          <p:nvPr/>
        </p:nvSpPr>
        <p:spPr>
          <a:xfrm>
            <a:off x="3789500" y="1208200"/>
            <a:ext cx="5033100" cy="3630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0" name="Google Shape;580;p58"/>
          <p:cNvSpPr/>
          <p:nvPr/>
        </p:nvSpPr>
        <p:spPr>
          <a:xfrm>
            <a:off x="6014925" y="1926325"/>
            <a:ext cx="2695800" cy="1460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1" name="Google Shape;581;p58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582" name="Google Shape;582;p58"/>
          <p:cNvSpPr txBox="1"/>
          <p:nvPr>
            <p:ph idx="1" type="subTitle"/>
          </p:nvPr>
        </p:nvSpPr>
        <p:spPr>
          <a:xfrm>
            <a:off x="323950" y="1242920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 of a peering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58"/>
          <p:cNvSpPr txBox="1"/>
          <p:nvPr>
            <p:ph idx="3" type="body"/>
          </p:nvPr>
        </p:nvSpPr>
        <p:spPr>
          <a:xfrm>
            <a:off x="279175" y="1970929"/>
            <a:ext cx="3314400" cy="12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t/>
            </a:r>
            <a:endParaRPr/>
          </a:p>
        </p:txBody>
      </p:sp>
      <p:sp>
        <p:nvSpPr>
          <p:cNvPr id="584" name="Google Shape;584;p58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5" name="Google Shape;585;p58"/>
          <p:cNvSpPr txBox="1"/>
          <p:nvPr/>
        </p:nvSpPr>
        <p:spPr>
          <a:xfrm>
            <a:off x="4066713" y="2075763"/>
            <a:ext cx="91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T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6" name="Google Shape;586;p58"/>
          <p:cNvSpPr/>
          <p:nvPr/>
        </p:nvSpPr>
        <p:spPr>
          <a:xfrm>
            <a:off x="6121850" y="2011575"/>
            <a:ext cx="585600" cy="1281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NAT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7" name="Google Shape;587;p58"/>
          <p:cNvSpPr/>
          <p:nvPr/>
        </p:nvSpPr>
        <p:spPr>
          <a:xfrm>
            <a:off x="7133100" y="2016025"/>
            <a:ext cx="1475700" cy="1281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BGP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8" name="Google Shape;588;p58"/>
          <p:cNvSpPr/>
          <p:nvPr/>
        </p:nvSpPr>
        <p:spPr>
          <a:xfrm>
            <a:off x="6303225" y="1353100"/>
            <a:ext cx="2063988" cy="369252"/>
          </a:xfrm>
          <a:prstGeom prst="clou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Management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9" name="Google Shape;589;p58"/>
          <p:cNvSpPr txBox="1"/>
          <p:nvPr/>
        </p:nvSpPr>
        <p:spPr>
          <a:xfrm>
            <a:off x="3921950" y="3849725"/>
            <a:ext cx="4788600" cy="729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registers to our fabric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0" name="Google Shape;590;p58"/>
          <p:cNvSpPr/>
          <p:nvPr/>
        </p:nvSpPr>
        <p:spPr>
          <a:xfrm>
            <a:off x="4564775" y="1367174"/>
            <a:ext cx="1812900" cy="821325"/>
          </a:xfrm>
          <a:custGeom>
            <a:rect b="b" l="l" r="r" t="t"/>
            <a:pathLst>
              <a:path extrusionOk="0" h="32853" w="72516">
                <a:moveTo>
                  <a:pt x="0" y="32853"/>
                </a:moveTo>
                <a:cubicBezTo>
                  <a:pt x="6077" y="27789"/>
                  <a:pt x="12561" y="23040"/>
                  <a:pt x="17624" y="16963"/>
                </a:cubicBezTo>
                <a:cubicBezTo>
                  <a:pt x="18993" y="15320"/>
                  <a:pt x="20324" y="11707"/>
                  <a:pt x="18490" y="10607"/>
                </a:cubicBezTo>
                <a:cubicBezTo>
                  <a:pt x="16082" y="9163"/>
                  <a:pt x="12713" y="15421"/>
                  <a:pt x="14157" y="17829"/>
                </a:cubicBezTo>
                <a:cubicBezTo>
                  <a:pt x="16335" y="21460"/>
                  <a:pt x="22078" y="22006"/>
                  <a:pt x="26291" y="21585"/>
                </a:cubicBezTo>
                <a:cubicBezTo>
                  <a:pt x="34858" y="20728"/>
                  <a:pt x="33901" y="4632"/>
                  <a:pt x="41603" y="784"/>
                </a:cubicBezTo>
                <a:cubicBezTo>
                  <a:pt x="47875" y="-2349"/>
                  <a:pt x="54911" y="5409"/>
                  <a:pt x="61827" y="6562"/>
                </a:cubicBezTo>
                <a:cubicBezTo>
                  <a:pt x="65423" y="7161"/>
                  <a:pt x="69058" y="3097"/>
                  <a:pt x="72516" y="4251"/>
                </a:cubicBez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591" name="Google Shape;591;p58"/>
          <p:cNvSpPr/>
          <p:nvPr/>
        </p:nvSpPr>
        <p:spPr>
          <a:xfrm>
            <a:off x="4102526" y="2445050"/>
            <a:ext cx="11961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 D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92" name="Google Shape;592;p58" title="ru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525" y="124722"/>
            <a:ext cx="985625" cy="925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9"/>
          <p:cNvSpPr/>
          <p:nvPr/>
        </p:nvSpPr>
        <p:spPr>
          <a:xfrm>
            <a:off x="3789500" y="1208200"/>
            <a:ext cx="5033100" cy="3630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8" name="Google Shape;598;p59"/>
          <p:cNvSpPr/>
          <p:nvPr/>
        </p:nvSpPr>
        <p:spPr>
          <a:xfrm>
            <a:off x="6014925" y="1926325"/>
            <a:ext cx="2695800" cy="1460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9" name="Google Shape;599;p59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600" name="Google Shape;600;p59"/>
          <p:cNvSpPr txBox="1"/>
          <p:nvPr>
            <p:ph idx="1" type="subTitle"/>
          </p:nvPr>
        </p:nvSpPr>
        <p:spPr>
          <a:xfrm>
            <a:off x="323950" y="1242920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 of a peering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59"/>
          <p:cNvSpPr txBox="1"/>
          <p:nvPr>
            <p:ph idx="3" type="body"/>
          </p:nvPr>
        </p:nvSpPr>
        <p:spPr>
          <a:xfrm>
            <a:off x="279175" y="1970929"/>
            <a:ext cx="3314400" cy="12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Tenant registers to our fabric</a:t>
            </a:r>
            <a:endParaRPr/>
          </a:p>
        </p:txBody>
      </p:sp>
      <p:sp>
        <p:nvSpPr>
          <p:cNvPr id="602" name="Google Shape;602;p59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3" name="Google Shape;603;p59"/>
          <p:cNvSpPr txBox="1"/>
          <p:nvPr/>
        </p:nvSpPr>
        <p:spPr>
          <a:xfrm>
            <a:off x="4066713" y="2075763"/>
            <a:ext cx="91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T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4" name="Google Shape;604;p59"/>
          <p:cNvSpPr/>
          <p:nvPr/>
        </p:nvSpPr>
        <p:spPr>
          <a:xfrm>
            <a:off x="6121850" y="2011575"/>
            <a:ext cx="585600" cy="1281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NAT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5" name="Google Shape;605;p59"/>
          <p:cNvSpPr/>
          <p:nvPr/>
        </p:nvSpPr>
        <p:spPr>
          <a:xfrm>
            <a:off x="7133100" y="2016025"/>
            <a:ext cx="1475700" cy="1281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BGP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6" name="Google Shape;606;p59"/>
          <p:cNvSpPr/>
          <p:nvPr/>
        </p:nvSpPr>
        <p:spPr>
          <a:xfrm>
            <a:off x="6303225" y="1353100"/>
            <a:ext cx="2063988" cy="369252"/>
          </a:xfrm>
          <a:prstGeom prst="clou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Management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607" name="Google Shape;607;p59"/>
          <p:cNvCxnSpPr>
            <a:stCxn id="606" idx="1"/>
          </p:cNvCxnSpPr>
          <p:nvPr/>
        </p:nvCxnSpPr>
        <p:spPr>
          <a:xfrm>
            <a:off x="7335219" y="1721959"/>
            <a:ext cx="3600" cy="2082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8" name="Google Shape;608;p59"/>
          <p:cNvSpPr txBox="1"/>
          <p:nvPr/>
        </p:nvSpPr>
        <p:spPr>
          <a:xfrm>
            <a:off x="3921950" y="3849725"/>
            <a:ext cx="4788600" cy="729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Management plane informs BGP control plane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9" name="Google Shape;609;p59"/>
          <p:cNvSpPr/>
          <p:nvPr/>
        </p:nvSpPr>
        <p:spPr>
          <a:xfrm>
            <a:off x="4102526" y="2445050"/>
            <a:ext cx="11961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 D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10" name="Google Shape;610;p59" title="ru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525" y="124722"/>
            <a:ext cx="985625" cy="925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0"/>
          <p:cNvSpPr/>
          <p:nvPr/>
        </p:nvSpPr>
        <p:spPr>
          <a:xfrm>
            <a:off x="3789500" y="1208200"/>
            <a:ext cx="5033100" cy="3630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16" name="Google Shape;616;p60"/>
          <p:cNvSpPr/>
          <p:nvPr/>
        </p:nvSpPr>
        <p:spPr>
          <a:xfrm>
            <a:off x="6014925" y="1926325"/>
            <a:ext cx="2695800" cy="1460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17" name="Google Shape;617;p60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618" name="Google Shape;618;p60"/>
          <p:cNvSpPr txBox="1"/>
          <p:nvPr>
            <p:ph idx="1" type="subTitle"/>
          </p:nvPr>
        </p:nvSpPr>
        <p:spPr>
          <a:xfrm>
            <a:off x="323950" y="1242920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 of a peering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60"/>
          <p:cNvSpPr txBox="1"/>
          <p:nvPr>
            <p:ph idx="3" type="body"/>
          </p:nvPr>
        </p:nvSpPr>
        <p:spPr>
          <a:xfrm>
            <a:off x="279175" y="1970929"/>
            <a:ext cx="3314400" cy="12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Tenant registers to our fabric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Management plane informs BGP control plane</a:t>
            </a:r>
            <a:endParaRPr/>
          </a:p>
        </p:txBody>
      </p:sp>
      <p:sp>
        <p:nvSpPr>
          <p:cNvPr id="620" name="Google Shape;620;p60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1" name="Google Shape;621;p60"/>
          <p:cNvSpPr txBox="1"/>
          <p:nvPr/>
        </p:nvSpPr>
        <p:spPr>
          <a:xfrm>
            <a:off x="4066713" y="2075763"/>
            <a:ext cx="91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T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2" name="Google Shape;622;p60"/>
          <p:cNvSpPr/>
          <p:nvPr/>
        </p:nvSpPr>
        <p:spPr>
          <a:xfrm>
            <a:off x="6121850" y="2011575"/>
            <a:ext cx="585600" cy="1281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NAT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3" name="Google Shape;623;p60"/>
          <p:cNvSpPr/>
          <p:nvPr/>
        </p:nvSpPr>
        <p:spPr>
          <a:xfrm>
            <a:off x="7133100" y="2016025"/>
            <a:ext cx="1475700" cy="1281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BGP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4" name="Google Shape;624;p60"/>
          <p:cNvSpPr/>
          <p:nvPr/>
        </p:nvSpPr>
        <p:spPr>
          <a:xfrm>
            <a:off x="6303225" y="1353100"/>
            <a:ext cx="2063988" cy="369252"/>
          </a:xfrm>
          <a:prstGeom prst="clou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Management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5" name="Google Shape;625;p60"/>
          <p:cNvSpPr txBox="1"/>
          <p:nvPr/>
        </p:nvSpPr>
        <p:spPr>
          <a:xfrm>
            <a:off x="3921950" y="3849725"/>
            <a:ext cx="4788600" cy="729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BGP control plane initialize new BGP servers to receive peerings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6" name="Google Shape;626;p60"/>
          <p:cNvSpPr/>
          <p:nvPr/>
        </p:nvSpPr>
        <p:spPr>
          <a:xfrm>
            <a:off x="7362825" y="2470738"/>
            <a:ext cx="1133400" cy="630600"/>
          </a:xfrm>
          <a:prstGeom prst="snip1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Tenant T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server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7" name="Google Shape;627;p60"/>
          <p:cNvSpPr/>
          <p:nvPr/>
        </p:nvSpPr>
        <p:spPr>
          <a:xfrm>
            <a:off x="4102526" y="2445050"/>
            <a:ext cx="11961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 D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28" name="Google Shape;628;p60" title="ru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525" y="124722"/>
            <a:ext cx="985625" cy="925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1"/>
          <p:cNvSpPr/>
          <p:nvPr/>
        </p:nvSpPr>
        <p:spPr>
          <a:xfrm>
            <a:off x="3789500" y="1208200"/>
            <a:ext cx="5033100" cy="3630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4" name="Google Shape;634;p61"/>
          <p:cNvSpPr/>
          <p:nvPr/>
        </p:nvSpPr>
        <p:spPr>
          <a:xfrm>
            <a:off x="6014925" y="1926325"/>
            <a:ext cx="2695800" cy="1460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5" name="Google Shape;635;p61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636" name="Google Shape;636;p61"/>
          <p:cNvSpPr txBox="1"/>
          <p:nvPr>
            <p:ph idx="1" type="subTitle"/>
          </p:nvPr>
        </p:nvSpPr>
        <p:spPr>
          <a:xfrm>
            <a:off x="323950" y="1242920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 of a peering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61"/>
          <p:cNvSpPr txBox="1"/>
          <p:nvPr>
            <p:ph idx="3" type="body"/>
          </p:nvPr>
        </p:nvSpPr>
        <p:spPr>
          <a:xfrm>
            <a:off x="279175" y="1970929"/>
            <a:ext cx="3314400" cy="128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Tenant registers to our fabric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Management plane informs BGP control plane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BGP control plane initialize new BGP servers to receive peerings</a:t>
            </a:r>
            <a:endParaRPr/>
          </a:p>
        </p:txBody>
      </p:sp>
      <p:sp>
        <p:nvSpPr>
          <p:cNvPr id="638" name="Google Shape;638;p61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9" name="Google Shape;639;p61"/>
          <p:cNvSpPr txBox="1"/>
          <p:nvPr/>
        </p:nvSpPr>
        <p:spPr>
          <a:xfrm>
            <a:off x="4066713" y="2075763"/>
            <a:ext cx="91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T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0" name="Google Shape;640;p61"/>
          <p:cNvSpPr/>
          <p:nvPr/>
        </p:nvSpPr>
        <p:spPr>
          <a:xfrm>
            <a:off x="6121850" y="2011575"/>
            <a:ext cx="585600" cy="1281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NAT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1" name="Google Shape;641;p61"/>
          <p:cNvSpPr/>
          <p:nvPr/>
        </p:nvSpPr>
        <p:spPr>
          <a:xfrm>
            <a:off x="7133100" y="2016025"/>
            <a:ext cx="1475700" cy="12813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BGP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2" name="Google Shape;642;p61"/>
          <p:cNvSpPr/>
          <p:nvPr/>
        </p:nvSpPr>
        <p:spPr>
          <a:xfrm>
            <a:off x="6303225" y="1353100"/>
            <a:ext cx="2063988" cy="369252"/>
          </a:xfrm>
          <a:prstGeom prst="cloud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Management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3" name="Google Shape;643;p61"/>
          <p:cNvSpPr txBox="1"/>
          <p:nvPr/>
        </p:nvSpPr>
        <p:spPr>
          <a:xfrm>
            <a:off x="3921950" y="3849725"/>
            <a:ext cx="4788600" cy="85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devices peers with its servers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4" name="Google Shape;644;p61"/>
          <p:cNvSpPr/>
          <p:nvPr/>
        </p:nvSpPr>
        <p:spPr>
          <a:xfrm>
            <a:off x="7362825" y="2470738"/>
            <a:ext cx="1133400" cy="630600"/>
          </a:xfrm>
          <a:prstGeom prst="snip1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Tenant T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server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5" name="Google Shape;645;p61"/>
          <p:cNvSpPr/>
          <p:nvPr/>
        </p:nvSpPr>
        <p:spPr>
          <a:xfrm>
            <a:off x="5236100" y="2591000"/>
            <a:ext cx="2139900" cy="210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6" name="Google Shape;646;p61"/>
          <p:cNvSpPr txBox="1"/>
          <p:nvPr/>
        </p:nvSpPr>
        <p:spPr>
          <a:xfrm rot="722">
            <a:off x="4526568" y="1722492"/>
            <a:ext cx="1428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XXXX -&gt; 169.254.0.1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7" name="Google Shape;647;p61"/>
          <p:cNvSpPr txBox="1"/>
          <p:nvPr/>
        </p:nvSpPr>
        <p:spPr>
          <a:xfrm>
            <a:off x="6533150" y="3456825"/>
            <a:ext cx="1133400" cy="3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6.D.D.D -&gt; 7.T.T.T</a:t>
            </a:r>
            <a:endParaRPr sz="9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648" name="Google Shape;648;p61"/>
          <p:cNvCxnSpPr>
            <a:stCxn id="646" idx="2"/>
          </p:cNvCxnSpPr>
          <p:nvPr/>
        </p:nvCxnSpPr>
        <p:spPr>
          <a:xfrm>
            <a:off x="5240718" y="2061192"/>
            <a:ext cx="335100" cy="53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9" name="Google Shape;649;p61"/>
          <p:cNvCxnSpPr>
            <a:stCxn id="647" idx="0"/>
          </p:cNvCxnSpPr>
          <p:nvPr/>
        </p:nvCxnSpPr>
        <p:spPr>
          <a:xfrm rot="10800000">
            <a:off x="6991250" y="2759025"/>
            <a:ext cx="108600" cy="69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0" name="Google Shape;650;p61"/>
          <p:cNvSpPr txBox="1"/>
          <p:nvPr/>
        </p:nvSpPr>
        <p:spPr>
          <a:xfrm>
            <a:off x="3921950" y="4406259"/>
            <a:ext cx="339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Tenant traffic is tagged with tenant id before NAT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51" name="Google Shape;651;p61"/>
          <p:cNvSpPr/>
          <p:nvPr/>
        </p:nvSpPr>
        <p:spPr>
          <a:xfrm>
            <a:off x="4102526" y="2445050"/>
            <a:ext cx="1196100" cy="502500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Device D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52" name="Google Shape;652;p61" title="ru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525" y="124722"/>
            <a:ext cx="985625" cy="925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ptions Proposal">
  <a:themeElements>
    <a:clrScheme name="Simple Light">
      <a:dk1>
        <a:srgbClr val="1D1D1D"/>
      </a:dk1>
      <a:lt1>
        <a:srgbClr val="FFFFF0"/>
      </a:lt1>
      <a:dk2>
        <a:srgbClr val="51BD85"/>
      </a:dk2>
      <a:lt2>
        <a:srgbClr val="FF6652"/>
      </a:lt2>
      <a:accent1>
        <a:srgbClr val="FFE534"/>
      </a:accent1>
      <a:accent2>
        <a:srgbClr val="FFBBDC"/>
      </a:accent2>
      <a:accent3>
        <a:srgbClr val="6AD2E6"/>
      </a:accent3>
      <a:accent4>
        <a:srgbClr val="DBC89F"/>
      </a:accent4>
      <a:accent5>
        <a:srgbClr val="D8E4D6"/>
      </a:accent5>
      <a:accent6>
        <a:srgbClr val="FFFFFF"/>
      </a:accent6>
      <a:hlink>
        <a:srgbClr val="6AD2E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