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674" r:id="rId5"/>
    <p:sldId id="258" r:id="rId6"/>
    <p:sldId id="256" r:id="rId7"/>
    <p:sldId id="698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8BDDA81-D550-3349-8EE3-A37077A4A3A5}">
          <p14:sldIdLst>
            <p14:sldId id="674"/>
            <p14:sldId id="258"/>
            <p14:sldId id="256"/>
            <p14:sldId id="698"/>
          </p14:sldIdLst>
        </p14:section>
      </p14:section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A52317-CCC5-A751-E387-C2FAC09E5872}" name="Soteris Petrikkos" initials="SP" userId="S::spetri01@ucy.ac.cy::f4fef9e6-377c-4519-a524-979a5cbf54c4" providerId="AD"/>
  <p188:author id="{004CE054-74D0-683B-0B4B-307CCC7FEE49}" name="Madiha Shahzad" initials="MS" userId="S::mshahz01@ucy.ac.cy::52d80c87-3ec0-471e-8caf-4f50e58cf661" providerId="AD"/>
  <p188:author id="{BDB4AA80-096B-2A92-5030-B9AA537ABBA8}" name="Georgios Christou" initials="GC" userId="S::gchris05@ucy.ac.cy::127857bd-0293-410c-af62-de0978d0ee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FF"/>
    <a:srgbClr val="FFD129"/>
    <a:srgbClr val="000000"/>
    <a:srgbClr val="8ED973"/>
    <a:srgbClr val="FF5050"/>
    <a:srgbClr val="FF7C80"/>
    <a:srgbClr val="3A5386"/>
    <a:srgbClr val="3C7E22"/>
    <a:srgbClr val="B5E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4CDF4-1737-1440-98D4-69783D696607}" v="323" dt="2026-01-30T18:14:58.026"/>
    <p1510:client id="{C43C4444-1F75-CC31-6863-6089DF498FF0}" v="57" dt="2026-01-30T18:23:00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–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men Brede" userId="S::brede.dammen_entur.org#ext#@rupprechtconsultde.onmicrosoft.com::12e8489e-c178-4525-b89b-b86682045c2d" providerId="AD" clId="Web-{C43C4444-1F75-CC31-6863-6089DF498FF0}"/>
    <pc:docChg chg="addSld delSld modSld sldOrd modSection">
      <pc:chgData name="Dammen Brede" userId="S::brede.dammen_entur.org#ext#@rupprechtconsultde.onmicrosoft.com::12e8489e-c178-4525-b89b-b86682045c2d" providerId="AD" clId="Web-{C43C4444-1F75-CC31-6863-6089DF498FF0}" dt="2026-01-30T18:23:00.809" v="61" actId="1076"/>
      <pc:docMkLst>
        <pc:docMk/>
      </pc:docMkLst>
      <pc:sldChg chg="delSp modSp add delAnim modNotes">
        <pc:chgData name="Dammen Brede" userId="S::brede.dammen_entur.org#ext#@rupprechtconsultde.onmicrosoft.com::12e8489e-c178-4525-b89b-b86682045c2d" providerId="AD" clId="Web-{C43C4444-1F75-CC31-6863-6089DF498FF0}" dt="2026-01-30T18:23:00.809" v="61" actId="1076"/>
        <pc:sldMkLst>
          <pc:docMk/>
          <pc:sldMk cId="0" sldId="256"/>
        </pc:sldMkLst>
        <pc:spChg chg="del">
          <ac:chgData name="Dammen Brede" userId="S::brede.dammen_entur.org#ext#@rupprechtconsultde.onmicrosoft.com::12e8489e-c178-4525-b89b-b86682045c2d" providerId="AD" clId="Web-{C43C4444-1F75-CC31-6863-6089DF498FF0}" dt="2026-01-30T18:06:03.427" v="23"/>
          <ac:spMkLst>
            <pc:docMk/>
            <pc:sldMk cId="0" sldId="256"/>
            <ac:spMk id="98" creationId="{00000000-0000-0000-0000-000000000000}"/>
          </ac:spMkLst>
        </pc:spChg>
        <pc:spChg chg="mod">
          <ac:chgData name="Dammen Brede" userId="S::brede.dammen_entur.org#ext#@rupprechtconsultde.onmicrosoft.com::12e8489e-c178-4525-b89b-b86682045c2d" providerId="AD" clId="Web-{C43C4444-1F75-CC31-6863-6089DF498FF0}" dt="2026-01-30T18:22:51.075" v="59" actId="1076"/>
          <ac:spMkLst>
            <pc:docMk/>
            <pc:sldMk cId="0" sldId="256"/>
            <ac:spMk id="100" creationId="{00000000-0000-0000-0000-000000000000}"/>
          </ac:spMkLst>
        </pc:spChg>
        <pc:picChg chg="mod">
          <ac:chgData name="Dammen Brede" userId="S::brede.dammen_entur.org#ext#@rupprechtconsultde.onmicrosoft.com::12e8489e-c178-4525-b89b-b86682045c2d" providerId="AD" clId="Web-{C43C4444-1F75-CC31-6863-6089DF498FF0}" dt="2026-01-30T18:23:00.809" v="61" actId="1076"/>
          <ac:picMkLst>
            <pc:docMk/>
            <pc:sldMk cId="0" sldId="256"/>
            <ac:picMk id="99" creationId="{00000000-0000-0000-0000-000000000000}"/>
          </ac:picMkLst>
        </pc:picChg>
      </pc:sldChg>
      <pc:sldChg chg="delSp modSp add ord">
        <pc:chgData name="Dammen Brede" userId="S::brede.dammen_entur.org#ext#@rupprechtconsultde.onmicrosoft.com::12e8489e-c178-4525-b89b-b86682045c2d" providerId="AD" clId="Web-{C43C4444-1F75-CC31-6863-6089DF498FF0}" dt="2026-01-30T18:16:13.572" v="53" actId="14100"/>
        <pc:sldMkLst>
          <pc:docMk/>
          <pc:sldMk cId="0" sldId="258"/>
        </pc:sldMkLst>
        <pc:spChg chg="mod">
          <ac:chgData name="Dammen Brede" userId="S::brede.dammen_entur.org#ext#@rupprechtconsultde.onmicrosoft.com::12e8489e-c178-4525-b89b-b86682045c2d" providerId="AD" clId="Web-{C43C4444-1F75-CC31-6863-6089DF498FF0}" dt="2026-01-30T18:15:54.838" v="49" actId="20577"/>
          <ac:spMkLst>
            <pc:docMk/>
            <pc:sldMk cId="0" sldId="258"/>
            <ac:spMk id="115" creationId="{00000000-0000-0000-0000-000000000000}"/>
          </ac:spMkLst>
        </pc:spChg>
        <pc:spChg chg="del mod">
          <ac:chgData name="Dammen Brede" userId="S::brede.dammen_entur.org#ext#@rupprechtconsultde.onmicrosoft.com::12e8489e-c178-4525-b89b-b86682045c2d" providerId="AD" clId="Web-{C43C4444-1F75-CC31-6863-6089DF498FF0}" dt="2026-01-30T18:05:57.880" v="22"/>
          <ac:spMkLst>
            <pc:docMk/>
            <pc:sldMk cId="0" sldId="258"/>
            <ac:spMk id="117" creationId="{00000000-0000-0000-0000-000000000000}"/>
          </ac:spMkLst>
        </pc:spChg>
        <pc:picChg chg="mod">
          <ac:chgData name="Dammen Brede" userId="S::brede.dammen_entur.org#ext#@rupprechtconsultde.onmicrosoft.com::12e8489e-c178-4525-b89b-b86682045c2d" providerId="AD" clId="Web-{C43C4444-1F75-CC31-6863-6089DF498FF0}" dt="2026-01-30T18:16:13.572" v="53" actId="14100"/>
          <ac:picMkLst>
            <pc:docMk/>
            <pc:sldMk cId="0" sldId="258"/>
            <ac:picMk id="116" creationId="{00000000-0000-0000-0000-000000000000}"/>
          </ac:picMkLst>
        </pc:picChg>
      </pc:sldChg>
      <pc:sldChg chg="add del mod modShow">
        <pc:chgData name="Dammen Brede" userId="S::brede.dammen_entur.org#ext#@rupprechtconsultde.onmicrosoft.com::12e8489e-c178-4525-b89b-b86682045c2d" providerId="AD" clId="Web-{C43C4444-1F75-CC31-6863-6089DF498FF0}" dt="2026-01-30T18:19:28.387" v="56"/>
        <pc:sldMkLst>
          <pc:docMk/>
          <pc:sldMk cId="1626518329" sldId="697"/>
        </pc:sldMkLst>
      </pc:sldChg>
      <pc:sldChg chg="addSp delSp modSp">
        <pc:chgData name="Dammen Brede" userId="S::brede.dammen_entur.org#ext#@rupprechtconsultde.onmicrosoft.com::12e8489e-c178-4525-b89b-b86682045c2d" providerId="AD" clId="Web-{C43C4444-1F75-CC31-6863-6089DF498FF0}" dt="2026-01-30T18:10:11.068" v="35"/>
        <pc:sldMkLst>
          <pc:docMk/>
          <pc:sldMk cId="421571584" sldId="698"/>
        </pc:sldMkLst>
        <pc:picChg chg="add del mod">
          <ac:chgData name="Dammen Brede" userId="S::brede.dammen_entur.org#ext#@rupprechtconsultde.onmicrosoft.com::12e8489e-c178-4525-b89b-b86682045c2d" providerId="AD" clId="Web-{C43C4444-1F75-CC31-6863-6089DF498FF0}" dt="2026-01-30T18:10:11.068" v="35"/>
          <ac:picMkLst>
            <pc:docMk/>
            <pc:sldMk cId="421571584" sldId="698"/>
            <ac:picMk id="4" creationId="{A1B9D295-2625-C5E6-2575-ED4CC964C022}"/>
          </ac:picMkLst>
        </pc:picChg>
      </pc:sldChg>
    </pc:docChg>
  </pc:docChgLst>
  <pc:docChgLst>
    <pc:chgData name="Jan Vlčinský (CZ-TTR)" userId="ef44d635-8b15-40e5-b8cc-21eefd37962c" providerId="ADAL" clId="{76ADD3AA-8303-516B-BD70-A54FA565F313}"/>
    <pc:docChg chg="undo custSel addSld delSld modSld sldOrd delSection modSection">
      <pc:chgData name="Jan Vlčinský (CZ-TTR)" userId="ef44d635-8b15-40e5-b8cc-21eefd37962c" providerId="ADAL" clId="{76ADD3AA-8303-516B-BD70-A54FA565F313}" dt="2026-01-30T18:14:58.026" v="1500" actId="1076"/>
      <pc:docMkLst>
        <pc:docMk/>
      </pc:docMkLst>
      <pc:sldChg chg="addSp modSp mod">
        <pc:chgData name="Jan Vlčinský (CZ-TTR)" userId="ef44d635-8b15-40e5-b8cc-21eefd37962c" providerId="ADAL" clId="{76ADD3AA-8303-516B-BD70-A54FA565F313}" dt="2026-01-30T18:14:58.026" v="1500" actId="1076"/>
        <pc:sldMkLst>
          <pc:docMk/>
          <pc:sldMk cId="0" sldId="258"/>
        </pc:sldMkLst>
        <pc:spChg chg="mod">
          <ac:chgData name="Jan Vlčinský (CZ-TTR)" userId="ef44d635-8b15-40e5-b8cc-21eefd37962c" providerId="ADAL" clId="{76ADD3AA-8303-516B-BD70-A54FA565F313}" dt="2026-01-30T18:07:42.750" v="1466" actId="108"/>
          <ac:spMkLst>
            <pc:docMk/>
            <pc:sldMk cId="0" sldId="258"/>
            <ac:spMk id="113" creationId="{00000000-0000-0000-0000-000000000000}"/>
          </ac:spMkLst>
        </pc:spChg>
        <pc:spChg chg="mod">
          <ac:chgData name="Jan Vlčinský (CZ-TTR)" userId="ef44d635-8b15-40e5-b8cc-21eefd37962c" providerId="ADAL" clId="{76ADD3AA-8303-516B-BD70-A54FA565F313}" dt="2026-01-30T18:06:08.906" v="1411" actId="20577"/>
          <ac:spMkLst>
            <pc:docMk/>
            <pc:sldMk cId="0" sldId="258"/>
            <ac:spMk id="114" creationId="{00000000-0000-0000-0000-000000000000}"/>
          </ac:spMkLst>
        </pc:spChg>
        <pc:spChg chg="mod">
          <ac:chgData name="Jan Vlčinský (CZ-TTR)" userId="ef44d635-8b15-40e5-b8cc-21eefd37962c" providerId="ADAL" clId="{76ADD3AA-8303-516B-BD70-A54FA565F313}" dt="2026-01-30T18:06:50.269" v="1465" actId="27636"/>
          <ac:spMkLst>
            <pc:docMk/>
            <pc:sldMk cId="0" sldId="258"/>
            <ac:spMk id="115" creationId="{00000000-0000-0000-0000-000000000000}"/>
          </ac:spMkLst>
        </pc:spChg>
        <pc:picChg chg="add mod">
          <ac:chgData name="Jan Vlčinský (CZ-TTR)" userId="ef44d635-8b15-40e5-b8cc-21eefd37962c" providerId="ADAL" clId="{76ADD3AA-8303-516B-BD70-A54FA565F313}" dt="2026-01-30T18:14:58.026" v="1500" actId="1076"/>
          <ac:picMkLst>
            <pc:docMk/>
            <pc:sldMk cId="0" sldId="258"/>
            <ac:picMk id="1026" creationId="{72C3FEA6-D473-3A92-0379-618EA09B228B}"/>
          </ac:picMkLst>
        </pc:picChg>
      </pc:sldChg>
      <pc:sldChg chg="modSp add del mod">
        <pc:chgData name="Jan Vlčinský (CZ-TTR)" userId="ef44d635-8b15-40e5-b8cc-21eefd37962c" providerId="ADAL" clId="{76ADD3AA-8303-516B-BD70-A54FA565F313}" dt="2026-01-30T17:55:39.741" v="1187" actId="2696"/>
        <pc:sldMkLst>
          <pc:docMk/>
          <pc:sldMk cId="3319321513" sldId="376"/>
        </pc:sldMkLst>
        <pc:spChg chg="mod">
          <ac:chgData name="Jan Vlčinský (CZ-TTR)" userId="ef44d635-8b15-40e5-b8cc-21eefd37962c" providerId="ADAL" clId="{76ADD3AA-8303-516B-BD70-A54FA565F313}" dt="2026-01-30T17:34:18.536" v="1147" actId="20577"/>
          <ac:spMkLst>
            <pc:docMk/>
            <pc:sldMk cId="3319321513" sldId="376"/>
            <ac:spMk id="6" creationId="{CD3C1237-DB6A-4D80-2DA0-E4CB5103997D}"/>
          </ac:spMkLst>
        </pc:spChg>
      </pc:sldChg>
      <pc:sldChg chg="addSp delSp modSp mod">
        <pc:chgData name="Jan Vlčinský (CZ-TTR)" userId="ef44d635-8b15-40e5-b8cc-21eefd37962c" providerId="ADAL" clId="{76ADD3AA-8303-516B-BD70-A54FA565F313}" dt="2026-01-30T18:09:30.453" v="1474" actId="21"/>
        <pc:sldMkLst>
          <pc:docMk/>
          <pc:sldMk cId="3359716759" sldId="674"/>
        </pc:sldMkLst>
        <pc:spChg chg="mod">
          <ac:chgData name="Jan Vlčinský (CZ-TTR)" userId="ef44d635-8b15-40e5-b8cc-21eefd37962c" providerId="ADAL" clId="{76ADD3AA-8303-516B-BD70-A54FA565F313}" dt="2026-01-30T18:09:12.095" v="1470" actId="20577"/>
          <ac:spMkLst>
            <pc:docMk/>
            <pc:sldMk cId="3359716759" sldId="674"/>
            <ac:spMk id="2" creationId="{1094C7D5-BCDF-4088-8E60-EE9C532C8753}"/>
          </ac:spMkLst>
        </pc:spChg>
        <pc:spChg chg="add del">
          <ac:chgData name="Jan Vlčinský (CZ-TTR)" userId="ef44d635-8b15-40e5-b8cc-21eefd37962c" providerId="ADAL" clId="{76ADD3AA-8303-516B-BD70-A54FA565F313}" dt="2026-01-30T17:33:11.818" v="1122" actId="478"/>
          <ac:spMkLst>
            <pc:docMk/>
            <pc:sldMk cId="3359716759" sldId="674"/>
            <ac:spMk id="5" creationId="{47C6869E-AC56-B6B9-DE48-65E6EF7707EA}"/>
          </ac:spMkLst>
        </pc:spChg>
        <pc:spChg chg="mod">
          <ac:chgData name="Jan Vlčinský (CZ-TTR)" userId="ef44d635-8b15-40e5-b8cc-21eefd37962c" providerId="ADAL" clId="{76ADD3AA-8303-516B-BD70-A54FA565F313}" dt="2026-01-30T17:33:38.872" v="1131" actId="27636"/>
          <ac:spMkLst>
            <pc:docMk/>
            <pc:sldMk cId="3359716759" sldId="674"/>
            <ac:spMk id="8" creationId="{67287688-374E-06EB-5882-CBA4859363F3}"/>
          </ac:spMkLst>
        </pc:spChg>
        <pc:picChg chg="add del mod">
          <ac:chgData name="Jan Vlčinský (CZ-TTR)" userId="ef44d635-8b15-40e5-b8cc-21eefd37962c" providerId="ADAL" clId="{76ADD3AA-8303-516B-BD70-A54FA565F313}" dt="2026-01-30T18:09:30.453" v="1474" actId="21"/>
          <ac:picMkLst>
            <pc:docMk/>
            <pc:sldMk cId="3359716759" sldId="674"/>
            <ac:picMk id="7" creationId="{0AB99F3B-D54E-6EA1-D3F2-7D377D1025C2}"/>
          </ac:picMkLst>
        </pc:picChg>
      </pc:sldChg>
      <pc:sldChg chg="delSp modSp add del mod ord">
        <pc:chgData name="Jan Vlčinský (CZ-TTR)" userId="ef44d635-8b15-40e5-b8cc-21eefd37962c" providerId="ADAL" clId="{76ADD3AA-8303-516B-BD70-A54FA565F313}" dt="2026-01-30T18:06:00.741" v="1393" actId="2696"/>
        <pc:sldMkLst>
          <pc:docMk/>
          <pc:sldMk cId="4157323114" sldId="689"/>
        </pc:sldMkLst>
        <pc:spChg chg="mod">
          <ac:chgData name="Jan Vlčinský (CZ-TTR)" userId="ef44d635-8b15-40e5-b8cc-21eefd37962c" providerId="ADAL" clId="{76ADD3AA-8303-516B-BD70-A54FA565F313}" dt="2026-01-30T17:56:56.880" v="1355" actId="20577"/>
          <ac:spMkLst>
            <pc:docMk/>
            <pc:sldMk cId="4157323114" sldId="689"/>
            <ac:spMk id="2" creationId="{8A8F9ECA-2CB8-E6A8-516D-786E220BE8CE}"/>
          </ac:spMkLst>
        </pc:spChg>
        <pc:spChg chg="mod">
          <ac:chgData name="Jan Vlčinský (CZ-TTR)" userId="ef44d635-8b15-40e5-b8cc-21eefd37962c" providerId="ADAL" clId="{76ADD3AA-8303-516B-BD70-A54FA565F313}" dt="2026-01-30T17:57:45.541" v="1364" actId="20577"/>
          <ac:spMkLst>
            <pc:docMk/>
            <pc:sldMk cId="4157323114" sldId="689"/>
            <ac:spMk id="3" creationId="{839AB250-9C28-7326-7E22-27AE33EC4F2A}"/>
          </ac:spMkLst>
        </pc:spChg>
        <pc:picChg chg="del">
          <ac:chgData name="Jan Vlčinský (CZ-TTR)" userId="ef44d635-8b15-40e5-b8cc-21eefd37962c" providerId="ADAL" clId="{76ADD3AA-8303-516B-BD70-A54FA565F313}" dt="2026-01-30T17:57:27.189" v="1357" actId="478"/>
          <ac:picMkLst>
            <pc:docMk/>
            <pc:sldMk cId="4157323114" sldId="689"/>
            <ac:picMk id="4" creationId="{EA52D3F6-948D-312B-C6DC-1291E7D71598}"/>
          </ac:picMkLst>
        </pc:picChg>
        <pc:picChg chg="del">
          <ac:chgData name="Jan Vlčinský (CZ-TTR)" userId="ef44d635-8b15-40e5-b8cc-21eefd37962c" providerId="ADAL" clId="{76ADD3AA-8303-516B-BD70-A54FA565F313}" dt="2026-01-30T17:57:28.877" v="1358" actId="478"/>
          <ac:picMkLst>
            <pc:docMk/>
            <pc:sldMk cId="4157323114" sldId="689"/>
            <ac:picMk id="8" creationId="{BCFFC280-2585-ECCE-E311-4777BABB313E}"/>
          </ac:picMkLst>
        </pc:picChg>
        <pc:picChg chg="del">
          <ac:chgData name="Jan Vlčinský (CZ-TTR)" userId="ef44d635-8b15-40e5-b8cc-21eefd37962c" providerId="ADAL" clId="{76ADD3AA-8303-516B-BD70-A54FA565F313}" dt="2026-01-30T17:57:29.713" v="1359" actId="478"/>
          <ac:picMkLst>
            <pc:docMk/>
            <pc:sldMk cId="4157323114" sldId="689"/>
            <ac:picMk id="10" creationId="{4F1B6499-00C5-EA1E-F912-75F7F4D43A57}"/>
          </ac:picMkLst>
        </pc:picChg>
      </pc:sldChg>
      <pc:sldChg chg="modSp mod">
        <pc:chgData name="Jan Vlčinský (CZ-TTR)" userId="ef44d635-8b15-40e5-b8cc-21eefd37962c" providerId="ADAL" clId="{76ADD3AA-8303-516B-BD70-A54FA565F313}" dt="2026-01-30T17:55:59.042" v="1235" actId="20577"/>
        <pc:sldMkLst>
          <pc:docMk/>
          <pc:sldMk cId="1626518329" sldId="697"/>
        </pc:sldMkLst>
        <pc:spChg chg="mod">
          <ac:chgData name="Jan Vlčinský (CZ-TTR)" userId="ef44d635-8b15-40e5-b8cc-21eefd37962c" providerId="ADAL" clId="{76ADD3AA-8303-516B-BD70-A54FA565F313}" dt="2026-01-30T17:55:55.366" v="1234" actId="20577"/>
          <ac:spMkLst>
            <pc:docMk/>
            <pc:sldMk cId="1626518329" sldId="697"/>
            <ac:spMk id="2" creationId="{F46EE459-622A-8D59-810B-3BBDDAC7BF4D}"/>
          </ac:spMkLst>
        </pc:spChg>
        <pc:spChg chg="mod">
          <ac:chgData name="Jan Vlčinský (CZ-TTR)" userId="ef44d635-8b15-40e5-b8cc-21eefd37962c" providerId="ADAL" clId="{76ADD3AA-8303-516B-BD70-A54FA565F313}" dt="2026-01-30T17:55:59.042" v="1235" actId="20577"/>
          <ac:spMkLst>
            <pc:docMk/>
            <pc:sldMk cId="1626518329" sldId="697"/>
            <ac:spMk id="6" creationId="{3012E01B-3187-6870-CD2A-0B6B9630CDCA}"/>
          </ac:spMkLst>
        </pc:spChg>
      </pc:sldChg>
      <pc:sldChg chg="addSp modSp add mod">
        <pc:chgData name="Jan Vlčinský (CZ-TTR)" userId="ef44d635-8b15-40e5-b8cc-21eefd37962c" providerId="ADAL" clId="{76ADD3AA-8303-516B-BD70-A54FA565F313}" dt="2026-01-30T18:12:45.671" v="1496" actId="20577"/>
        <pc:sldMkLst>
          <pc:docMk/>
          <pc:sldMk cId="421571584" sldId="698"/>
        </pc:sldMkLst>
        <pc:spChg chg="mod">
          <ac:chgData name="Jan Vlčinský (CZ-TTR)" userId="ef44d635-8b15-40e5-b8cc-21eefd37962c" providerId="ADAL" clId="{76ADD3AA-8303-516B-BD70-A54FA565F313}" dt="2026-01-30T18:12:45.671" v="1496" actId="20577"/>
          <ac:spMkLst>
            <pc:docMk/>
            <pc:sldMk cId="421571584" sldId="698"/>
            <ac:spMk id="2" creationId="{CB82AD2F-4DF0-53F8-1D41-970DBA93F301}"/>
          </ac:spMkLst>
        </pc:spChg>
        <pc:spChg chg="mod">
          <ac:chgData name="Jan Vlčinský (CZ-TTR)" userId="ef44d635-8b15-40e5-b8cc-21eefd37962c" providerId="ADAL" clId="{76ADD3AA-8303-516B-BD70-A54FA565F313}" dt="2026-01-30T18:09:20.494" v="1472"/>
          <ac:spMkLst>
            <pc:docMk/>
            <pc:sldMk cId="421571584" sldId="698"/>
            <ac:spMk id="6" creationId="{883C4181-5D1E-83E7-FF6C-B49ADA936373}"/>
          </ac:spMkLst>
        </pc:spChg>
        <pc:picChg chg="add mod">
          <ac:chgData name="Jan Vlčinský (CZ-TTR)" userId="ef44d635-8b15-40e5-b8cc-21eefd37962c" providerId="ADAL" clId="{76ADD3AA-8303-516B-BD70-A54FA565F313}" dt="2026-01-30T18:10:18.872" v="1482" actId="1076"/>
          <ac:picMkLst>
            <pc:docMk/>
            <pc:sldMk cId="421571584" sldId="698"/>
            <ac:picMk id="3" creationId="{45439C84-9E64-9AB3-BC48-C23494D4EF26}"/>
          </ac:picMkLst>
        </pc:picChg>
        <pc:picChg chg="add mod">
          <ac:chgData name="Jan Vlčinský (CZ-TTR)" userId="ef44d635-8b15-40e5-b8cc-21eefd37962c" providerId="ADAL" clId="{76ADD3AA-8303-516B-BD70-A54FA565F313}" dt="2026-01-30T18:12:38.836" v="1488" actId="14100"/>
          <ac:picMkLst>
            <pc:docMk/>
            <pc:sldMk cId="421571584" sldId="698"/>
            <ac:picMk id="5" creationId="{1494CA21-15A6-814B-B43A-BBBA27031BCD}"/>
          </ac:picMkLst>
        </pc:picChg>
      </pc:sldChg>
      <pc:sldChg chg="add del">
        <pc:chgData name="Jan Vlčinský (CZ-TTR)" userId="ef44d635-8b15-40e5-b8cc-21eefd37962c" providerId="ADAL" clId="{76ADD3AA-8303-516B-BD70-A54FA565F313}" dt="2026-01-30T17:29:43.556" v="1075" actId="2696"/>
        <pc:sldMkLst>
          <pc:docMk/>
          <pc:sldMk cId="1332999811" sldId="706"/>
        </pc:sldMkLst>
      </pc:sldChg>
      <pc:sldChg chg="add del">
        <pc:chgData name="Jan Vlčinský (CZ-TTR)" userId="ef44d635-8b15-40e5-b8cc-21eefd37962c" providerId="ADAL" clId="{76ADD3AA-8303-516B-BD70-A54FA565F313}" dt="2026-01-30T17:29:45.657" v="1077" actId="2696"/>
        <pc:sldMkLst>
          <pc:docMk/>
          <pc:sldMk cId="900410642" sldId="707"/>
        </pc:sldMkLst>
      </pc:sldChg>
      <pc:sldChg chg="add del">
        <pc:chgData name="Jan Vlčinský (CZ-TTR)" userId="ef44d635-8b15-40e5-b8cc-21eefd37962c" providerId="ADAL" clId="{76ADD3AA-8303-516B-BD70-A54FA565F313}" dt="2026-01-30T17:29:59.500" v="1090" actId="2696"/>
        <pc:sldMkLst>
          <pc:docMk/>
          <pc:sldMk cId="3447812754" sldId="708"/>
        </pc:sldMkLst>
      </pc:sldChg>
      <pc:sldChg chg="add del">
        <pc:chgData name="Jan Vlčinský (CZ-TTR)" userId="ef44d635-8b15-40e5-b8cc-21eefd37962c" providerId="ADAL" clId="{76ADD3AA-8303-516B-BD70-A54FA565F313}" dt="2026-01-30T17:29:46.575" v="1078" actId="2696"/>
        <pc:sldMkLst>
          <pc:docMk/>
          <pc:sldMk cId="1986864904" sldId="710"/>
        </pc:sldMkLst>
      </pc:sldChg>
      <pc:sldChg chg="add del">
        <pc:chgData name="Jan Vlčinský (CZ-TTR)" userId="ef44d635-8b15-40e5-b8cc-21eefd37962c" providerId="ADAL" clId="{76ADD3AA-8303-516B-BD70-A54FA565F313}" dt="2026-01-30T17:29:56.414" v="1087" actId="2696"/>
        <pc:sldMkLst>
          <pc:docMk/>
          <pc:sldMk cId="3382586543" sldId="711"/>
        </pc:sldMkLst>
      </pc:sldChg>
      <pc:sldChg chg="add del">
        <pc:chgData name="Jan Vlčinský (CZ-TTR)" userId="ef44d635-8b15-40e5-b8cc-21eefd37962c" providerId="ADAL" clId="{76ADD3AA-8303-516B-BD70-A54FA565F313}" dt="2026-01-30T17:29:52.408" v="1082" actId="2696"/>
        <pc:sldMkLst>
          <pc:docMk/>
          <pc:sldMk cId="1586807172" sldId="725"/>
        </pc:sldMkLst>
      </pc:sldChg>
      <pc:sldChg chg="add del">
        <pc:chgData name="Jan Vlčinský (CZ-TTR)" userId="ef44d635-8b15-40e5-b8cc-21eefd37962c" providerId="ADAL" clId="{76ADD3AA-8303-516B-BD70-A54FA565F313}" dt="2026-01-30T17:29:48.903" v="1079" actId="2696"/>
        <pc:sldMkLst>
          <pc:docMk/>
          <pc:sldMk cId="2626006668" sldId="727"/>
        </pc:sldMkLst>
      </pc:sldChg>
      <pc:sldChg chg="add del">
        <pc:chgData name="Jan Vlčinský (CZ-TTR)" userId="ef44d635-8b15-40e5-b8cc-21eefd37962c" providerId="ADAL" clId="{76ADD3AA-8303-516B-BD70-A54FA565F313}" dt="2026-01-30T17:29:57.144" v="1088" actId="2696"/>
        <pc:sldMkLst>
          <pc:docMk/>
          <pc:sldMk cId="393367030" sldId="728"/>
        </pc:sldMkLst>
      </pc:sldChg>
      <pc:sldChg chg="add del">
        <pc:chgData name="Jan Vlčinský (CZ-TTR)" userId="ef44d635-8b15-40e5-b8cc-21eefd37962c" providerId="ADAL" clId="{76ADD3AA-8303-516B-BD70-A54FA565F313}" dt="2026-01-30T17:29:50.639" v="1080" actId="2696"/>
        <pc:sldMkLst>
          <pc:docMk/>
          <pc:sldMk cId="969285084" sldId="733"/>
        </pc:sldMkLst>
      </pc:sldChg>
      <pc:sldChg chg="add del">
        <pc:chgData name="Jan Vlčinský (CZ-TTR)" userId="ef44d635-8b15-40e5-b8cc-21eefd37962c" providerId="ADAL" clId="{76ADD3AA-8303-516B-BD70-A54FA565F313}" dt="2026-01-30T17:29:53.433" v="1083" actId="2696"/>
        <pc:sldMkLst>
          <pc:docMk/>
          <pc:sldMk cId="2704445455" sldId="734"/>
        </pc:sldMkLst>
      </pc:sldChg>
      <pc:sldChg chg="add del">
        <pc:chgData name="Jan Vlčinský (CZ-TTR)" userId="ef44d635-8b15-40e5-b8cc-21eefd37962c" providerId="ADAL" clId="{76ADD3AA-8303-516B-BD70-A54FA565F313}" dt="2026-01-30T17:29:42.334" v="1074" actId="2696"/>
        <pc:sldMkLst>
          <pc:docMk/>
          <pc:sldMk cId="3325250179" sldId="738"/>
        </pc:sldMkLst>
      </pc:sldChg>
      <pc:sldChg chg="add del">
        <pc:chgData name="Jan Vlčinský (CZ-TTR)" userId="ef44d635-8b15-40e5-b8cc-21eefd37962c" providerId="ADAL" clId="{76ADD3AA-8303-516B-BD70-A54FA565F313}" dt="2026-01-30T17:29:44.485" v="1076" actId="2696"/>
        <pc:sldMkLst>
          <pc:docMk/>
          <pc:sldMk cId="9353604" sldId="739"/>
        </pc:sldMkLst>
      </pc:sldChg>
      <pc:sldChg chg="add del">
        <pc:chgData name="Jan Vlčinský (CZ-TTR)" userId="ef44d635-8b15-40e5-b8cc-21eefd37962c" providerId="ADAL" clId="{76ADD3AA-8303-516B-BD70-A54FA565F313}" dt="2026-01-30T17:29:51.486" v="1081" actId="2696"/>
        <pc:sldMkLst>
          <pc:docMk/>
          <pc:sldMk cId="2689448970" sldId="740"/>
        </pc:sldMkLst>
      </pc:sldChg>
      <pc:sldChg chg="add del">
        <pc:chgData name="Jan Vlčinský (CZ-TTR)" userId="ef44d635-8b15-40e5-b8cc-21eefd37962c" providerId="ADAL" clId="{76ADD3AA-8303-516B-BD70-A54FA565F313}" dt="2026-01-30T17:29:55.693" v="1086" actId="2696"/>
        <pc:sldMkLst>
          <pc:docMk/>
          <pc:sldMk cId="3671643705" sldId="741"/>
        </pc:sldMkLst>
      </pc:sldChg>
      <pc:sldChg chg="add del">
        <pc:chgData name="Jan Vlčinský (CZ-TTR)" userId="ef44d635-8b15-40e5-b8cc-21eefd37962c" providerId="ADAL" clId="{76ADD3AA-8303-516B-BD70-A54FA565F313}" dt="2026-01-30T17:29:57.911" v="1089" actId="2696"/>
        <pc:sldMkLst>
          <pc:docMk/>
          <pc:sldMk cId="4214143900" sldId="742"/>
        </pc:sldMkLst>
      </pc:sldChg>
      <pc:sldChg chg="add del">
        <pc:chgData name="Jan Vlčinský (CZ-TTR)" userId="ef44d635-8b15-40e5-b8cc-21eefd37962c" providerId="ADAL" clId="{76ADD3AA-8303-516B-BD70-A54FA565F313}" dt="2026-01-30T17:29:54.906" v="1085" actId="2696"/>
        <pc:sldMkLst>
          <pc:docMk/>
          <pc:sldMk cId="712724465" sldId="743"/>
        </pc:sldMkLst>
      </pc:sldChg>
      <pc:sldChg chg="add del">
        <pc:chgData name="Jan Vlčinský (CZ-TTR)" userId="ef44d635-8b15-40e5-b8cc-21eefd37962c" providerId="ADAL" clId="{76ADD3AA-8303-516B-BD70-A54FA565F313}" dt="2026-01-30T17:29:54.159" v="1084" actId="2696"/>
        <pc:sldMkLst>
          <pc:docMk/>
          <pc:sldMk cId="3177741248" sldId="744"/>
        </pc:sldMkLst>
      </pc:sldChg>
      <pc:sldMasterChg chg="delSldLayout">
        <pc:chgData name="Jan Vlčinský (CZ-TTR)" userId="ef44d635-8b15-40e5-b8cc-21eefd37962c" providerId="ADAL" clId="{76ADD3AA-8303-516B-BD70-A54FA565F313}" dt="2026-01-30T18:06:00.741" v="1393" actId="2696"/>
        <pc:sldMasterMkLst>
          <pc:docMk/>
          <pc:sldMasterMk cId="4274604797" sldId="2147483648"/>
        </pc:sldMasterMkLst>
        <pc:sldLayoutChg chg="del">
          <pc:chgData name="Jan Vlčinský (CZ-TTR)" userId="ef44d635-8b15-40e5-b8cc-21eefd37962c" providerId="ADAL" clId="{76ADD3AA-8303-516B-BD70-A54FA565F313}" dt="2026-01-30T18:06:00.741" v="1393" actId="2696"/>
          <pc:sldLayoutMkLst>
            <pc:docMk/>
            <pc:sldMasterMk cId="4274604797" sldId="2147483648"/>
            <pc:sldLayoutMk cId="4257942360" sldId="21474836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7040-2680-4D2F-A8C5-87B016FF6A95}" type="datetimeFigureOut">
              <a:rPr lang="el-GR" smtClean="0"/>
              <a:t>30/1/2026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52B76-1BC8-413C-B67A-27B4F8CDB6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86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52B76-1BC8-413C-B67A-27B4F8CDB660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7027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bc5252a7c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bc5252a7c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c23393d75c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1200">
                <a:solidFill>
                  <a:srgbClr val="0070C0"/>
                </a:solidFill>
              </a:rPr>
              <a:t>Goal: make multimodal passenger information consistent, reliable, and usable across Europe.</a:t>
            </a:r>
            <a:r>
              <a:rPr lang="en">
                <a:solidFill>
                  <a:srgbClr val="0070C0"/>
                </a:solidFill>
              </a:rPr>
              <a:t> </a:t>
            </a:r>
            <a:endParaRPr sz="120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3c23393d75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B33C5-43F4-6048-41E2-90368E3BE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7A0EE7-C686-B31B-8DEE-A3271B28E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607922-FE43-B390-C45A-ACDFB6AC17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C6CE6-0207-A965-30CA-5F3DAEA311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52B76-1BC8-413C-B67A-27B4F8CDB660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630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759132-A857-48CA-9469-23875D70B7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1977" y="1122363"/>
            <a:ext cx="9496023" cy="34110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e-DE" err="1"/>
              <a:t>Presentation</a:t>
            </a:r>
            <a:r>
              <a:rPr lang="de-DE"/>
              <a:t>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35DAB8E-06D2-4C56-B4A3-79CF67BEEE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71977" y="4533362"/>
            <a:ext cx="9496023" cy="120227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err="1"/>
              <a:t>Subtitle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A67974-6CD5-4E46-8D66-4739303C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err="1"/>
              <a:t>Footer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5C9531-37C9-4D89-8BE7-BC644F1C3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B2EC-0750-4D8F-84A5-845840A88C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20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FB9C5-92E3-44E3-A14C-4DBD880A6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</a:lstStyle>
          <a:p>
            <a:r>
              <a:rPr lang="de-DE"/>
              <a:t>Slide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D149D7-37B9-462D-A722-BD71B8D49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32000" indent="-432000">
              <a:buClr>
                <a:schemeClr val="bg2"/>
              </a:buClr>
              <a:buFont typeface="Calibri" panose="020F0502020204030204" pitchFamily="34" charset="0"/>
              <a:buChar char="●"/>
              <a:defRPr sz="3600">
                <a:latin typeface="Gill Sans MT" panose="020B0502020104020203" pitchFamily="34" charset="0"/>
                <a:ea typeface="Malgun Gothic" panose="020B0503020000020004" pitchFamily="34" charset="-127"/>
              </a:defRPr>
            </a:lvl1pPr>
            <a:lvl2pPr marL="792000" indent="-432000">
              <a:buClr>
                <a:schemeClr val="bg2"/>
              </a:buClr>
              <a:buFont typeface="Calibri" panose="020F0502020204030204" pitchFamily="34" charset="0"/>
              <a:buChar char="●"/>
              <a:defRPr sz="2800">
                <a:latin typeface="Gill Sans MT" panose="020B0502020104020203" pitchFamily="34" charset="0"/>
                <a:ea typeface="Malgun Gothic" panose="020B0503020000020004" pitchFamily="34" charset="-127"/>
              </a:defRPr>
            </a:lvl2pPr>
            <a:lvl3pPr marL="1080000" indent="-432000">
              <a:buClr>
                <a:schemeClr val="bg2"/>
              </a:buClr>
              <a:buFont typeface="Calibri" panose="020F0502020204030204" pitchFamily="34" charset="0"/>
              <a:buChar char="●"/>
              <a:defRPr sz="2400">
                <a:latin typeface="Gill Sans MT" panose="020B0502020104020203" pitchFamily="34" charset="0"/>
                <a:ea typeface="Malgun Gothic" panose="020B0503020000020004" pitchFamily="34" charset="-127"/>
              </a:defRPr>
            </a:lvl3pPr>
            <a:lvl4pPr marL="1440000" indent="-432000">
              <a:buClr>
                <a:schemeClr val="bg2"/>
              </a:buClr>
              <a:buFont typeface="Calibri" panose="020F0502020204030204" pitchFamily="34" charset="0"/>
              <a:buChar char="●"/>
              <a:defRPr sz="2000">
                <a:latin typeface="Gill Sans MT" panose="020B0502020104020203" pitchFamily="34" charset="0"/>
                <a:ea typeface="Malgun Gothic" panose="020B0503020000020004" pitchFamily="34" charset="-127"/>
              </a:defRPr>
            </a:lvl4pPr>
            <a:lvl5pPr marL="1800000" indent="-432000">
              <a:buClr>
                <a:schemeClr val="bg2"/>
              </a:buClr>
              <a:buFont typeface="Calibri" panose="020F0502020204030204" pitchFamily="34" charset="0"/>
              <a:buChar char="●"/>
              <a:defRPr sz="2000">
                <a:latin typeface="Gill Sans MT" panose="020B0502020104020203" pitchFamily="34" charset="0"/>
                <a:ea typeface="Malgun Gothic" panose="020B0503020000020004" pitchFamily="34" charset="-12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 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B8D69F-B06D-4DF4-939C-39FCA4B4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FA9534-FCE2-485C-96F7-919CB2AD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B2EC-0750-4D8F-84A5-845840A88C57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BCA626-13DD-45BF-BC73-38FA3B1F03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9" y="6093446"/>
            <a:ext cx="1053530" cy="79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9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FF126-365C-44A9-8126-29FEF2592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err="1"/>
              <a:t>Presentation</a:t>
            </a:r>
            <a:r>
              <a:rPr lang="de-DE"/>
              <a:t> title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38480D-BA2B-4506-AEDE-656A9F25E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B218F6-A803-4ECE-9EA3-2888141A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err="1"/>
              <a:t>Footer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20B3F6-A461-4A06-BE42-6254D332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B2EC-0750-4D8F-84A5-845840A88C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98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76E9DB-20D1-4161-83E1-F6AF366A8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Slide title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9F5C8F-9FA7-4417-9D76-56F3C71E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err="1"/>
              <a:t>Footer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A59A0A-7AB0-466B-B603-63BCCA8B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B2EC-0750-4D8F-84A5-845840A88C57}" type="slidenum">
              <a:rPr lang="de-DE" smtClean="0"/>
              <a:t>‹#›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375EAC-9C98-4190-9687-6F09F2B4A1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9" y="6093446"/>
            <a:ext cx="1053530" cy="79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8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5CF22D-B0D6-4639-9FB3-34DFB4AEA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Slide 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C23F8C-E7EC-48E7-932B-269AF2190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F35E33-DC68-4FB9-B203-D007CFFD1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de-DE" err="1"/>
              <a:t>Footer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CE31BA-BA27-422E-9934-70AC88251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76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E24B2EC-0750-4D8F-84A5-845840A88C5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943C4F3-AE06-438D-8F4A-900786E26B65}"/>
              </a:ext>
            </a:extLst>
          </p:cNvPr>
          <p:cNvSpPr/>
          <p:nvPr userDrawn="1"/>
        </p:nvSpPr>
        <p:spPr>
          <a:xfrm rot="21437166">
            <a:off x="-150305" y="-160294"/>
            <a:ext cx="678490" cy="723119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Gill Sans MT" panose="020B0502020104020203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809BC6B-3F9C-495F-9910-075C0E4A0D9E}"/>
              </a:ext>
            </a:extLst>
          </p:cNvPr>
          <p:cNvSpPr/>
          <p:nvPr userDrawn="1"/>
        </p:nvSpPr>
        <p:spPr>
          <a:xfrm rot="155577">
            <a:off x="101997" y="-147785"/>
            <a:ext cx="264919" cy="70971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Gill Sans MT" panose="020B0502020104020203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52E918-8F2D-4BE6-B45C-8C2C0347C5F3}"/>
              </a:ext>
            </a:extLst>
          </p:cNvPr>
          <p:cNvSpPr/>
          <p:nvPr userDrawn="1"/>
        </p:nvSpPr>
        <p:spPr>
          <a:xfrm rot="162834" flipH="1">
            <a:off x="12031154" y="-132074"/>
            <a:ext cx="678490" cy="723119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Gill Sans MT" panose="020B0502020104020203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79FB8C3-04A8-4D20-BDED-83F792FA11F1}"/>
              </a:ext>
            </a:extLst>
          </p:cNvPr>
          <p:cNvSpPr/>
          <p:nvPr userDrawn="1"/>
        </p:nvSpPr>
        <p:spPr>
          <a:xfrm rot="21444423" flipH="1">
            <a:off x="12077392" y="-119565"/>
            <a:ext cx="264919" cy="70971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0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brededammen/" TargetMode="External"/><Relationship Id="rId3" Type="http://schemas.openxmlformats.org/officeDocument/2006/relationships/hyperlink" Target="mailto:jan.vlcinsky@tamtamresearch.com" TargetMode="External"/><Relationship Id="rId7" Type="http://schemas.openxmlformats.org/officeDocument/2006/relationships/hyperlink" Target="http://github.com/Bred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rede.dammen@entur.org" TargetMode="External"/><Relationship Id="rId5" Type="http://schemas.openxmlformats.org/officeDocument/2006/relationships/hyperlink" Target="https://www.linkedin.com/in/vlcinsky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github.com/vlcinsky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wesome.napcore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94C7D5-BCDF-4088-8E60-EE9C532C8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1" y="2474906"/>
            <a:ext cx="11291207" cy="2404522"/>
          </a:xfrm>
        </p:spPr>
        <p:txBody>
          <a:bodyPr>
            <a:noAutofit/>
          </a:bodyPr>
          <a:lstStyle/>
          <a:p>
            <a:pPr algn="ctr"/>
            <a:r>
              <a:rPr lang="en-GB" sz="3600" b="1" noProof="0">
                <a:latin typeface="Gill Sans MT"/>
              </a:rPr>
              <a:t>Awesome NAPCORE Tools</a:t>
            </a:r>
            <a:br>
              <a:rPr lang="en-GB" sz="3600" b="1" noProof="0">
                <a:latin typeface="Gill Sans MT"/>
              </a:rPr>
            </a:br>
            <a:r>
              <a:rPr lang="en-GB" sz="1000" b="1" noProof="0">
                <a:solidFill>
                  <a:schemeClr val="bg1"/>
                </a:solidFill>
                <a:latin typeface="Gill Sans MT"/>
              </a:rPr>
              <a:t>.</a:t>
            </a:r>
            <a:br>
              <a:rPr lang="en-GB" sz="3600" b="1" noProof="0">
                <a:latin typeface="Gill Sans MT"/>
              </a:rPr>
            </a:br>
            <a:r>
              <a:rPr lang="en-GB" sz="2800" noProof="0">
                <a:latin typeface="Gill Sans MT"/>
              </a:rPr>
              <a:t>A Community Registry for European Mobility Data Tools</a:t>
            </a:r>
            <a:br>
              <a:rPr lang="en-GB" sz="3600" b="1" noProof="0">
                <a:latin typeface="Gill Sans MT"/>
              </a:rPr>
            </a:br>
            <a:endParaRPr lang="en-GB" sz="3600" b="1" noProof="0">
              <a:latin typeface="Gill Sans M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16C3407-19DB-4ED9-AE75-993D7A4F3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1"/>
          <a:stretch/>
        </p:blipFill>
        <p:spPr>
          <a:xfrm>
            <a:off x="1171977" y="21455"/>
            <a:ext cx="4275233" cy="2773996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67287688-374E-06EB-5882-CBA4859363F3}"/>
              </a:ext>
            </a:extLst>
          </p:cNvPr>
          <p:cNvSpPr txBox="1">
            <a:spLocks/>
          </p:cNvSpPr>
          <p:nvPr/>
        </p:nvSpPr>
        <p:spPr>
          <a:xfrm>
            <a:off x="628651" y="5407572"/>
            <a:ext cx="11291206" cy="86511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>
                <a:solidFill>
                  <a:srgbClr val="003399"/>
                </a:solidFill>
                <a:latin typeface="Gill Sans MT"/>
              </a:rPr>
              <a:t>FOSDEM 2026</a:t>
            </a:r>
            <a:endParaRPr lang="en-GB" noProof="0">
              <a:solidFill>
                <a:srgbClr val="003399"/>
              </a:solidFill>
              <a:latin typeface="Gill Sans M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>
                <a:solidFill>
                  <a:srgbClr val="003399"/>
                </a:solidFill>
                <a:latin typeface="Gill Sans MT"/>
              </a:rPr>
              <a:t>31</a:t>
            </a:r>
            <a:r>
              <a:rPr lang="en-GB" noProof="0">
                <a:solidFill>
                  <a:srgbClr val="003399"/>
                </a:solidFill>
                <a:latin typeface="Gill Sans MT"/>
              </a:rPr>
              <a:t>/1/2026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35971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tx1"/>
                </a:solidFill>
                <a:latin typeface="Gill Sans MT"/>
                <a:ea typeface="Malgun Gothic"/>
                <a:cs typeface="+mj-cs"/>
              </a:rPr>
              <a:t>Awesome NAPCORE Tools List</a:t>
            </a: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838200" y="1825633"/>
            <a:ext cx="4829600" cy="4351200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Jan Vlčinský</a:t>
            </a:r>
            <a:endParaRPr sz="1867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67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TamTam Research, CZ</a:t>
            </a: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70C0"/>
                </a:solidFill>
              </a:rPr>
              <a:t>NAPCORE Task 5.2 Leader</a:t>
            </a:r>
            <a:endParaRPr lang="en-US" sz="1867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67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jan.vlcinsky@tamtamresearch.com</a:t>
            </a:r>
            <a:endParaRPr sz="1867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67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GitHub: </a:t>
            </a:r>
            <a:r>
              <a:rPr lang="en" sz="1867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vlcinsky</a:t>
            </a:r>
            <a:r>
              <a:rPr lang="en" sz="1867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867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>
              <a:lnSpc>
                <a:spcPct val="115000"/>
              </a:lnSpc>
              <a:spcBef>
                <a:spcPts val="800"/>
              </a:spcBef>
              <a:buNone/>
            </a:pPr>
            <a:r>
              <a:rPr lang="en-US" sz="1867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LinkedIn: </a:t>
            </a:r>
            <a:r>
              <a:rPr lang="en-US" sz="1867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vlcinsky</a:t>
            </a:r>
            <a:endParaRPr lang="en-US" sz="1867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>
              <a:lnSpc>
                <a:spcPct val="115000"/>
              </a:lnSpc>
              <a:spcBef>
                <a:spcPts val="800"/>
              </a:spcBef>
              <a:buNone/>
            </a:pPr>
            <a:endParaRPr lang="en-US" sz="1867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67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6305000" y="1825633"/>
            <a:ext cx="4829600" cy="4351200"/>
          </a:xfrm>
          <a:prstGeom prst="rect">
            <a:avLst/>
          </a:prstGeom>
        </p:spPr>
        <p:txBody>
          <a:bodyPr spcFirstLastPara="1" wrap="square" lIns="91433" tIns="45700" rIns="91433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5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Brede Dammen</a:t>
            </a: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5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Entur</a:t>
            </a:r>
            <a:r>
              <a:rPr lang="en-GB" sz="185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5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OpenRail</a:t>
            </a:r>
            <a:r>
              <a:rPr lang="en-GB" sz="185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Association, NO</a:t>
            </a:r>
            <a:endParaRPr lang="en-GB">
              <a:solidFill>
                <a:srgbClr val="0070C0"/>
              </a:solidFill>
              <a:latin typeface="Arial"/>
              <a:ea typeface="Arial"/>
              <a:cs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5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NAPCORE Awesome NAPCORE Tools List Content Leader</a:t>
            </a: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brede.dammen@entur.org</a:t>
            </a:r>
            <a:r>
              <a:rPr lang="en-GB" sz="185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GB" sz="1850">
              <a:solidFill>
                <a:srgbClr val="0070C0"/>
              </a:solidFill>
              <a:latin typeface="Arial"/>
              <a:ea typeface="Arial"/>
              <a:cs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5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GitHub: </a:t>
            </a:r>
            <a:r>
              <a:rPr lang="en" sz="18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BredeD</a:t>
            </a:r>
            <a:r>
              <a:rPr lang="en" sz="185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85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just">
              <a:lnSpc>
                <a:spcPct val="114999"/>
              </a:lnSpc>
              <a:spcBef>
                <a:spcPts val="800"/>
              </a:spcBef>
              <a:buNone/>
            </a:pPr>
            <a:r>
              <a:rPr lang="en" sz="1850">
                <a:solidFill>
                  <a:srgbClr val="0070C0"/>
                </a:solidFill>
              </a:rPr>
              <a:t>LinkedIn: </a:t>
            </a:r>
            <a:r>
              <a:rPr lang="en" sz="1850">
                <a:solidFill>
                  <a:srgbClr val="0070C0"/>
                </a:solidFill>
                <a:hlinkClick r:id="rId8"/>
              </a:rPr>
              <a:t>brededammen</a:t>
            </a: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150203" y="3998285"/>
            <a:ext cx="2206236" cy="22408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2C3FEA6-D473-3A92-0379-618EA09B2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48" y="3641558"/>
            <a:ext cx="2660452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l="1468"/>
          <a:stretch/>
        </p:blipFill>
        <p:spPr>
          <a:xfrm>
            <a:off x="1844360" y="565236"/>
            <a:ext cx="8502405" cy="604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13125522" y="1593195"/>
            <a:ext cx="3564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67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Plan</a:t>
            </a:r>
            <a:endParaRPr sz="1867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WP5 Objectives</a:t>
            </a:r>
            <a:endParaRPr sz="20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These tools will be made available in a generic NAP-Store, so all stakeholders have access to the open-source tooling that is developed (in and outside the realm of NAPCORE).</a:t>
            </a:r>
            <a:endParaRPr sz="1867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T5.2 Description</a:t>
            </a:r>
            <a:endParaRPr sz="1867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 “NAP-Store” website shall be set up and maintained to promote existence of tools available (what includes relevant tools developed elsewhere).</a:t>
            </a:r>
            <a:endParaRPr sz="1867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F1B06-48A9-9832-3A75-5824CC93A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2AD2F-4DF0-53F8-1D41-970DBA93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noProof="0">
                <a:latin typeface="Gill Sans MT"/>
                <a:ea typeface="Malgun Gothic"/>
              </a:rPr>
              <a:t>Your tools are WANTED too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3C4181-5D1E-83E7-FF6C-B49ADA936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90688"/>
            <a:ext cx="11448288" cy="43263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800">
                <a:latin typeface="Gill Sans MT"/>
                <a:hlinkClick r:id="rId3"/>
              </a:rPr>
              <a:t>https://awesome.napcore.eu</a:t>
            </a:r>
            <a:endParaRPr lang="en-GB" sz="2800" noProof="0">
              <a:solidFill>
                <a:srgbClr val="003399"/>
              </a:solidFill>
              <a:latin typeface="Gill Sans MT"/>
              <a:ea typeface="Malgun Gothic"/>
            </a:endParaRPr>
          </a:p>
        </p:txBody>
      </p:sp>
      <p:pic>
        <p:nvPicPr>
          <p:cNvPr id="3" name="Picture 2" descr="A qr code on a white background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45439C84-9E64-9AB3-BC48-C23494D4E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13" y="2318580"/>
            <a:ext cx="2546131" cy="2546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94CA21-15A6-814B-B43A-BBBA27031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337" y="1277383"/>
            <a:ext cx="5463703" cy="544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NAPCORE2">
      <a:dk1>
        <a:srgbClr val="003399"/>
      </a:dk1>
      <a:lt1>
        <a:srgbClr val="FFFFFF"/>
      </a:lt1>
      <a:dk2>
        <a:srgbClr val="003399"/>
      </a:dk2>
      <a:lt2>
        <a:srgbClr val="FFCC00"/>
      </a:lt2>
      <a:accent1>
        <a:srgbClr val="B6174B"/>
      </a:accent1>
      <a:accent2>
        <a:srgbClr val="80A4ED"/>
      </a:accent2>
      <a:accent3>
        <a:srgbClr val="BCD3F2"/>
      </a:accent3>
      <a:accent4>
        <a:srgbClr val="FFCC00"/>
      </a:accent4>
      <a:accent5>
        <a:srgbClr val="B6174B"/>
      </a:accent5>
      <a:accent6>
        <a:srgbClr val="85BD5F"/>
      </a:accent6>
      <a:hlink>
        <a:srgbClr val="003399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e36eaf-61a1-47aa-b343-0f7d626aa9a0" xsi:nil="true"/>
    <lcf76f155ced4ddcb4097134ff3c332f xmlns="c386cf2f-2f8b-4d8e-84b2-f14abf7317a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8505E66128D48AAED90CD5CD3616F" ma:contentTypeVersion="12" ma:contentTypeDescription="Create a new document." ma:contentTypeScope="" ma:versionID="b912ec8155dd4e933917767331a7e7b9">
  <xsd:schema xmlns:xsd="http://www.w3.org/2001/XMLSchema" xmlns:xs="http://www.w3.org/2001/XMLSchema" xmlns:p="http://schemas.microsoft.com/office/2006/metadata/properties" xmlns:ns2="c386cf2f-2f8b-4d8e-84b2-f14abf7317aa" xmlns:ns3="13e36eaf-61a1-47aa-b343-0f7d626aa9a0" targetNamespace="http://schemas.microsoft.com/office/2006/metadata/properties" ma:root="true" ma:fieldsID="f994fb40b965d01e7e08c4f92ceb61cd" ns2:_="" ns3:_="">
    <xsd:import namespace="c386cf2f-2f8b-4d8e-84b2-f14abf7317aa"/>
    <xsd:import namespace="13e36eaf-61a1-47aa-b343-0f7d626aa9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6cf2f-2f8b-4d8e-84b2-f14abf7317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4381483-150a-4726-b180-307f5f59d1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36eaf-61a1-47aa-b343-0f7d626aa9a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c7b0293-1299-401f-a92e-ea8ec6326420}" ma:internalName="TaxCatchAll" ma:showField="CatchAllData" ma:web="13e36eaf-61a1-47aa-b343-0f7d626aa9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59FE54-CEF6-47BF-B985-03D31D54C999}">
  <ds:schemaRefs>
    <ds:schemaRef ds:uri="13e36eaf-61a1-47aa-b343-0f7d626aa9a0"/>
    <ds:schemaRef ds:uri="c386cf2f-2f8b-4d8e-84b2-f14abf7317a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B54815-CB25-45E5-AD23-6C37AFE7A6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2C398D-4FD2-45B7-BE50-5ADC760350D9}">
  <ds:schemaRefs>
    <ds:schemaRef ds:uri="13e36eaf-61a1-47aa-b343-0f7d626aa9a0"/>
    <ds:schemaRef ds:uri="c386cf2f-2f8b-4d8e-84b2-f14abf7317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</vt:lpstr>
      <vt:lpstr>Awesome NAPCORE Tools . A Community Registry for European Mobility Data Tools </vt:lpstr>
      <vt:lpstr>Awesome NAPCORE Tools List</vt:lpstr>
      <vt:lpstr>PowerPoint Presentation</vt:lpstr>
      <vt:lpstr>Your tools are WANTED too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Access Point Coordination Organisation For Europe</dc:title>
  <dc:creator>Timo Hoffmann (BASt)</dc:creator>
  <cp:revision>1</cp:revision>
  <dcterms:created xsi:type="dcterms:W3CDTF">2021-09-06T19:17:24Z</dcterms:created>
  <dcterms:modified xsi:type="dcterms:W3CDTF">2026-01-30T18:23:09Z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0x0101006748505E66128D48AAED90CD5CD3616F</vt:lpwstr>
  </property>
  <property fmtid="{D5CDD505-2E9C-101B-9397-08002B2CF9AE}" pid="3" name="MediaServiceImageTags">
    <vt:lpwstr/>
  </property>
</Properties>
</file>