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19"/>
  </p:notesMasterIdLst>
  <p:handoutMasterIdLst>
    <p:handoutMasterId r:id="rId20"/>
  </p:handoutMasterIdLst>
  <p:sldIdLst>
    <p:sldId id="14285" r:id="rId5"/>
    <p:sldId id="14464" r:id="rId6"/>
    <p:sldId id="264" r:id="rId7"/>
    <p:sldId id="14465" r:id="rId8"/>
    <p:sldId id="14453" r:id="rId9"/>
    <p:sldId id="14454" r:id="rId10"/>
    <p:sldId id="14468" r:id="rId11"/>
    <p:sldId id="14452" r:id="rId12"/>
    <p:sldId id="14467" r:id="rId13"/>
    <p:sldId id="14466" r:id="rId14"/>
    <p:sldId id="14237" r:id="rId15"/>
    <p:sldId id="14354" r:id="rId16"/>
    <p:sldId id="14355" r:id="rId17"/>
    <p:sldId id="1435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7"/>
    <a:srgbClr val="A7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112" autoAdjust="0"/>
  </p:normalViewPr>
  <p:slideViewPr>
    <p:cSldViewPr snapToGrid="0">
      <p:cViewPr>
        <p:scale>
          <a:sx n="99" d="100"/>
          <a:sy n="99" d="100"/>
        </p:scale>
        <p:origin x="340" y="44"/>
      </p:cViewPr>
      <p:guideLst>
        <p:guide pos="384"/>
        <p:guide orient="horz" pos="8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F1AA9-155F-4E35-A10F-B5EA348D00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43CF9A-E8A7-468B-93F3-CF867E93658E}">
      <dgm:prSet/>
      <dgm:spPr/>
      <dgm:t>
        <a:bodyPr/>
        <a:lstStyle/>
        <a:p>
          <a:r>
            <a:rPr lang="en-US" dirty="0"/>
            <a:t>The Role of Traffic Management</a:t>
          </a:r>
          <a:r>
            <a:rPr lang="en-US" dirty="0">
              <a:latin typeface="Arial" panose="020B0604020202020204"/>
            </a:rPr>
            <a:t>(TM)</a:t>
          </a:r>
          <a:endParaRPr lang="en-US" dirty="0"/>
        </a:p>
      </dgm:t>
    </dgm:pt>
    <dgm:pt modelId="{B9DF8235-BEC7-484B-8EC1-72990D110B9C}" type="parTrans" cxnId="{7BC5DB92-9704-4784-B441-D283B0253FD6}">
      <dgm:prSet/>
      <dgm:spPr/>
      <dgm:t>
        <a:bodyPr/>
        <a:lstStyle/>
        <a:p>
          <a:endParaRPr lang="en-US"/>
        </a:p>
      </dgm:t>
    </dgm:pt>
    <dgm:pt modelId="{07E96980-87B5-49F3-A1A1-E134138FCE3A}" type="sibTrans" cxnId="{7BC5DB92-9704-4784-B441-D283B0253FD6}">
      <dgm:prSet/>
      <dgm:spPr/>
      <dgm:t>
        <a:bodyPr/>
        <a:lstStyle/>
        <a:p>
          <a:endParaRPr lang="en-US"/>
        </a:p>
      </dgm:t>
    </dgm:pt>
    <dgm:pt modelId="{4200F00E-0FB5-4D4D-81B1-0F5A4F3ACD3C}">
      <dgm:prSet/>
      <dgm:spPr/>
      <dgm:t>
        <a:bodyPr/>
        <a:lstStyle/>
        <a:p>
          <a:r>
            <a:rPr lang="en-US" dirty="0"/>
            <a:t>VPP as a High‑Performance </a:t>
          </a:r>
          <a:r>
            <a:rPr lang="en-US" dirty="0" err="1"/>
            <a:t>Dataplane</a:t>
          </a:r>
          <a:endParaRPr lang="en-US" dirty="0"/>
        </a:p>
      </dgm:t>
    </dgm:pt>
    <dgm:pt modelId="{EDEF1F49-8666-47AD-A609-DF998F337FA1}" type="parTrans" cxnId="{ABC7E166-FBFF-43A3-BF27-973FFDE8FF45}">
      <dgm:prSet/>
      <dgm:spPr/>
      <dgm:t>
        <a:bodyPr/>
        <a:lstStyle/>
        <a:p>
          <a:endParaRPr lang="en-US"/>
        </a:p>
      </dgm:t>
    </dgm:pt>
    <dgm:pt modelId="{F60AA75F-3067-42D0-A3A4-AC9E9DC9BB3F}" type="sibTrans" cxnId="{ABC7E166-FBFF-43A3-BF27-973FFDE8FF45}">
      <dgm:prSet/>
      <dgm:spPr/>
      <dgm:t>
        <a:bodyPr/>
        <a:lstStyle/>
        <a:p>
          <a:endParaRPr lang="en-US"/>
        </a:p>
      </dgm:t>
    </dgm:pt>
    <dgm:pt modelId="{8BE0130C-CA22-4079-B003-108613E8FA95}">
      <dgm:prSet/>
      <dgm:spPr/>
      <dgm:t>
        <a:bodyPr/>
        <a:lstStyle/>
        <a:p>
          <a:r>
            <a:rPr lang="en-US" dirty="0"/>
            <a:t>Hardware TM in Modern NICs</a:t>
          </a:r>
        </a:p>
      </dgm:t>
    </dgm:pt>
    <dgm:pt modelId="{5B3C5E3D-E1C9-4606-9E98-93D137186548}" type="parTrans" cxnId="{122E30C1-925A-4656-B5BC-07D3C3F939C0}">
      <dgm:prSet/>
      <dgm:spPr/>
      <dgm:t>
        <a:bodyPr/>
        <a:lstStyle/>
        <a:p>
          <a:endParaRPr lang="en-US"/>
        </a:p>
      </dgm:t>
    </dgm:pt>
    <dgm:pt modelId="{6CD64745-258A-40EC-93FB-83881BD06328}" type="sibTrans" cxnId="{122E30C1-925A-4656-B5BC-07D3C3F939C0}">
      <dgm:prSet/>
      <dgm:spPr/>
      <dgm:t>
        <a:bodyPr/>
        <a:lstStyle/>
        <a:p>
          <a:endParaRPr lang="en-US"/>
        </a:p>
      </dgm:t>
    </dgm:pt>
    <dgm:pt modelId="{7324ADCA-E6DA-4CA9-AA76-9AB6E91C5108}">
      <dgm:prSet/>
      <dgm:spPr/>
      <dgm:t>
        <a:bodyPr/>
        <a:lstStyle/>
        <a:p>
          <a:r>
            <a:rPr lang="en-US" dirty="0"/>
            <a:t>VPP’s New TM Offload Framework</a:t>
          </a:r>
        </a:p>
      </dgm:t>
    </dgm:pt>
    <dgm:pt modelId="{7F0D01E7-1F9C-4A6E-9EC1-5EAAF3C288A5}" type="parTrans" cxnId="{152F957B-6EEA-426A-9725-AF3C014DA358}">
      <dgm:prSet/>
      <dgm:spPr/>
      <dgm:t>
        <a:bodyPr/>
        <a:lstStyle/>
        <a:p>
          <a:endParaRPr lang="en-US"/>
        </a:p>
      </dgm:t>
    </dgm:pt>
    <dgm:pt modelId="{9559B269-3354-4988-93EA-F5D3412BA5C6}" type="sibTrans" cxnId="{152F957B-6EEA-426A-9725-AF3C014DA358}">
      <dgm:prSet/>
      <dgm:spPr/>
      <dgm:t>
        <a:bodyPr/>
        <a:lstStyle/>
        <a:p>
          <a:endParaRPr lang="en-US"/>
        </a:p>
      </dgm:t>
    </dgm:pt>
    <dgm:pt modelId="{1FEFB55E-587A-4F40-A911-9B4D8ED99F05}">
      <dgm:prSet/>
      <dgm:spPr/>
      <dgm:t>
        <a:bodyPr/>
        <a:lstStyle/>
        <a:p>
          <a:r>
            <a:rPr lang="en-US" dirty="0"/>
            <a:t>Technical Overview</a:t>
          </a:r>
        </a:p>
      </dgm:t>
    </dgm:pt>
    <dgm:pt modelId="{0A3DF05A-F7D9-4D9E-A893-B31538C6B2A8}" type="parTrans" cxnId="{4E7D80D3-7CCB-4D87-9EA4-E65A7FA8B460}">
      <dgm:prSet/>
      <dgm:spPr/>
      <dgm:t>
        <a:bodyPr/>
        <a:lstStyle/>
        <a:p>
          <a:endParaRPr lang="en-US"/>
        </a:p>
      </dgm:t>
    </dgm:pt>
    <dgm:pt modelId="{EC1C82FD-9083-4B1A-92DB-D92FB996BFE4}" type="sibTrans" cxnId="{4E7D80D3-7CCB-4D87-9EA4-E65A7FA8B460}">
      <dgm:prSet/>
      <dgm:spPr/>
      <dgm:t>
        <a:bodyPr/>
        <a:lstStyle/>
        <a:p>
          <a:endParaRPr lang="en-US"/>
        </a:p>
      </dgm:t>
    </dgm:pt>
    <dgm:pt modelId="{0009CBBC-E62F-4336-B43E-3F0BA76A8270}">
      <dgm:prSet/>
      <dgm:spPr/>
      <dgm:t>
        <a:bodyPr/>
        <a:lstStyle/>
        <a:p>
          <a:r>
            <a:rPr lang="en-US" dirty="0"/>
            <a:t>Performance Gains</a:t>
          </a:r>
        </a:p>
      </dgm:t>
    </dgm:pt>
    <dgm:pt modelId="{E2F7D6FE-1C83-40CD-AABD-D6AA9765C042}" type="parTrans" cxnId="{60A5F6BA-108D-48EE-9835-0C53B29A2A4D}">
      <dgm:prSet/>
      <dgm:spPr/>
      <dgm:t>
        <a:bodyPr/>
        <a:lstStyle/>
        <a:p>
          <a:endParaRPr lang="en-US"/>
        </a:p>
      </dgm:t>
    </dgm:pt>
    <dgm:pt modelId="{F5B81FE5-2AA8-44E6-9434-20E26E058E02}" type="sibTrans" cxnId="{60A5F6BA-108D-48EE-9835-0C53B29A2A4D}">
      <dgm:prSet/>
      <dgm:spPr/>
      <dgm:t>
        <a:bodyPr/>
        <a:lstStyle/>
        <a:p>
          <a:endParaRPr lang="en-US"/>
        </a:p>
      </dgm:t>
    </dgm:pt>
    <dgm:pt modelId="{2D5E7CEC-8EB8-430A-8EE9-FBA0A20571FD}">
      <dgm:prSet/>
      <dgm:spPr/>
      <dgm:t>
        <a:bodyPr/>
        <a:lstStyle/>
        <a:p>
          <a:r>
            <a:rPr lang="en-US" dirty="0"/>
            <a:t>Community Path Forward</a:t>
          </a:r>
        </a:p>
      </dgm:t>
    </dgm:pt>
    <dgm:pt modelId="{08F165DA-2B2B-4480-99A8-587E52D3987E}" type="parTrans" cxnId="{C6BC6CD5-1DD5-4F09-A59F-D5292F491F49}">
      <dgm:prSet/>
      <dgm:spPr/>
      <dgm:t>
        <a:bodyPr/>
        <a:lstStyle/>
        <a:p>
          <a:endParaRPr lang="en-US"/>
        </a:p>
      </dgm:t>
    </dgm:pt>
    <dgm:pt modelId="{26AF9ADC-688E-47C9-AAA0-2612DF8AF694}" type="sibTrans" cxnId="{C6BC6CD5-1DD5-4F09-A59F-D5292F491F49}">
      <dgm:prSet/>
      <dgm:spPr/>
      <dgm:t>
        <a:bodyPr/>
        <a:lstStyle/>
        <a:p>
          <a:endParaRPr lang="en-US"/>
        </a:p>
      </dgm:t>
    </dgm:pt>
    <dgm:pt modelId="{CDC415A3-4970-4F43-9009-F98398C8B3CB}" type="pres">
      <dgm:prSet presAssocID="{778F1AA9-155F-4E35-A10F-B5EA348D00EF}" presName="vert0" presStyleCnt="0">
        <dgm:presLayoutVars>
          <dgm:dir/>
          <dgm:animOne val="branch"/>
          <dgm:animLvl val="lvl"/>
        </dgm:presLayoutVars>
      </dgm:prSet>
      <dgm:spPr/>
    </dgm:pt>
    <dgm:pt modelId="{B8EEA340-266A-4E42-AD75-3244438098BA}" type="pres">
      <dgm:prSet presAssocID="{4F43CF9A-E8A7-468B-93F3-CF867E93658E}" presName="thickLine" presStyleLbl="alignNode1" presStyleIdx="0" presStyleCnt="7"/>
      <dgm:spPr/>
    </dgm:pt>
    <dgm:pt modelId="{D73832F5-53B9-4448-8693-D5E1565695C6}" type="pres">
      <dgm:prSet presAssocID="{4F43CF9A-E8A7-468B-93F3-CF867E93658E}" presName="horz1" presStyleCnt="0"/>
      <dgm:spPr/>
    </dgm:pt>
    <dgm:pt modelId="{51AF7CC4-1380-4DC2-9539-732D33D3FF47}" type="pres">
      <dgm:prSet presAssocID="{4F43CF9A-E8A7-468B-93F3-CF867E93658E}" presName="tx1" presStyleLbl="revTx" presStyleIdx="0" presStyleCnt="7"/>
      <dgm:spPr/>
    </dgm:pt>
    <dgm:pt modelId="{537268F9-A3E5-4BD1-BFB2-E605C671443B}" type="pres">
      <dgm:prSet presAssocID="{4F43CF9A-E8A7-468B-93F3-CF867E93658E}" presName="vert1" presStyleCnt="0"/>
      <dgm:spPr/>
    </dgm:pt>
    <dgm:pt modelId="{80E554A2-CB2D-495E-805C-10D8D14533D1}" type="pres">
      <dgm:prSet presAssocID="{4200F00E-0FB5-4D4D-81B1-0F5A4F3ACD3C}" presName="thickLine" presStyleLbl="alignNode1" presStyleIdx="1" presStyleCnt="7"/>
      <dgm:spPr/>
    </dgm:pt>
    <dgm:pt modelId="{8C59DDC1-FCBC-4213-AAEF-F73176A960B3}" type="pres">
      <dgm:prSet presAssocID="{4200F00E-0FB5-4D4D-81B1-0F5A4F3ACD3C}" presName="horz1" presStyleCnt="0"/>
      <dgm:spPr/>
    </dgm:pt>
    <dgm:pt modelId="{6ABE289C-BB3C-40E2-AA7E-5340D401C3FA}" type="pres">
      <dgm:prSet presAssocID="{4200F00E-0FB5-4D4D-81B1-0F5A4F3ACD3C}" presName="tx1" presStyleLbl="revTx" presStyleIdx="1" presStyleCnt="7"/>
      <dgm:spPr/>
    </dgm:pt>
    <dgm:pt modelId="{4A37B08A-F086-4F10-9CB8-57408D840082}" type="pres">
      <dgm:prSet presAssocID="{4200F00E-0FB5-4D4D-81B1-0F5A4F3ACD3C}" presName="vert1" presStyleCnt="0"/>
      <dgm:spPr/>
    </dgm:pt>
    <dgm:pt modelId="{27D07245-ED63-4E36-85F1-4353D7487F71}" type="pres">
      <dgm:prSet presAssocID="{8BE0130C-CA22-4079-B003-108613E8FA95}" presName="thickLine" presStyleLbl="alignNode1" presStyleIdx="2" presStyleCnt="7"/>
      <dgm:spPr/>
    </dgm:pt>
    <dgm:pt modelId="{B0F17E1A-B836-4911-BDA6-29D4FA962290}" type="pres">
      <dgm:prSet presAssocID="{8BE0130C-CA22-4079-B003-108613E8FA95}" presName="horz1" presStyleCnt="0"/>
      <dgm:spPr/>
    </dgm:pt>
    <dgm:pt modelId="{49449E46-2AD6-4B90-95C2-B28E1C720B5C}" type="pres">
      <dgm:prSet presAssocID="{8BE0130C-CA22-4079-B003-108613E8FA95}" presName="tx1" presStyleLbl="revTx" presStyleIdx="2" presStyleCnt="7"/>
      <dgm:spPr/>
    </dgm:pt>
    <dgm:pt modelId="{18B4D177-9B93-44A0-AD2B-46E37AF71C2B}" type="pres">
      <dgm:prSet presAssocID="{8BE0130C-CA22-4079-B003-108613E8FA95}" presName="vert1" presStyleCnt="0"/>
      <dgm:spPr/>
    </dgm:pt>
    <dgm:pt modelId="{79975E2F-753E-4F4F-B3F2-5F2460F184E2}" type="pres">
      <dgm:prSet presAssocID="{7324ADCA-E6DA-4CA9-AA76-9AB6E91C5108}" presName="thickLine" presStyleLbl="alignNode1" presStyleIdx="3" presStyleCnt="7"/>
      <dgm:spPr/>
    </dgm:pt>
    <dgm:pt modelId="{789931DD-0A0F-4C30-8135-5534FC1B2951}" type="pres">
      <dgm:prSet presAssocID="{7324ADCA-E6DA-4CA9-AA76-9AB6E91C5108}" presName="horz1" presStyleCnt="0"/>
      <dgm:spPr/>
    </dgm:pt>
    <dgm:pt modelId="{04EAE577-1618-433A-893E-6FB74A33CFED}" type="pres">
      <dgm:prSet presAssocID="{7324ADCA-E6DA-4CA9-AA76-9AB6E91C5108}" presName="tx1" presStyleLbl="revTx" presStyleIdx="3" presStyleCnt="7"/>
      <dgm:spPr/>
    </dgm:pt>
    <dgm:pt modelId="{F4DA83E7-F2A9-4B3F-AE50-34E9914A6DED}" type="pres">
      <dgm:prSet presAssocID="{7324ADCA-E6DA-4CA9-AA76-9AB6E91C5108}" presName="vert1" presStyleCnt="0"/>
      <dgm:spPr/>
    </dgm:pt>
    <dgm:pt modelId="{E9AB5BE0-9E01-4FC3-B408-28A28A30EECF}" type="pres">
      <dgm:prSet presAssocID="{1FEFB55E-587A-4F40-A911-9B4D8ED99F05}" presName="thickLine" presStyleLbl="alignNode1" presStyleIdx="4" presStyleCnt="7"/>
      <dgm:spPr/>
    </dgm:pt>
    <dgm:pt modelId="{D4A231F0-018E-4387-9BDD-CCD5EBF49CB4}" type="pres">
      <dgm:prSet presAssocID="{1FEFB55E-587A-4F40-A911-9B4D8ED99F05}" presName="horz1" presStyleCnt="0"/>
      <dgm:spPr/>
    </dgm:pt>
    <dgm:pt modelId="{CA89B817-BA2B-4F2D-8BDD-43AD48C24281}" type="pres">
      <dgm:prSet presAssocID="{1FEFB55E-587A-4F40-A911-9B4D8ED99F05}" presName="tx1" presStyleLbl="revTx" presStyleIdx="4" presStyleCnt="7"/>
      <dgm:spPr/>
    </dgm:pt>
    <dgm:pt modelId="{8A51575C-B32F-4CC3-8369-ECF7C5CA7C29}" type="pres">
      <dgm:prSet presAssocID="{1FEFB55E-587A-4F40-A911-9B4D8ED99F05}" presName="vert1" presStyleCnt="0"/>
      <dgm:spPr/>
    </dgm:pt>
    <dgm:pt modelId="{59037491-EDD7-4165-B420-E6204F3EB05D}" type="pres">
      <dgm:prSet presAssocID="{0009CBBC-E62F-4336-B43E-3F0BA76A8270}" presName="thickLine" presStyleLbl="alignNode1" presStyleIdx="5" presStyleCnt="7"/>
      <dgm:spPr/>
    </dgm:pt>
    <dgm:pt modelId="{04DD85CC-B848-4852-BD12-6B1F9C17FA7B}" type="pres">
      <dgm:prSet presAssocID="{0009CBBC-E62F-4336-B43E-3F0BA76A8270}" presName="horz1" presStyleCnt="0"/>
      <dgm:spPr/>
    </dgm:pt>
    <dgm:pt modelId="{13D08801-687D-47BC-A9D6-C7DDA34CAAB1}" type="pres">
      <dgm:prSet presAssocID="{0009CBBC-E62F-4336-B43E-3F0BA76A8270}" presName="tx1" presStyleLbl="revTx" presStyleIdx="5" presStyleCnt="7"/>
      <dgm:spPr/>
    </dgm:pt>
    <dgm:pt modelId="{3EE78D49-2620-4EF8-83C0-7C09862D4A68}" type="pres">
      <dgm:prSet presAssocID="{0009CBBC-E62F-4336-B43E-3F0BA76A8270}" presName="vert1" presStyleCnt="0"/>
      <dgm:spPr/>
    </dgm:pt>
    <dgm:pt modelId="{28FE5D5C-9859-42E6-9331-A38A7DAF625B}" type="pres">
      <dgm:prSet presAssocID="{2D5E7CEC-8EB8-430A-8EE9-FBA0A20571FD}" presName="thickLine" presStyleLbl="alignNode1" presStyleIdx="6" presStyleCnt="7"/>
      <dgm:spPr/>
    </dgm:pt>
    <dgm:pt modelId="{1E7685FA-E1FB-4410-AEB3-0BFEA4CFBB01}" type="pres">
      <dgm:prSet presAssocID="{2D5E7CEC-8EB8-430A-8EE9-FBA0A20571FD}" presName="horz1" presStyleCnt="0"/>
      <dgm:spPr/>
    </dgm:pt>
    <dgm:pt modelId="{FA22AFAC-3924-4539-B53A-0DB2A7017A74}" type="pres">
      <dgm:prSet presAssocID="{2D5E7CEC-8EB8-430A-8EE9-FBA0A20571FD}" presName="tx1" presStyleLbl="revTx" presStyleIdx="6" presStyleCnt="7"/>
      <dgm:spPr/>
    </dgm:pt>
    <dgm:pt modelId="{0843C1FC-B553-481C-8F50-93A6DE4C6882}" type="pres">
      <dgm:prSet presAssocID="{2D5E7CEC-8EB8-430A-8EE9-FBA0A20571FD}" presName="vert1" presStyleCnt="0"/>
      <dgm:spPr/>
    </dgm:pt>
  </dgm:ptLst>
  <dgm:cxnLst>
    <dgm:cxn modelId="{5ECD5D63-58D7-4FA7-B7C4-9021E8F9F75B}" type="presOf" srcId="{0009CBBC-E62F-4336-B43E-3F0BA76A8270}" destId="{13D08801-687D-47BC-A9D6-C7DDA34CAAB1}" srcOrd="0" destOrd="0" presId="urn:microsoft.com/office/officeart/2008/layout/LinedList"/>
    <dgm:cxn modelId="{ABC7E166-FBFF-43A3-BF27-973FFDE8FF45}" srcId="{778F1AA9-155F-4E35-A10F-B5EA348D00EF}" destId="{4200F00E-0FB5-4D4D-81B1-0F5A4F3ACD3C}" srcOrd="1" destOrd="0" parTransId="{EDEF1F49-8666-47AD-A609-DF998F337FA1}" sibTransId="{F60AA75F-3067-42D0-A3A4-AC9E9DC9BB3F}"/>
    <dgm:cxn modelId="{09038B6D-8649-441E-BE73-3179226F1C99}" type="presOf" srcId="{7324ADCA-E6DA-4CA9-AA76-9AB6E91C5108}" destId="{04EAE577-1618-433A-893E-6FB74A33CFED}" srcOrd="0" destOrd="0" presId="urn:microsoft.com/office/officeart/2008/layout/LinedList"/>
    <dgm:cxn modelId="{152F957B-6EEA-426A-9725-AF3C014DA358}" srcId="{778F1AA9-155F-4E35-A10F-B5EA348D00EF}" destId="{7324ADCA-E6DA-4CA9-AA76-9AB6E91C5108}" srcOrd="3" destOrd="0" parTransId="{7F0D01E7-1F9C-4A6E-9EC1-5EAAF3C288A5}" sibTransId="{9559B269-3354-4988-93EA-F5D3412BA5C6}"/>
    <dgm:cxn modelId="{C635C189-13B1-45CA-BA6D-441AC48A4109}" type="presOf" srcId="{4200F00E-0FB5-4D4D-81B1-0F5A4F3ACD3C}" destId="{6ABE289C-BB3C-40E2-AA7E-5340D401C3FA}" srcOrd="0" destOrd="0" presId="urn:microsoft.com/office/officeart/2008/layout/LinedList"/>
    <dgm:cxn modelId="{7BC5DB92-9704-4784-B441-D283B0253FD6}" srcId="{778F1AA9-155F-4E35-A10F-B5EA348D00EF}" destId="{4F43CF9A-E8A7-468B-93F3-CF867E93658E}" srcOrd="0" destOrd="0" parTransId="{B9DF8235-BEC7-484B-8EC1-72990D110B9C}" sibTransId="{07E96980-87B5-49F3-A1A1-E134138FCE3A}"/>
    <dgm:cxn modelId="{C6E3FB9E-FB7D-4AAE-9170-A409CC5F8698}" type="presOf" srcId="{1FEFB55E-587A-4F40-A911-9B4D8ED99F05}" destId="{CA89B817-BA2B-4F2D-8BDD-43AD48C24281}" srcOrd="0" destOrd="0" presId="urn:microsoft.com/office/officeart/2008/layout/LinedList"/>
    <dgm:cxn modelId="{60A5F6BA-108D-48EE-9835-0C53B29A2A4D}" srcId="{778F1AA9-155F-4E35-A10F-B5EA348D00EF}" destId="{0009CBBC-E62F-4336-B43E-3F0BA76A8270}" srcOrd="5" destOrd="0" parTransId="{E2F7D6FE-1C83-40CD-AABD-D6AA9765C042}" sibTransId="{F5B81FE5-2AA8-44E6-9434-20E26E058E02}"/>
    <dgm:cxn modelId="{122E30C1-925A-4656-B5BC-07D3C3F939C0}" srcId="{778F1AA9-155F-4E35-A10F-B5EA348D00EF}" destId="{8BE0130C-CA22-4079-B003-108613E8FA95}" srcOrd="2" destOrd="0" parTransId="{5B3C5E3D-E1C9-4606-9E98-93D137186548}" sibTransId="{6CD64745-258A-40EC-93FB-83881BD06328}"/>
    <dgm:cxn modelId="{D9E83AC6-A5DB-438D-9D02-694BCF8632F0}" type="presOf" srcId="{8BE0130C-CA22-4079-B003-108613E8FA95}" destId="{49449E46-2AD6-4B90-95C2-B28E1C720B5C}" srcOrd="0" destOrd="0" presId="urn:microsoft.com/office/officeart/2008/layout/LinedList"/>
    <dgm:cxn modelId="{4E7D80D3-7CCB-4D87-9EA4-E65A7FA8B460}" srcId="{778F1AA9-155F-4E35-A10F-B5EA348D00EF}" destId="{1FEFB55E-587A-4F40-A911-9B4D8ED99F05}" srcOrd="4" destOrd="0" parTransId="{0A3DF05A-F7D9-4D9E-A893-B31538C6B2A8}" sibTransId="{EC1C82FD-9083-4B1A-92DB-D92FB996BFE4}"/>
    <dgm:cxn modelId="{C6BC6CD5-1DD5-4F09-A59F-D5292F491F49}" srcId="{778F1AA9-155F-4E35-A10F-B5EA348D00EF}" destId="{2D5E7CEC-8EB8-430A-8EE9-FBA0A20571FD}" srcOrd="6" destOrd="0" parTransId="{08F165DA-2B2B-4480-99A8-587E52D3987E}" sibTransId="{26AF9ADC-688E-47C9-AAA0-2612DF8AF694}"/>
    <dgm:cxn modelId="{4FECD7F1-F9F6-492A-B837-1ECA351EAEEE}" type="presOf" srcId="{4F43CF9A-E8A7-468B-93F3-CF867E93658E}" destId="{51AF7CC4-1380-4DC2-9539-732D33D3FF47}" srcOrd="0" destOrd="0" presId="urn:microsoft.com/office/officeart/2008/layout/LinedList"/>
    <dgm:cxn modelId="{7A46E4F8-9F36-42FA-9637-7CE7C0585F32}" type="presOf" srcId="{2D5E7CEC-8EB8-430A-8EE9-FBA0A20571FD}" destId="{FA22AFAC-3924-4539-B53A-0DB2A7017A74}" srcOrd="0" destOrd="0" presId="urn:microsoft.com/office/officeart/2008/layout/LinedList"/>
    <dgm:cxn modelId="{849383FE-6E89-4051-B5B9-E2727D3EBF56}" type="presOf" srcId="{778F1AA9-155F-4E35-A10F-B5EA348D00EF}" destId="{CDC415A3-4970-4F43-9009-F98398C8B3CB}" srcOrd="0" destOrd="0" presId="urn:microsoft.com/office/officeart/2008/layout/LinedList"/>
    <dgm:cxn modelId="{CC8B1FE7-4BBA-4AE9-A880-E8E010893A3D}" type="presParOf" srcId="{CDC415A3-4970-4F43-9009-F98398C8B3CB}" destId="{B8EEA340-266A-4E42-AD75-3244438098BA}" srcOrd="0" destOrd="0" presId="urn:microsoft.com/office/officeart/2008/layout/LinedList"/>
    <dgm:cxn modelId="{8DB3412D-5885-49E8-953C-55A694E8138C}" type="presParOf" srcId="{CDC415A3-4970-4F43-9009-F98398C8B3CB}" destId="{D73832F5-53B9-4448-8693-D5E1565695C6}" srcOrd="1" destOrd="0" presId="urn:microsoft.com/office/officeart/2008/layout/LinedList"/>
    <dgm:cxn modelId="{0B566CE3-1682-473D-B3C5-53EBFC4B59D2}" type="presParOf" srcId="{D73832F5-53B9-4448-8693-D5E1565695C6}" destId="{51AF7CC4-1380-4DC2-9539-732D33D3FF47}" srcOrd="0" destOrd="0" presId="urn:microsoft.com/office/officeart/2008/layout/LinedList"/>
    <dgm:cxn modelId="{25D42313-7F33-4633-BE8B-4910B934FB2D}" type="presParOf" srcId="{D73832F5-53B9-4448-8693-D5E1565695C6}" destId="{537268F9-A3E5-4BD1-BFB2-E605C671443B}" srcOrd="1" destOrd="0" presId="urn:microsoft.com/office/officeart/2008/layout/LinedList"/>
    <dgm:cxn modelId="{DBFED82E-21E1-4C01-8CBB-427CB6E6F75A}" type="presParOf" srcId="{CDC415A3-4970-4F43-9009-F98398C8B3CB}" destId="{80E554A2-CB2D-495E-805C-10D8D14533D1}" srcOrd="2" destOrd="0" presId="urn:microsoft.com/office/officeart/2008/layout/LinedList"/>
    <dgm:cxn modelId="{166A95AA-4E21-4775-9A32-A1E16D54C357}" type="presParOf" srcId="{CDC415A3-4970-4F43-9009-F98398C8B3CB}" destId="{8C59DDC1-FCBC-4213-AAEF-F73176A960B3}" srcOrd="3" destOrd="0" presId="urn:microsoft.com/office/officeart/2008/layout/LinedList"/>
    <dgm:cxn modelId="{F905CE73-CCA9-41AE-B61B-2F9035FC165D}" type="presParOf" srcId="{8C59DDC1-FCBC-4213-AAEF-F73176A960B3}" destId="{6ABE289C-BB3C-40E2-AA7E-5340D401C3FA}" srcOrd="0" destOrd="0" presId="urn:microsoft.com/office/officeart/2008/layout/LinedList"/>
    <dgm:cxn modelId="{7DFCB404-1811-417C-951D-22A78A2E9640}" type="presParOf" srcId="{8C59DDC1-FCBC-4213-AAEF-F73176A960B3}" destId="{4A37B08A-F086-4F10-9CB8-57408D840082}" srcOrd="1" destOrd="0" presId="urn:microsoft.com/office/officeart/2008/layout/LinedList"/>
    <dgm:cxn modelId="{391A8AF8-E3F9-41B6-9B2A-64E21B937780}" type="presParOf" srcId="{CDC415A3-4970-4F43-9009-F98398C8B3CB}" destId="{27D07245-ED63-4E36-85F1-4353D7487F71}" srcOrd="4" destOrd="0" presId="urn:microsoft.com/office/officeart/2008/layout/LinedList"/>
    <dgm:cxn modelId="{C454F1C7-8118-4383-9CAF-4CB6A5BA436D}" type="presParOf" srcId="{CDC415A3-4970-4F43-9009-F98398C8B3CB}" destId="{B0F17E1A-B836-4911-BDA6-29D4FA962290}" srcOrd="5" destOrd="0" presId="urn:microsoft.com/office/officeart/2008/layout/LinedList"/>
    <dgm:cxn modelId="{B1E79537-1177-4F67-8B2C-E7775025FE8E}" type="presParOf" srcId="{B0F17E1A-B836-4911-BDA6-29D4FA962290}" destId="{49449E46-2AD6-4B90-95C2-B28E1C720B5C}" srcOrd="0" destOrd="0" presId="urn:microsoft.com/office/officeart/2008/layout/LinedList"/>
    <dgm:cxn modelId="{9B189023-AA6C-4607-8421-EEC2423C2F6A}" type="presParOf" srcId="{B0F17E1A-B836-4911-BDA6-29D4FA962290}" destId="{18B4D177-9B93-44A0-AD2B-46E37AF71C2B}" srcOrd="1" destOrd="0" presId="urn:microsoft.com/office/officeart/2008/layout/LinedList"/>
    <dgm:cxn modelId="{9D0ADCE1-21B5-45D3-BAE1-A18F257CFBB8}" type="presParOf" srcId="{CDC415A3-4970-4F43-9009-F98398C8B3CB}" destId="{79975E2F-753E-4F4F-B3F2-5F2460F184E2}" srcOrd="6" destOrd="0" presId="urn:microsoft.com/office/officeart/2008/layout/LinedList"/>
    <dgm:cxn modelId="{5B17414E-F5B7-4999-8B48-0796ADBE9444}" type="presParOf" srcId="{CDC415A3-4970-4F43-9009-F98398C8B3CB}" destId="{789931DD-0A0F-4C30-8135-5534FC1B2951}" srcOrd="7" destOrd="0" presId="urn:microsoft.com/office/officeart/2008/layout/LinedList"/>
    <dgm:cxn modelId="{5C8F77DF-A533-4424-ACF1-0DB1F3BC2397}" type="presParOf" srcId="{789931DD-0A0F-4C30-8135-5534FC1B2951}" destId="{04EAE577-1618-433A-893E-6FB74A33CFED}" srcOrd="0" destOrd="0" presId="urn:microsoft.com/office/officeart/2008/layout/LinedList"/>
    <dgm:cxn modelId="{38E1958A-08F0-422F-BEF3-B5826D9C8E94}" type="presParOf" srcId="{789931DD-0A0F-4C30-8135-5534FC1B2951}" destId="{F4DA83E7-F2A9-4B3F-AE50-34E9914A6DED}" srcOrd="1" destOrd="0" presId="urn:microsoft.com/office/officeart/2008/layout/LinedList"/>
    <dgm:cxn modelId="{F4E96C4B-6666-44E0-9CA1-C8DF385A0636}" type="presParOf" srcId="{CDC415A3-4970-4F43-9009-F98398C8B3CB}" destId="{E9AB5BE0-9E01-4FC3-B408-28A28A30EECF}" srcOrd="8" destOrd="0" presId="urn:microsoft.com/office/officeart/2008/layout/LinedList"/>
    <dgm:cxn modelId="{0783FE2F-9044-4A91-8DAA-B8759D6F069C}" type="presParOf" srcId="{CDC415A3-4970-4F43-9009-F98398C8B3CB}" destId="{D4A231F0-018E-4387-9BDD-CCD5EBF49CB4}" srcOrd="9" destOrd="0" presId="urn:microsoft.com/office/officeart/2008/layout/LinedList"/>
    <dgm:cxn modelId="{A5D76385-DDB9-471E-AC47-AF405E769C97}" type="presParOf" srcId="{D4A231F0-018E-4387-9BDD-CCD5EBF49CB4}" destId="{CA89B817-BA2B-4F2D-8BDD-43AD48C24281}" srcOrd="0" destOrd="0" presId="urn:microsoft.com/office/officeart/2008/layout/LinedList"/>
    <dgm:cxn modelId="{D19DF895-4A54-4E2E-A20B-254A994F394A}" type="presParOf" srcId="{D4A231F0-018E-4387-9BDD-CCD5EBF49CB4}" destId="{8A51575C-B32F-4CC3-8369-ECF7C5CA7C29}" srcOrd="1" destOrd="0" presId="urn:microsoft.com/office/officeart/2008/layout/LinedList"/>
    <dgm:cxn modelId="{ED3B668F-3054-4BDD-99AC-D73AACDC4CA7}" type="presParOf" srcId="{CDC415A3-4970-4F43-9009-F98398C8B3CB}" destId="{59037491-EDD7-4165-B420-E6204F3EB05D}" srcOrd="10" destOrd="0" presId="urn:microsoft.com/office/officeart/2008/layout/LinedList"/>
    <dgm:cxn modelId="{BC769658-6785-4FEC-8E3C-C0EDEB0867A2}" type="presParOf" srcId="{CDC415A3-4970-4F43-9009-F98398C8B3CB}" destId="{04DD85CC-B848-4852-BD12-6B1F9C17FA7B}" srcOrd="11" destOrd="0" presId="urn:microsoft.com/office/officeart/2008/layout/LinedList"/>
    <dgm:cxn modelId="{56B5D717-35C9-4706-8B0A-059962A6A12D}" type="presParOf" srcId="{04DD85CC-B848-4852-BD12-6B1F9C17FA7B}" destId="{13D08801-687D-47BC-A9D6-C7DDA34CAAB1}" srcOrd="0" destOrd="0" presId="urn:microsoft.com/office/officeart/2008/layout/LinedList"/>
    <dgm:cxn modelId="{0088972E-6E1F-4662-8D2C-FF3C38D47D57}" type="presParOf" srcId="{04DD85CC-B848-4852-BD12-6B1F9C17FA7B}" destId="{3EE78D49-2620-4EF8-83C0-7C09862D4A68}" srcOrd="1" destOrd="0" presId="urn:microsoft.com/office/officeart/2008/layout/LinedList"/>
    <dgm:cxn modelId="{26CBAE14-BECA-4B2C-99F6-97BDEE1DF193}" type="presParOf" srcId="{CDC415A3-4970-4F43-9009-F98398C8B3CB}" destId="{28FE5D5C-9859-42E6-9331-A38A7DAF625B}" srcOrd="12" destOrd="0" presId="urn:microsoft.com/office/officeart/2008/layout/LinedList"/>
    <dgm:cxn modelId="{D5D183CC-AB68-4901-BF0B-F5B5AC7A7D84}" type="presParOf" srcId="{CDC415A3-4970-4F43-9009-F98398C8B3CB}" destId="{1E7685FA-E1FB-4410-AEB3-0BFEA4CFBB01}" srcOrd="13" destOrd="0" presId="urn:microsoft.com/office/officeart/2008/layout/LinedList"/>
    <dgm:cxn modelId="{EE4E7A18-1CE3-4A5B-AAC5-9C4A2A83719B}" type="presParOf" srcId="{1E7685FA-E1FB-4410-AEB3-0BFEA4CFBB01}" destId="{FA22AFAC-3924-4539-B53A-0DB2A7017A74}" srcOrd="0" destOrd="0" presId="urn:microsoft.com/office/officeart/2008/layout/LinedList"/>
    <dgm:cxn modelId="{15CE8911-343C-4304-9085-23C5DAA48C27}" type="presParOf" srcId="{1E7685FA-E1FB-4410-AEB3-0BFEA4CFBB01}" destId="{0843C1FC-B553-481C-8F50-93A6DE4C68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2570D-13A6-4AC6-8E82-7D9BF5D463A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C4FE2F-59FE-4341-BCBC-ED09CD97D5E2}">
      <dgm:prSet/>
      <dgm:spPr/>
      <dgm:t>
        <a:bodyPr/>
        <a:lstStyle/>
        <a:p>
          <a:r>
            <a:rPr lang="en-US" dirty="0"/>
            <a:t>TM decides </a:t>
          </a:r>
          <a:r>
            <a:rPr lang="en-US" b="1" dirty="0"/>
            <a:t>who gets bandwidth</a:t>
          </a:r>
          <a:r>
            <a:rPr lang="en-US" dirty="0"/>
            <a:t>, </a:t>
          </a:r>
          <a:r>
            <a:rPr lang="en-US" b="1" dirty="0"/>
            <a:t>when</a:t>
          </a:r>
          <a:r>
            <a:rPr lang="en-US" dirty="0"/>
            <a:t>, and </a:t>
          </a:r>
          <a:r>
            <a:rPr lang="en-US" b="1" dirty="0"/>
            <a:t>how much</a:t>
          </a:r>
          <a:r>
            <a:rPr lang="en-US" dirty="0"/>
            <a:t>.</a:t>
          </a:r>
        </a:p>
      </dgm:t>
    </dgm:pt>
    <dgm:pt modelId="{67DF1380-2018-43C2-B863-C63CEEA9AAA4}" type="parTrans" cxnId="{77268421-6371-4755-AA8D-5104C6A2A087}">
      <dgm:prSet/>
      <dgm:spPr/>
      <dgm:t>
        <a:bodyPr/>
        <a:lstStyle/>
        <a:p>
          <a:endParaRPr lang="en-US"/>
        </a:p>
      </dgm:t>
    </dgm:pt>
    <dgm:pt modelId="{1D840253-0280-48B2-9654-8357EB1037EC}" type="sibTrans" cxnId="{77268421-6371-4755-AA8D-5104C6A2A087}">
      <dgm:prSet/>
      <dgm:spPr/>
      <dgm:t>
        <a:bodyPr/>
        <a:lstStyle/>
        <a:p>
          <a:endParaRPr lang="en-US"/>
        </a:p>
      </dgm:t>
    </dgm:pt>
    <dgm:pt modelId="{FB22ED72-1507-447F-A994-A71BA081F64D}">
      <dgm:prSet/>
      <dgm:spPr/>
      <dgm:t>
        <a:bodyPr/>
        <a:lstStyle/>
        <a:p>
          <a:r>
            <a:rPr lang="en-US"/>
            <a:t>It ensures fairness, low latency, and stable QoS.</a:t>
          </a:r>
        </a:p>
      </dgm:t>
    </dgm:pt>
    <dgm:pt modelId="{DC6C7560-8829-4D23-8EE6-70B04C928D23}" type="parTrans" cxnId="{FB824EE3-0148-4AE1-ADE1-795528239C36}">
      <dgm:prSet/>
      <dgm:spPr/>
      <dgm:t>
        <a:bodyPr/>
        <a:lstStyle/>
        <a:p>
          <a:endParaRPr lang="en-US"/>
        </a:p>
      </dgm:t>
    </dgm:pt>
    <dgm:pt modelId="{2764BD2A-E2DD-41A8-8C48-203D5951E4CC}" type="sibTrans" cxnId="{FB824EE3-0148-4AE1-ADE1-795528239C36}">
      <dgm:prSet/>
      <dgm:spPr/>
      <dgm:t>
        <a:bodyPr/>
        <a:lstStyle/>
        <a:p>
          <a:endParaRPr lang="en-US"/>
        </a:p>
      </dgm:t>
    </dgm:pt>
    <dgm:pt modelId="{A7FC61DB-7D6B-4FFD-854E-91836C1EDE06}">
      <dgm:prSet/>
      <dgm:spPr/>
      <dgm:t>
        <a:bodyPr/>
        <a:lstStyle/>
        <a:p>
          <a:r>
            <a:rPr lang="en-US"/>
            <a:t>If TM slows down or misbehaves → </a:t>
          </a:r>
          <a:r>
            <a:rPr lang="en-US" i="1"/>
            <a:t>the whole network suffers</a:t>
          </a:r>
          <a:r>
            <a:rPr lang="en-US"/>
            <a:t>.</a:t>
          </a:r>
        </a:p>
      </dgm:t>
    </dgm:pt>
    <dgm:pt modelId="{3EAB5006-489A-45CB-A229-F5FEA9EA9CCC}" type="parTrans" cxnId="{E739D0A9-64D4-4985-A698-B0800DAACB83}">
      <dgm:prSet/>
      <dgm:spPr/>
      <dgm:t>
        <a:bodyPr/>
        <a:lstStyle/>
        <a:p>
          <a:endParaRPr lang="en-US"/>
        </a:p>
      </dgm:t>
    </dgm:pt>
    <dgm:pt modelId="{43DE7EA4-2962-426B-A69E-C14DA9325312}" type="sibTrans" cxnId="{E739D0A9-64D4-4985-A698-B0800DAACB83}">
      <dgm:prSet/>
      <dgm:spPr/>
      <dgm:t>
        <a:bodyPr/>
        <a:lstStyle/>
        <a:p>
          <a:endParaRPr lang="en-US"/>
        </a:p>
      </dgm:t>
    </dgm:pt>
    <dgm:pt modelId="{86E5BE37-4A45-4ED5-854B-323D2B5CB468}" type="pres">
      <dgm:prSet presAssocID="{CD22570D-13A6-4AC6-8E82-7D9BF5D463A0}" presName="root" presStyleCnt="0">
        <dgm:presLayoutVars>
          <dgm:dir/>
          <dgm:resizeHandles val="exact"/>
        </dgm:presLayoutVars>
      </dgm:prSet>
      <dgm:spPr/>
    </dgm:pt>
    <dgm:pt modelId="{EC93E5DB-57F4-4EA2-BC52-B57264193B25}" type="pres">
      <dgm:prSet presAssocID="{52C4FE2F-59FE-4341-BCBC-ED09CD97D5E2}" presName="compNode" presStyleCnt="0"/>
      <dgm:spPr/>
    </dgm:pt>
    <dgm:pt modelId="{A3780CDC-FBCD-488A-8B2F-9909D28E2B6B}" type="pres">
      <dgm:prSet presAssocID="{52C4FE2F-59FE-4341-BCBC-ED09CD97D5E2}" presName="bgRect" presStyleLbl="bgShp" presStyleIdx="0" presStyleCnt="2"/>
      <dgm:spPr/>
    </dgm:pt>
    <dgm:pt modelId="{0FBB0F00-84F5-4728-9FA2-41374FE824F3}" type="pres">
      <dgm:prSet presAssocID="{52C4FE2F-59FE-4341-BCBC-ED09CD97D5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0B2548B0-F526-473F-A1AC-EC6C0D3FAFE7}" type="pres">
      <dgm:prSet presAssocID="{52C4FE2F-59FE-4341-BCBC-ED09CD97D5E2}" presName="spaceRect" presStyleCnt="0"/>
      <dgm:spPr/>
    </dgm:pt>
    <dgm:pt modelId="{2D55E66F-F994-4977-9628-3A89D1C1EE11}" type="pres">
      <dgm:prSet presAssocID="{52C4FE2F-59FE-4341-BCBC-ED09CD97D5E2}" presName="parTx" presStyleLbl="revTx" presStyleIdx="0" presStyleCnt="3">
        <dgm:presLayoutVars>
          <dgm:chMax val="0"/>
          <dgm:chPref val="0"/>
        </dgm:presLayoutVars>
      </dgm:prSet>
      <dgm:spPr/>
    </dgm:pt>
    <dgm:pt modelId="{DA931EB8-0A39-4ECA-8D9C-B23916BF07FE}" type="pres">
      <dgm:prSet presAssocID="{52C4FE2F-59FE-4341-BCBC-ED09CD97D5E2}" presName="desTx" presStyleLbl="revTx" presStyleIdx="1" presStyleCnt="3">
        <dgm:presLayoutVars/>
      </dgm:prSet>
      <dgm:spPr/>
    </dgm:pt>
    <dgm:pt modelId="{10788775-C88C-4A8C-96C9-97402C9F1EA5}" type="pres">
      <dgm:prSet presAssocID="{1D840253-0280-48B2-9654-8357EB1037EC}" presName="sibTrans" presStyleCnt="0"/>
      <dgm:spPr/>
    </dgm:pt>
    <dgm:pt modelId="{45BF93A3-4E8B-4282-B33E-EC04DBDAFFD5}" type="pres">
      <dgm:prSet presAssocID="{A7FC61DB-7D6B-4FFD-854E-91836C1EDE06}" presName="compNode" presStyleCnt="0"/>
      <dgm:spPr/>
    </dgm:pt>
    <dgm:pt modelId="{4929E0A8-5A67-47E1-8F66-D10C31D1A37F}" type="pres">
      <dgm:prSet presAssocID="{A7FC61DB-7D6B-4FFD-854E-91836C1EDE06}" presName="bgRect" presStyleLbl="bgShp" presStyleIdx="1" presStyleCnt="2"/>
      <dgm:spPr/>
    </dgm:pt>
    <dgm:pt modelId="{168DDA67-14C2-4E08-B7A5-6DC127DF03CA}" type="pres">
      <dgm:prSet presAssocID="{A7FC61DB-7D6B-4FFD-854E-91836C1EDE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91D84D7A-470C-429D-A490-83A7916AEA98}" type="pres">
      <dgm:prSet presAssocID="{A7FC61DB-7D6B-4FFD-854E-91836C1EDE06}" presName="spaceRect" presStyleCnt="0"/>
      <dgm:spPr/>
    </dgm:pt>
    <dgm:pt modelId="{DBE386ED-EAA0-4124-8BA4-5323D1117EFC}" type="pres">
      <dgm:prSet presAssocID="{A7FC61DB-7D6B-4FFD-854E-91836C1EDE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7268421-6371-4755-AA8D-5104C6A2A087}" srcId="{CD22570D-13A6-4AC6-8E82-7D9BF5D463A0}" destId="{52C4FE2F-59FE-4341-BCBC-ED09CD97D5E2}" srcOrd="0" destOrd="0" parTransId="{67DF1380-2018-43C2-B863-C63CEEA9AAA4}" sibTransId="{1D840253-0280-48B2-9654-8357EB1037EC}"/>
    <dgm:cxn modelId="{280A9D87-2D9E-4047-AD18-7293A1BFBF58}" type="presOf" srcId="{52C4FE2F-59FE-4341-BCBC-ED09CD97D5E2}" destId="{2D55E66F-F994-4977-9628-3A89D1C1EE11}" srcOrd="0" destOrd="0" presId="urn:microsoft.com/office/officeart/2018/2/layout/IconVerticalSolidList"/>
    <dgm:cxn modelId="{E739D0A9-64D4-4985-A698-B0800DAACB83}" srcId="{CD22570D-13A6-4AC6-8E82-7D9BF5D463A0}" destId="{A7FC61DB-7D6B-4FFD-854E-91836C1EDE06}" srcOrd="1" destOrd="0" parTransId="{3EAB5006-489A-45CB-A229-F5FEA9EA9CCC}" sibTransId="{43DE7EA4-2962-426B-A69E-C14DA9325312}"/>
    <dgm:cxn modelId="{6FB99BB7-49A6-419A-8A87-0AD02500668D}" type="presOf" srcId="{FB22ED72-1507-447F-A994-A71BA081F64D}" destId="{DA931EB8-0A39-4ECA-8D9C-B23916BF07FE}" srcOrd="0" destOrd="0" presId="urn:microsoft.com/office/officeart/2018/2/layout/IconVerticalSolidList"/>
    <dgm:cxn modelId="{09903BE3-39BF-4540-8A55-7508C75C30CF}" type="presOf" srcId="{A7FC61DB-7D6B-4FFD-854E-91836C1EDE06}" destId="{DBE386ED-EAA0-4124-8BA4-5323D1117EFC}" srcOrd="0" destOrd="0" presId="urn:microsoft.com/office/officeart/2018/2/layout/IconVerticalSolidList"/>
    <dgm:cxn modelId="{FB824EE3-0148-4AE1-ADE1-795528239C36}" srcId="{52C4FE2F-59FE-4341-BCBC-ED09CD97D5E2}" destId="{FB22ED72-1507-447F-A994-A71BA081F64D}" srcOrd="0" destOrd="0" parTransId="{DC6C7560-8829-4D23-8EE6-70B04C928D23}" sibTransId="{2764BD2A-E2DD-41A8-8C48-203D5951E4CC}"/>
    <dgm:cxn modelId="{1AC893ED-5B00-44E1-B88F-5C7386470E4A}" type="presOf" srcId="{CD22570D-13A6-4AC6-8E82-7D9BF5D463A0}" destId="{86E5BE37-4A45-4ED5-854B-323D2B5CB468}" srcOrd="0" destOrd="0" presId="urn:microsoft.com/office/officeart/2018/2/layout/IconVerticalSolidList"/>
    <dgm:cxn modelId="{10C1431E-77CC-4263-B722-70153F9D7C73}" type="presParOf" srcId="{86E5BE37-4A45-4ED5-854B-323D2B5CB468}" destId="{EC93E5DB-57F4-4EA2-BC52-B57264193B25}" srcOrd="0" destOrd="0" presId="urn:microsoft.com/office/officeart/2018/2/layout/IconVerticalSolidList"/>
    <dgm:cxn modelId="{88061C0E-0ACA-4CBC-8988-5CBD8A8E4A90}" type="presParOf" srcId="{EC93E5DB-57F4-4EA2-BC52-B57264193B25}" destId="{A3780CDC-FBCD-488A-8B2F-9909D28E2B6B}" srcOrd="0" destOrd="0" presId="urn:microsoft.com/office/officeart/2018/2/layout/IconVerticalSolidList"/>
    <dgm:cxn modelId="{6EDE4DCF-2B89-4B9A-815B-2F0931CCD3A7}" type="presParOf" srcId="{EC93E5DB-57F4-4EA2-BC52-B57264193B25}" destId="{0FBB0F00-84F5-4728-9FA2-41374FE824F3}" srcOrd="1" destOrd="0" presId="urn:microsoft.com/office/officeart/2018/2/layout/IconVerticalSolidList"/>
    <dgm:cxn modelId="{C872CBED-A688-49D4-8330-06CA8117EF9A}" type="presParOf" srcId="{EC93E5DB-57F4-4EA2-BC52-B57264193B25}" destId="{0B2548B0-F526-473F-A1AC-EC6C0D3FAFE7}" srcOrd="2" destOrd="0" presId="urn:microsoft.com/office/officeart/2018/2/layout/IconVerticalSolidList"/>
    <dgm:cxn modelId="{57EA768F-A01F-49F0-A1B0-70275EFE689F}" type="presParOf" srcId="{EC93E5DB-57F4-4EA2-BC52-B57264193B25}" destId="{2D55E66F-F994-4977-9628-3A89D1C1EE11}" srcOrd="3" destOrd="0" presId="urn:microsoft.com/office/officeart/2018/2/layout/IconVerticalSolidList"/>
    <dgm:cxn modelId="{61F74925-4875-4215-A894-6D0E77C3BF4E}" type="presParOf" srcId="{EC93E5DB-57F4-4EA2-BC52-B57264193B25}" destId="{DA931EB8-0A39-4ECA-8D9C-B23916BF07FE}" srcOrd="4" destOrd="0" presId="urn:microsoft.com/office/officeart/2018/2/layout/IconVerticalSolidList"/>
    <dgm:cxn modelId="{4D47E8BF-3A41-4ECD-858F-D2906626D2C5}" type="presParOf" srcId="{86E5BE37-4A45-4ED5-854B-323D2B5CB468}" destId="{10788775-C88C-4A8C-96C9-97402C9F1EA5}" srcOrd="1" destOrd="0" presId="urn:microsoft.com/office/officeart/2018/2/layout/IconVerticalSolidList"/>
    <dgm:cxn modelId="{13DCD447-50DB-4EBB-A997-2466D35865A7}" type="presParOf" srcId="{86E5BE37-4A45-4ED5-854B-323D2B5CB468}" destId="{45BF93A3-4E8B-4282-B33E-EC04DBDAFFD5}" srcOrd="2" destOrd="0" presId="urn:microsoft.com/office/officeart/2018/2/layout/IconVerticalSolidList"/>
    <dgm:cxn modelId="{A3A8EE4F-FE7F-4ACA-8100-325B7F80277B}" type="presParOf" srcId="{45BF93A3-4E8B-4282-B33E-EC04DBDAFFD5}" destId="{4929E0A8-5A67-47E1-8F66-D10C31D1A37F}" srcOrd="0" destOrd="0" presId="urn:microsoft.com/office/officeart/2018/2/layout/IconVerticalSolidList"/>
    <dgm:cxn modelId="{AAF3F6E5-C625-40FC-97D5-A6289AF21F23}" type="presParOf" srcId="{45BF93A3-4E8B-4282-B33E-EC04DBDAFFD5}" destId="{168DDA67-14C2-4E08-B7A5-6DC127DF03CA}" srcOrd="1" destOrd="0" presId="urn:microsoft.com/office/officeart/2018/2/layout/IconVerticalSolidList"/>
    <dgm:cxn modelId="{50721BFA-7563-485B-B75F-5199CFA13AFE}" type="presParOf" srcId="{45BF93A3-4E8B-4282-B33E-EC04DBDAFFD5}" destId="{91D84D7A-470C-429D-A490-83A7916AEA98}" srcOrd="2" destOrd="0" presId="urn:microsoft.com/office/officeart/2018/2/layout/IconVerticalSolidList"/>
    <dgm:cxn modelId="{0ABDFB39-508E-4338-963F-0F88A502DD50}" type="presParOf" srcId="{45BF93A3-4E8B-4282-B33E-EC04DBDAFFD5}" destId="{DBE386ED-EAA0-4124-8BA4-5323D1117E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EA340-266A-4E42-AD75-3244438098BA}">
      <dsp:nvSpPr>
        <dsp:cNvPr id="0" name=""/>
        <dsp:cNvSpPr/>
      </dsp:nvSpPr>
      <dsp:spPr>
        <a:xfrm>
          <a:off x="0" y="390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7CC4-1380-4DC2-9539-732D33D3FF47}">
      <dsp:nvSpPr>
        <dsp:cNvPr id="0" name=""/>
        <dsp:cNvSpPr/>
      </dsp:nvSpPr>
      <dsp:spPr>
        <a:xfrm>
          <a:off x="0" y="390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Role of Traffic Management</a:t>
          </a:r>
          <a:r>
            <a:rPr lang="en-US" sz="2200" kern="1200" dirty="0">
              <a:latin typeface="Arial" panose="020B0604020202020204"/>
            </a:rPr>
            <a:t>(TM)</a:t>
          </a:r>
          <a:endParaRPr lang="en-US" sz="2200" kern="1200" dirty="0"/>
        </a:p>
      </dsp:txBody>
      <dsp:txXfrm>
        <a:off x="0" y="390"/>
        <a:ext cx="8210550" cy="457088"/>
      </dsp:txXfrm>
    </dsp:sp>
    <dsp:sp modelId="{80E554A2-CB2D-495E-805C-10D8D14533D1}">
      <dsp:nvSpPr>
        <dsp:cNvPr id="0" name=""/>
        <dsp:cNvSpPr/>
      </dsp:nvSpPr>
      <dsp:spPr>
        <a:xfrm>
          <a:off x="0" y="457479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E289C-BB3C-40E2-AA7E-5340D401C3FA}">
      <dsp:nvSpPr>
        <dsp:cNvPr id="0" name=""/>
        <dsp:cNvSpPr/>
      </dsp:nvSpPr>
      <dsp:spPr>
        <a:xfrm>
          <a:off x="0" y="457479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VPP as a High‑Performance </a:t>
          </a:r>
          <a:r>
            <a:rPr lang="en-US" sz="2200" kern="1200" dirty="0" err="1"/>
            <a:t>Dataplane</a:t>
          </a:r>
          <a:endParaRPr lang="en-US" sz="2200" kern="1200" dirty="0"/>
        </a:p>
      </dsp:txBody>
      <dsp:txXfrm>
        <a:off x="0" y="457479"/>
        <a:ext cx="8210550" cy="457088"/>
      </dsp:txXfrm>
    </dsp:sp>
    <dsp:sp modelId="{27D07245-ED63-4E36-85F1-4353D7487F71}">
      <dsp:nvSpPr>
        <dsp:cNvPr id="0" name=""/>
        <dsp:cNvSpPr/>
      </dsp:nvSpPr>
      <dsp:spPr>
        <a:xfrm>
          <a:off x="0" y="914567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49E46-2AD6-4B90-95C2-B28E1C720B5C}">
      <dsp:nvSpPr>
        <dsp:cNvPr id="0" name=""/>
        <dsp:cNvSpPr/>
      </dsp:nvSpPr>
      <dsp:spPr>
        <a:xfrm>
          <a:off x="0" y="914567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Hardware TM in Modern NICs</a:t>
          </a:r>
        </a:p>
      </dsp:txBody>
      <dsp:txXfrm>
        <a:off x="0" y="914567"/>
        <a:ext cx="8210550" cy="457088"/>
      </dsp:txXfrm>
    </dsp:sp>
    <dsp:sp modelId="{79975E2F-753E-4F4F-B3F2-5F2460F184E2}">
      <dsp:nvSpPr>
        <dsp:cNvPr id="0" name=""/>
        <dsp:cNvSpPr/>
      </dsp:nvSpPr>
      <dsp:spPr>
        <a:xfrm>
          <a:off x="0" y="1371655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AE577-1618-433A-893E-6FB74A33CFED}">
      <dsp:nvSpPr>
        <dsp:cNvPr id="0" name=""/>
        <dsp:cNvSpPr/>
      </dsp:nvSpPr>
      <dsp:spPr>
        <a:xfrm>
          <a:off x="0" y="1371655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VPP’s New TM Offload Framework</a:t>
          </a:r>
        </a:p>
      </dsp:txBody>
      <dsp:txXfrm>
        <a:off x="0" y="1371655"/>
        <a:ext cx="8210550" cy="457088"/>
      </dsp:txXfrm>
    </dsp:sp>
    <dsp:sp modelId="{E9AB5BE0-9E01-4FC3-B408-28A28A30EECF}">
      <dsp:nvSpPr>
        <dsp:cNvPr id="0" name=""/>
        <dsp:cNvSpPr/>
      </dsp:nvSpPr>
      <dsp:spPr>
        <a:xfrm>
          <a:off x="0" y="1828744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9B817-BA2B-4F2D-8BDD-43AD48C24281}">
      <dsp:nvSpPr>
        <dsp:cNvPr id="0" name=""/>
        <dsp:cNvSpPr/>
      </dsp:nvSpPr>
      <dsp:spPr>
        <a:xfrm>
          <a:off x="0" y="1828744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Technical Overview</a:t>
          </a:r>
        </a:p>
      </dsp:txBody>
      <dsp:txXfrm>
        <a:off x="0" y="1828744"/>
        <a:ext cx="8210550" cy="457088"/>
      </dsp:txXfrm>
    </dsp:sp>
    <dsp:sp modelId="{59037491-EDD7-4165-B420-E6204F3EB05D}">
      <dsp:nvSpPr>
        <dsp:cNvPr id="0" name=""/>
        <dsp:cNvSpPr/>
      </dsp:nvSpPr>
      <dsp:spPr>
        <a:xfrm>
          <a:off x="0" y="2285832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08801-687D-47BC-A9D6-C7DDA34CAAB1}">
      <dsp:nvSpPr>
        <dsp:cNvPr id="0" name=""/>
        <dsp:cNvSpPr/>
      </dsp:nvSpPr>
      <dsp:spPr>
        <a:xfrm>
          <a:off x="0" y="2285832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Performance Gains</a:t>
          </a:r>
        </a:p>
      </dsp:txBody>
      <dsp:txXfrm>
        <a:off x="0" y="2285832"/>
        <a:ext cx="8210550" cy="457088"/>
      </dsp:txXfrm>
    </dsp:sp>
    <dsp:sp modelId="{28FE5D5C-9859-42E6-9331-A38A7DAF625B}">
      <dsp:nvSpPr>
        <dsp:cNvPr id="0" name=""/>
        <dsp:cNvSpPr/>
      </dsp:nvSpPr>
      <dsp:spPr>
        <a:xfrm>
          <a:off x="0" y="2742920"/>
          <a:ext cx="8210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2AFAC-3924-4539-B53A-0DB2A7017A74}">
      <dsp:nvSpPr>
        <dsp:cNvPr id="0" name=""/>
        <dsp:cNvSpPr/>
      </dsp:nvSpPr>
      <dsp:spPr>
        <a:xfrm>
          <a:off x="0" y="2742920"/>
          <a:ext cx="82105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Community Path Forward</a:t>
          </a:r>
        </a:p>
      </dsp:txBody>
      <dsp:txXfrm>
        <a:off x="0" y="2742920"/>
        <a:ext cx="8210550" cy="457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80CDC-FBCD-488A-8B2F-9909D28E2B6B}">
      <dsp:nvSpPr>
        <dsp:cNvPr id="0" name=""/>
        <dsp:cNvSpPr/>
      </dsp:nvSpPr>
      <dsp:spPr>
        <a:xfrm>
          <a:off x="0" y="469136"/>
          <a:ext cx="7633667" cy="8660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B0F00-84F5-4728-9FA2-41374FE824F3}">
      <dsp:nvSpPr>
        <dsp:cNvPr id="0" name=""/>
        <dsp:cNvSpPr/>
      </dsp:nvSpPr>
      <dsp:spPr>
        <a:xfrm>
          <a:off x="261994" y="664009"/>
          <a:ext cx="476354" cy="4763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5E66F-F994-4977-9628-3A89D1C1EE11}">
      <dsp:nvSpPr>
        <dsp:cNvPr id="0" name=""/>
        <dsp:cNvSpPr/>
      </dsp:nvSpPr>
      <dsp:spPr>
        <a:xfrm>
          <a:off x="1000344" y="469136"/>
          <a:ext cx="3435150" cy="866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2" tIns="91662" rIns="91662" bIns="916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TM decides </a:t>
          </a:r>
          <a:r>
            <a:rPr lang="en-US" sz="1700" b="1" kern="1200" dirty="0"/>
            <a:t>who gets bandwidth</a:t>
          </a:r>
          <a:r>
            <a:rPr lang="en-US" sz="1700" kern="1200" dirty="0"/>
            <a:t>, </a:t>
          </a:r>
          <a:r>
            <a:rPr lang="en-US" sz="1700" b="1" kern="1200" dirty="0"/>
            <a:t>when</a:t>
          </a:r>
          <a:r>
            <a:rPr lang="en-US" sz="1700" kern="1200" dirty="0"/>
            <a:t>, and </a:t>
          </a:r>
          <a:r>
            <a:rPr lang="en-US" sz="1700" b="1" kern="1200" dirty="0"/>
            <a:t>how much</a:t>
          </a:r>
          <a:r>
            <a:rPr lang="en-US" sz="1700" kern="1200" dirty="0"/>
            <a:t>.</a:t>
          </a:r>
        </a:p>
      </dsp:txBody>
      <dsp:txXfrm>
        <a:off x="1000344" y="469136"/>
        <a:ext cx="3435150" cy="866098"/>
      </dsp:txXfrm>
    </dsp:sp>
    <dsp:sp modelId="{DA931EB8-0A39-4ECA-8D9C-B23916BF07FE}">
      <dsp:nvSpPr>
        <dsp:cNvPr id="0" name=""/>
        <dsp:cNvSpPr/>
      </dsp:nvSpPr>
      <dsp:spPr>
        <a:xfrm>
          <a:off x="4435494" y="469136"/>
          <a:ext cx="3198172" cy="866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2" tIns="91662" rIns="91662" bIns="9166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ensures fairness, low latency, and stable QoS.</a:t>
          </a:r>
        </a:p>
      </dsp:txBody>
      <dsp:txXfrm>
        <a:off x="4435494" y="469136"/>
        <a:ext cx="3198172" cy="866098"/>
      </dsp:txXfrm>
    </dsp:sp>
    <dsp:sp modelId="{4929E0A8-5A67-47E1-8F66-D10C31D1A37F}">
      <dsp:nvSpPr>
        <dsp:cNvPr id="0" name=""/>
        <dsp:cNvSpPr/>
      </dsp:nvSpPr>
      <dsp:spPr>
        <a:xfrm>
          <a:off x="0" y="1551760"/>
          <a:ext cx="7633667" cy="8660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DDA67-14C2-4E08-B7A5-6DC127DF03CA}">
      <dsp:nvSpPr>
        <dsp:cNvPr id="0" name=""/>
        <dsp:cNvSpPr/>
      </dsp:nvSpPr>
      <dsp:spPr>
        <a:xfrm>
          <a:off x="261994" y="1746632"/>
          <a:ext cx="476354" cy="4763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86ED-EAA0-4124-8BA4-5323D1117EFC}">
      <dsp:nvSpPr>
        <dsp:cNvPr id="0" name=""/>
        <dsp:cNvSpPr/>
      </dsp:nvSpPr>
      <dsp:spPr>
        <a:xfrm>
          <a:off x="1000344" y="1551760"/>
          <a:ext cx="6633322" cy="866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2" tIns="91662" rIns="91662" bIns="916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TM slows down or misbehaves → </a:t>
          </a:r>
          <a:r>
            <a:rPr lang="en-US" sz="1700" i="1" kern="1200"/>
            <a:t>the whole network suffers</a:t>
          </a:r>
          <a:r>
            <a:rPr lang="en-US" sz="1700" kern="1200"/>
            <a:t>.</a:t>
          </a:r>
        </a:p>
      </dsp:txBody>
      <dsp:txXfrm>
        <a:off x="1000344" y="1551760"/>
        <a:ext cx="6633322" cy="866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C11359-AF0C-465C-B5D0-78ADEDD67F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D4F0E-BE13-4937-8819-8E3CE3A36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57AC-A419-467D-8247-5E9D8BFFB56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87546-2544-4A2E-9139-FD325A641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31E2-FDC3-4D6D-A6C9-DF1DE9157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7E87-6A5A-49DF-AB78-0BEBD3A2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2A1B-CD7F-4721-9E3C-DBFA053AE11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CACC5-592B-4884-8733-6FD8B76A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3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87C7-B3B8-3EE0-4F73-9D86CC461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EA996-42EA-031D-CA7F-074D5D1EC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F0DD9-09DE-6C97-7934-E9B8FB399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AD62-1BA1-E486-E742-8BB31C038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5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6F6E9-AC57-E943-B3F9-48D84BC3B81E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62B39B52-ED2F-6346-B138-42ED97C825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F77CC494-7697-2F40-B217-E86A07D906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B5F568-CE46-E841-9DC7-A80C18C70604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379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85172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72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72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72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042A17-5877-ECCE-3EDF-BAD5F8364E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6" name="Graphic 10">
              <a:extLst>
                <a:ext uri="{FF2B5EF4-FFF2-40B4-BE49-F238E27FC236}">
                  <a16:creationId xmlns:a16="http://schemas.microsoft.com/office/drawing/2014/main" id="{E598F95D-4C0B-4476-27DE-1BEA7333D6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7">
              <a:extLst>
                <a:ext uri="{FF2B5EF4-FFF2-40B4-BE49-F238E27FC236}">
                  <a16:creationId xmlns:a16="http://schemas.microsoft.com/office/drawing/2014/main" id="{DA7DD1BB-C90C-9F29-CD6F-24A8926AA7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95ED9F-0306-0DF2-3947-DF53B8825D63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">
            <a:extLst>
              <a:ext uri="{FF2B5EF4-FFF2-40B4-BE49-F238E27FC236}">
                <a16:creationId xmlns:a16="http://schemas.microsoft.com/office/drawing/2014/main" id="{D7E42260-8DB7-1967-820B-7FA5D9929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9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54B5332-CF25-B109-2930-FE84E16B1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2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Speaker Name Placeholder">
            <a:extLst>
              <a:ext uri="{FF2B5EF4-FFF2-40B4-BE49-F238E27FC236}">
                <a16:creationId xmlns:a16="http://schemas.microsoft.com/office/drawing/2014/main" id="{7953BB3E-3C7F-053A-E854-AEF4B4023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72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Speaker Title Placeholder">
            <a:extLst>
              <a:ext uri="{FF2B5EF4-FFF2-40B4-BE49-F238E27FC236}">
                <a16:creationId xmlns:a16="http://schemas.microsoft.com/office/drawing/2014/main" id="{9E362A59-8A37-8AAA-7A94-5C66FACE1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72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9" name="Date Placeholder">
            <a:extLst>
              <a:ext uri="{FF2B5EF4-FFF2-40B4-BE49-F238E27FC236}">
                <a16:creationId xmlns:a16="http://schemas.microsoft.com/office/drawing/2014/main" id="{E17A4E91-3766-D9DA-9644-55762BC10A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72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029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Bulle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402336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02336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8D52AB-742E-E24C-85E7-E93487455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4F6F9A79-A806-0741-A8FC-5E9592E5C5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66344" y="1312976"/>
            <a:ext cx="8211312" cy="3200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ABB78EB-2635-4345-8670-446F3A11F9D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5760" y="1233466"/>
            <a:ext cx="8412480" cy="301752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4642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0EC6CE-359D-5042-BA0D-358915384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24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ECAE-9FE8-47A9-93D9-15AEB4F9E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06" y="378343"/>
            <a:ext cx="7955280" cy="2926080"/>
          </a:xfrm>
        </p:spPr>
        <p:txBody>
          <a:bodyPr anchor="b"/>
          <a:lstStyle>
            <a:lvl1pPr marL="164592" indent="-457200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B8800C4-D933-CC49-A5F5-E98A1DB0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25" y="3453761"/>
            <a:ext cx="7772400" cy="6400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8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9DE04-7BA5-814E-A082-C850894550BF}"/>
              </a:ext>
            </a:extLst>
          </p:cNvPr>
          <p:cNvGrpSpPr/>
          <p:nvPr/>
        </p:nvGrpSpPr>
        <p:grpSpPr>
          <a:xfrm>
            <a:off x="-3204" y="2286"/>
            <a:ext cx="9150409" cy="5138928"/>
            <a:chOff x="-3204" y="2286"/>
            <a:chExt cx="9150409" cy="5138928"/>
          </a:xfrm>
        </p:grpSpPr>
        <p:sp>
          <p:nvSpPr>
            <p:cNvPr id="8" name="Graphic 14">
              <a:extLst>
                <a:ext uri="{FF2B5EF4-FFF2-40B4-BE49-F238E27FC236}">
                  <a16:creationId xmlns:a16="http://schemas.microsoft.com/office/drawing/2014/main" id="{74FDEE15-F83F-6245-8CCA-1D416E5A6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3204" y="2286"/>
              <a:ext cx="9150409" cy="5138928"/>
            </a:xfrm>
            <a:custGeom>
              <a:avLst/>
              <a:gdLst>
                <a:gd name="connsiteX0" fmla="*/ 1534859 w 6858380"/>
                <a:gd name="connsiteY0" fmla="*/ 3492365 h 3851710"/>
                <a:gd name="connsiteX1" fmla="*/ 1174814 w 6858380"/>
                <a:gd name="connsiteY1" fmla="*/ 3851521 h 3851710"/>
                <a:gd name="connsiteX2" fmla="*/ 1154621 w 6858380"/>
                <a:gd name="connsiteY2" fmla="*/ 3851521 h 3851710"/>
                <a:gd name="connsiteX3" fmla="*/ 1514666 w 6858380"/>
                <a:gd name="connsiteY3" fmla="*/ 3492365 h 3851710"/>
                <a:gd name="connsiteX4" fmla="*/ 1976533 w 6858380"/>
                <a:gd name="connsiteY4" fmla="*/ 3492365 h 3851710"/>
                <a:gd name="connsiteX5" fmla="*/ 1860995 w 6858380"/>
                <a:gd name="connsiteY5" fmla="*/ 3607618 h 3851710"/>
                <a:gd name="connsiteX6" fmla="*/ 1621060 w 6858380"/>
                <a:gd name="connsiteY6" fmla="*/ 3607618 h 3851710"/>
                <a:gd name="connsiteX7" fmla="*/ 1621060 w 6858380"/>
                <a:gd name="connsiteY7" fmla="*/ 3492365 h 3851710"/>
                <a:gd name="connsiteX8" fmla="*/ 1606772 w 6858380"/>
                <a:gd name="connsiteY8" fmla="*/ 3492365 h 3851710"/>
                <a:gd name="connsiteX9" fmla="*/ 1606772 w 6858380"/>
                <a:gd name="connsiteY9" fmla="*/ 3607618 h 3851710"/>
                <a:gd name="connsiteX10" fmla="*/ 1606106 w 6858380"/>
                <a:gd name="connsiteY10" fmla="*/ 3607618 h 3851710"/>
                <a:gd name="connsiteX11" fmla="*/ 1606106 w 6858380"/>
                <a:gd name="connsiteY11" fmla="*/ 3851521 h 3851710"/>
                <a:gd name="connsiteX12" fmla="*/ 1621060 w 6858380"/>
                <a:gd name="connsiteY12" fmla="*/ 3851521 h 3851710"/>
                <a:gd name="connsiteX13" fmla="*/ 1621060 w 6858380"/>
                <a:gd name="connsiteY13" fmla="*/ 3847340 h 3851710"/>
                <a:gd name="connsiteX14" fmla="*/ 1855184 w 6858380"/>
                <a:gd name="connsiteY14" fmla="*/ 3613794 h 3851710"/>
                <a:gd name="connsiteX15" fmla="*/ 1855184 w 6858380"/>
                <a:gd name="connsiteY15" fmla="*/ 3851331 h 3851710"/>
                <a:gd name="connsiteX16" fmla="*/ 1869472 w 6858380"/>
                <a:gd name="connsiteY16" fmla="*/ 3851331 h 3851710"/>
                <a:gd name="connsiteX17" fmla="*/ 1869472 w 6858380"/>
                <a:gd name="connsiteY17" fmla="*/ 3619305 h 3851710"/>
                <a:gd name="connsiteX18" fmla="*/ 1996726 w 6858380"/>
                <a:gd name="connsiteY18" fmla="*/ 3492365 h 3851710"/>
                <a:gd name="connsiteX19" fmla="*/ 360045 w 6858380"/>
                <a:gd name="connsiteY19" fmla="*/ 1858870 h 3851710"/>
                <a:gd name="connsiteX20" fmla="*/ 264795 w 6858380"/>
                <a:gd name="connsiteY20" fmla="*/ 1858870 h 3851710"/>
                <a:gd name="connsiteX21" fmla="*/ 360045 w 6858380"/>
                <a:gd name="connsiteY21" fmla="*/ 1763855 h 3851710"/>
                <a:gd name="connsiteX22" fmla="*/ 360045 w 6858380"/>
                <a:gd name="connsiteY22" fmla="*/ 1280705 h 3851710"/>
                <a:gd name="connsiteX23" fmla="*/ 38672 w 6858380"/>
                <a:gd name="connsiteY23" fmla="*/ 1280705 h 3851710"/>
                <a:gd name="connsiteX24" fmla="*/ 360045 w 6858380"/>
                <a:gd name="connsiteY24" fmla="*/ 960220 h 3851710"/>
                <a:gd name="connsiteX25" fmla="*/ 360045 w 6858380"/>
                <a:gd name="connsiteY25" fmla="*/ 940077 h 3851710"/>
                <a:gd name="connsiteX26" fmla="*/ 4191 w 6858380"/>
                <a:gd name="connsiteY26" fmla="*/ 1294957 h 3851710"/>
                <a:gd name="connsiteX27" fmla="*/ 348044 w 6858380"/>
                <a:gd name="connsiteY27" fmla="*/ 1294957 h 3851710"/>
                <a:gd name="connsiteX28" fmla="*/ 0 w 6858380"/>
                <a:gd name="connsiteY28" fmla="*/ 1642141 h 3851710"/>
                <a:gd name="connsiteX29" fmla="*/ 0 w 6858380"/>
                <a:gd name="connsiteY29" fmla="*/ 1873122 h 3851710"/>
                <a:gd name="connsiteX30" fmla="*/ 333375 w 6858380"/>
                <a:gd name="connsiteY30" fmla="*/ 1873122 h 3851710"/>
                <a:gd name="connsiteX31" fmla="*/ 0 w 6858380"/>
                <a:gd name="connsiteY31" fmla="*/ 2205674 h 3851710"/>
                <a:gd name="connsiteX32" fmla="*/ 0 w 6858380"/>
                <a:gd name="connsiteY32" fmla="*/ 2225817 h 3851710"/>
                <a:gd name="connsiteX33" fmla="*/ 360045 w 6858380"/>
                <a:gd name="connsiteY33" fmla="*/ 1866661 h 3851710"/>
                <a:gd name="connsiteX34" fmla="*/ 2246662 w 6858380"/>
                <a:gd name="connsiteY34" fmla="*/ 926965 h 3851710"/>
                <a:gd name="connsiteX35" fmla="*/ 2673001 w 6858380"/>
                <a:gd name="connsiteY35" fmla="*/ 501773 h 3851710"/>
                <a:gd name="connsiteX36" fmla="*/ 3114675 w 6858380"/>
                <a:gd name="connsiteY36" fmla="*/ 501773 h 3851710"/>
                <a:gd name="connsiteX37" fmla="*/ 2688336 w 6858380"/>
                <a:gd name="connsiteY37" fmla="*/ 926965 h 3851710"/>
                <a:gd name="connsiteX38" fmla="*/ 3178588 w 6858380"/>
                <a:gd name="connsiteY38" fmla="*/ 926965 h 3851710"/>
                <a:gd name="connsiteX39" fmla="*/ 3379946 w 6858380"/>
                <a:gd name="connsiteY39" fmla="*/ 726103 h 3851710"/>
                <a:gd name="connsiteX40" fmla="*/ 3379946 w 6858380"/>
                <a:gd name="connsiteY40" fmla="*/ 926965 h 3851710"/>
                <a:gd name="connsiteX41" fmla="*/ 3394234 w 6858380"/>
                <a:gd name="connsiteY41" fmla="*/ 926965 h 3851710"/>
                <a:gd name="connsiteX42" fmla="*/ 3394234 w 6858380"/>
                <a:gd name="connsiteY42" fmla="*/ 704060 h 3851710"/>
                <a:gd name="connsiteX43" fmla="*/ 3478721 w 6858380"/>
                <a:gd name="connsiteY43" fmla="*/ 619782 h 3851710"/>
                <a:gd name="connsiteX44" fmla="*/ 3478721 w 6858380"/>
                <a:gd name="connsiteY44" fmla="*/ 138912 h 3851710"/>
                <a:gd name="connsiteX45" fmla="*/ 3129248 w 6858380"/>
                <a:gd name="connsiteY45" fmla="*/ 487521 h 3851710"/>
                <a:gd name="connsiteX46" fmla="*/ 2667000 w 6858380"/>
                <a:gd name="connsiteY46" fmla="*/ 487521 h 3851710"/>
                <a:gd name="connsiteX47" fmla="*/ 2226469 w 6858380"/>
                <a:gd name="connsiteY47" fmla="*/ 926965 h 3851710"/>
                <a:gd name="connsiteX48" fmla="*/ 5257800 w 6858380"/>
                <a:gd name="connsiteY48" fmla="*/ 926965 h 3851710"/>
                <a:gd name="connsiteX49" fmla="*/ 5476875 w 6858380"/>
                <a:gd name="connsiteY49" fmla="*/ 708430 h 3851710"/>
                <a:gd name="connsiteX50" fmla="*/ 5476875 w 6858380"/>
                <a:gd name="connsiteY50" fmla="*/ 926965 h 3851710"/>
                <a:gd name="connsiteX51" fmla="*/ 5491163 w 6858380"/>
                <a:gd name="connsiteY51" fmla="*/ 926965 h 3851710"/>
                <a:gd name="connsiteX52" fmla="*/ 5491163 w 6858380"/>
                <a:gd name="connsiteY52" fmla="*/ 673845 h 3851710"/>
                <a:gd name="connsiteX53" fmla="*/ 5237512 w 6858380"/>
                <a:gd name="connsiteY53" fmla="*/ 926965 h 3851710"/>
                <a:gd name="connsiteX54" fmla="*/ 378524 w 6858380"/>
                <a:gd name="connsiteY54" fmla="*/ 926965 h 3851710"/>
                <a:gd name="connsiteX55" fmla="*/ 378524 w 6858380"/>
                <a:gd name="connsiteY55" fmla="*/ 921644 h 3851710"/>
                <a:gd name="connsiteX56" fmla="*/ 373190 w 6858380"/>
                <a:gd name="connsiteY56" fmla="*/ 926965 h 3851710"/>
                <a:gd name="connsiteX57" fmla="*/ 3259646 w 6858380"/>
                <a:gd name="connsiteY57" fmla="*/ 3492365 h 3851710"/>
                <a:gd name="connsiteX58" fmla="*/ 2889028 w 6858380"/>
                <a:gd name="connsiteY58" fmla="*/ 3844775 h 3851710"/>
                <a:gd name="connsiteX59" fmla="*/ 2889028 w 6858380"/>
                <a:gd name="connsiteY59" fmla="*/ 3521059 h 3851710"/>
                <a:gd name="connsiteX60" fmla="*/ 2917603 w 6858380"/>
                <a:gd name="connsiteY60" fmla="*/ 3492555 h 3851710"/>
                <a:gd name="connsiteX61" fmla="*/ 2435733 w 6858380"/>
                <a:gd name="connsiteY61" fmla="*/ 3492555 h 3851710"/>
                <a:gd name="connsiteX62" fmla="*/ 2075688 w 6858380"/>
                <a:gd name="connsiteY62" fmla="*/ 3851711 h 3851710"/>
                <a:gd name="connsiteX63" fmla="*/ 2557748 w 6858380"/>
                <a:gd name="connsiteY63" fmla="*/ 3851711 h 3851710"/>
                <a:gd name="connsiteX64" fmla="*/ 2874740 w 6858380"/>
                <a:gd name="connsiteY64" fmla="*/ 3535501 h 3851710"/>
                <a:gd name="connsiteX65" fmla="*/ 2874740 w 6858380"/>
                <a:gd name="connsiteY65" fmla="*/ 3851711 h 3851710"/>
                <a:gd name="connsiteX66" fmla="*/ 2902649 w 6858380"/>
                <a:gd name="connsiteY66" fmla="*/ 3851711 h 3851710"/>
                <a:gd name="connsiteX67" fmla="*/ 3280315 w 6858380"/>
                <a:gd name="connsiteY67" fmla="*/ 3492555 h 3851710"/>
                <a:gd name="connsiteX68" fmla="*/ 1176147 w 6858380"/>
                <a:gd name="connsiteY68" fmla="*/ 3492840 h 3851710"/>
                <a:gd name="connsiteX69" fmla="*/ 816578 w 6858380"/>
                <a:gd name="connsiteY69" fmla="*/ 3851521 h 3851710"/>
                <a:gd name="connsiteX70" fmla="*/ 796385 w 6858380"/>
                <a:gd name="connsiteY70" fmla="*/ 3851521 h 3851710"/>
                <a:gd name="connsiteX71" fmla="*/ 1141667 w 6858380"/>
                <a:gd name="connsiteY71" fmla="*/ 3507092 h 3851710"/>
                <a:gd name="connsiteX72" fmla="*/ 704183 w 6858380"/>
                <a:gd name="connsiteY72" fmla="*/ 3507092 h 3851710"/>
                <a:gd name="connsiteX73" fmla="*/ 704183 w 6858380"/>
                <a:gd name="connsiteY73" fmla="*/ 3851521 h 3851710"/>
                <a:gd name="connsiteX74" fmla="*/ 689896 w 6858380"/>
                <a:gd name="connsiteY74" fmla="*/ 3851521 h 3851710"/>
                <a:gd name="connsiteX75" fmla="*/ 689896 w 6858380"/>
                <a:gd name="connsiteY75" fmla="*/ 3515548 h 3851710"/>
                <a:gd name="connsiteX76" fmla="*/ 398717 w 6858380"/>
                <a:gd name="connsiteY76" fmla="*/ 3806294 h 3851710"/>
                <a:gd name="connsiteX77" fmla="*/ 353378 w 6858380"/>
                <a:gd name="connsiteY77" fmla="*/ 3851521 h 3851710"/>
                <a:gd name="connsiteX78" fmla="*/ 333375 w 6858380"/>
                <a:gd name="connsiteY78" fmla="*/ 3851521 h 3851710"/>
                <a:gd name="connsiteX79" fmla="*/ 342900 w 6858380"/>
                <a:gd name="connsiteY79" fmla="*/ 3842019 h 3851710"/>
                <a:gd name="connsiteX80" fmla="*/ 342900 w 6858380"/>
                <a:gd name="connsiteY80" fmla="*/ 3518969 h 3851710"/>
                <a:gd name="connsiteX81" fmla="*/ 9525 w 6858380"/>
                <a:gd name="connsiteY81" fmla="*/ 3851521 h 3851710"/>
                <a:gd name="connsiteX82" fmla="*/ 0 w 6858380"/>
                <a:gd name="connsiteY82" fmla="*/ 3851521 h 3851710"/>
                <a:gd name="connsiteX83" fmla="*/ 0 w 6858380"/>
                <a:gd name="connsiteY83" fmla="*/ 3840214 h 3851710"/>
                <a:gd name="connsiteX84" fmla="*/ 334518 w 6858380"/>
                <a:gd name="connsiteY84" fmla="*/ 3506522 h 3851710"/>
                <a:gd name="connsiteX85" fmla="*/ 122968 w 6858380"/>
                <a:gd name="connsiteY85" fmla="*/ 3507662 h 3851710"/>
                <a:gd name="connsiteX86" fmla="*/ 0 w 6858380"/>
                <a:gd name="connsiteY86" fmla="*/ 3630421 h 3851710"/>
                <a:gd name="connsiteX87" fmla="*/ 0 w 6858380"/>
                <a:gd name="connsiteY87" fmla="*/ 3149551 h 3851710"/>
                <a:gd name="connsiteX88" fmla="*/ 229934 w 6858380"/>
                <a:gd name="connsiteY88" fmla="*/ 2920185 h 3851710"/>
                <a:gd name="connsiteX89" fmla="*/ 0 w 6858380"/>
                <a:gd name="connsiteY89" fmla="*/ 2920185 h 3851710"/>
                <a:gd name="connsiteX90" fmla="*/ 0 w 6858380"/>
                <a:gd name="connsiteY90" fmla="*/ 2918475 h 3851710"/>
                <a:gd name="connsiteX91" fmla="*/ 253651 w 6858380"/>
                <a:gd name="connsiteY91" fmla="*/ 2665451 h 3851710"/>
                <a:gd name="connsiteX92" fmla="*/ 253651 w 6858380"/>
                <a:gd name="connsiteY92" fmla="*/ 2896527 h 3851710"/>
                <a:gd name="connsiteX93" fmla="*/ 360045 w 6858380"/>
                <a:gd name="connsiteY93" fmla="*/ 2790395 h 3851710"/>
                <a:gd name="connsiteX94" fmla="*/ 360045 w 6858380"/>
                <a:gd name="connsiteY94" fmla="*/ 3271170 h 3851710"/>
                <a:gd name="connsiteX95" fmla="*/ 252603 w 6858380"/>
                <a:gd name="connsiteY95" fmla="*/ 3378347 h 3851710"/>
                <a:gd name="connsiteX96" fmla="*/ 138303 w 6858380"/>
                <a:gd name="connsiteY96" fmla="*/ 3493410 h 3851710"/>
                <a:gd name="connsiteX97" fmla="*/ 348615 w 6858380"/>
                <a:gd name="connsiteY97" fmla="*/ 3492175 h 3851710"/>
                <a:gd name="connsiteX98" fmla="*/ 359759 w 6858380"/>
                <a:gd name="connsiteY98" fmla="*/ 3481058 h 3851710"/>
                <a:gd name="connsiteX99" fmla="*/ 359759 w 6858380"/>
                <a:gd name="connsiteY99" fmla="*/ 3492365 h 3851710"/>
                <a:gd name="connsiteX100" fmla="*/ 440626 w 6858380"/>
                <a:gd name="connsiteY100" fmla="*/ 3492365 h 3851710"/>
                <a:gd name="connsiteX101" fmla="*/ 440626 w 6858380"/>
                <a:gd name="connsiteY101" fmla="*/ 3494360 h 3851710"/>
                <a:gd name="connsiteX102" fmla="*/ 689896 w 6858380"/>
                <a:gd name="connsiteY102" fmla="*/ 3494360 h 3851710"/>
                <a:gd name="connsiteX103" fmla="*/ 689896 w 6858380"/>
                <a:gd name="connsiteY103" fmla="*/ 3492840 h 3851710"/>
                <a:gd name="connsiteX104" fmla="*/ 692753 w 6858380"/>
                <a:gd name="connsiteY104" fmla="*/ 3492840 h 3851710"/>
                <a:gd name="connsiteX105" fmla="*/ 692753 w 6858380"/>
                <a:gd name="connsiteY105" fmla="*/ 3492365 h 3851710"/>
                <a:gd name="connsiteX106" fmla="*/ 713423 w 6858380"/>
                <a:gd name="connsiteY106" fmla="*/ 3492365 h 3851710"/>
                <a:gd name="connsiteX107" fmla="*/ 712946 w 6858380"/>
                <a:gd name="connsiteY107" fmla="*/ 3492840 h 3851710"/>
                <a:gd name="connsiteX108" fmla="*/ 239363 w 6858380"/>
                <a:gd name="connsiteY108" fmla="*/ 2905933 h 3851710"/>
                <a:gd name="connsiteX109" fmla="*/ 239363 w 6858380"/>
                <a:gd name="connsiteY109" fmla="*/ 2699941 h 3851710"/>
                <a:gd name="connsiteX110" fmla="*/ 32861 w 6858380"/>
                <a:gd name="connsiteY110" fmla="*/ 2905933 h 3851710"/>
                <a:gd name="connsiteX111" fmla="*/ 676942 w 6858380"/>
                <a:gd name="connsiteY111" fmla="*/ 3508612 h 3851710"/>
                <a:gd name="connsiteX112" fmla="*/ 356902 w 6858380"/>
                <a:gd name="connsiteY112" fmla="*/ 3508612 h 3851710"/>
                <a:gd name="connsiteX113" fmla="*/ 356902 w 6858380"/>
                <a:gd name="connsiteY113" fmla="*/ 3827862 h 3851710"/>
                <a:gd name="connsiteX114" fmla="*/ 430435 w 6858380"/>
                <a:gd name="connsiteY114" fmla="*/ 3754510 h 3851710"/>
                <a:gd name="connsiteX115" fmla="*/ 6497955 w 6858380"/>
                <a:gd name="connsiteY115" fmla="*/ 1840437 h 3851710"/>
                <a:gd name="connsiteX116" fmla="*/ 6852476 w 6858380"/>
                <a:gd name="connsiteY116" fmla="*/ 1840437 h 3851710"/>
                <a:gd name="connsiteX117" fmla="*/ 6497955 w 6858380"/>
                <a:gd name="connsiteY117" fmla="*/ 2194082 h 3851710"/>
                <a:gd name="connsiteX118" fmla="*/ 6497955 w 6858380"/>
                <a:gd name="connsiteY118" fmla="*/ 2213845 h 3851710"/>
                <a:gd name="connsiteX119" fmla="*/ 6858000 w 6858380"/>
                <a:gd name="connsiteY119" fmla="*/ 1854689 h 3851710"/>
                <a:gd name="connsiteX120" fmla="*/ 6858000 w 6858380"/>
                <a:gd name="connsiteY120" fmla="*/ 1826185 h 3851710"/>
                <a:gd name="connsiteX121" fmla="*/ 6497955 w 6858380"/>
                <a:gd name="connsiteY121" fmla="*/ 1826185 h 3851710"/>
                <a:gd name="connsiteX122" fmla="*/ 6497955 w 6858380"/>
                <a:gd name="connsiteY122" fmla="*/ 3327514 h 3851710"/>
                <a:gd name="connsiteX123" fmla="*/ 6858000 w 6858380"/>
                <a:gd name="connsiteY123" fmla="*/ 2968358 h 3851710"/>
                <a:gd name="connsiteX124" fmla="*/ 6858000 w 6858380"/>
                <a:gd name="connsiteY124" fmla="*/ 2948215 h 3851710"/>
                <a:gd name="connsiteX125" fmla="*/ 6497955 w 6858380"/>
                <a:gd name="connsiteY125" fmla="*/ 3307371 h 3851710"/>
                <a:gd name="connsiteX126" fmla="*/ 6497955 w 6858380"/>
                <a:gd name="connsiteY126" fmla="*/ 2674952 h 3851710"/>
                <a:gd name="connsiteX127" fmla="*/ 6515481 w 6858380"/>
                <a:gd name="connsiteY127" fmla="*/ 2657470 h 3851710"/>
                <a:gd name="connsiteX128" fmla="*/ 6763131 w 6858380"/>
                <a:gd name="connsiteY128" fmla="*/ 2657470 h 3851710"/>
                <a:gd name="connsiteX129" fmla="*/ 6763131 w 6858380"/>
                <a:gd name="connsiteY129" fmla="*/ 2410431 h 3851710"/>
                <a:gd name="connsiteX130" fmla="*/ 6858381 w 6858380"/>
                <a:gd name="connsiteY130" fmla="*/ 2315416 h 3851710"/>
                <a:gd name="connsiteX131" fmla="*/ 6858381 w 6858380"/>
                <a:gd name="connsiteY131" fmla="*/ 2295273 h 3851710"/>
                <a:gd name="connsiteX132" fmla="*/ 6498336 w 6858380"/>
                <a:gd name="connsiteY132" fmla="*/ 2654429 h 3851710"/>
                <a:gd name="connsiteX133" fmla="*/ 6858000 w 6858380"/>
                <a:gd name="connsiteY133" fmla="*/ 12257 h 3851710"/>
                <a:gd name="connsiteX134" fmla="*/ 6425089 w 6858380"/>
                <a:gd name="connsiteY134" fmla="*/ 444099 h 3851710"/>
                <a:gd name="connsiteX135" fmla="*/ 6858000 w 6858380"/>
                <a:gd name="connsiteY135" fmla="*/ 444099 h 3851710"/>
                <a:gd name="connsiteX136" fmla="*/ 6858000 w 6858380"/>
                <a:gd name="connsiteY136" fmla="*/ 933711 h 3851710"/>
                <a:gd name="connsiteX137" fmla="*/ 6497955 w 6858380"/>
                <a:gd name="connsiteY137" fmla="*/ 1292867 h 3851710"/>
                <a:gd name="connsiteX138" fmla="*/ 6497955 w 6858380"/>
                <a:gd name="connsiteY138" fmla="*/ 926965 h 3851710"/>
                <a:gd name="connsiteX139" fmla="*/ 6400800 w 6858380"/>
                <a:gd name="connsiteY139" fmla="*/ 926965 h 3851710"/>
                <a:gd name="connsiteX140" fmla="*/ 6400800 w 6858380"/>
                <a:gd name="connsiteY140" fmla="*/ 908912 h 3851710"/>
                <a:gd name="connsiteX141" fmla="*/ 6852571 w 6858380"/>
                <a:gd name="connsiteY141" fmla="*/ 458351 h 3851710"/>
                <a:gd name="connsiteX142" fmla="*/ 6410801 w 6858380"/>
                <a:gd name="connsiteY142" fmla="*/ 458351 h 3851710"/>
                <a:gd name="connsiteX143" fmla="*/ 5941028 w 6858380"/>
                <a:gd name="connsiteY143" fmla="*/ 926965 h 3851710"/>
                <a:gd name="connsiteX144" fmla="*/ 5938838 w 6858380"/>
                <a:gd name="connsiteY144" fmla="*/ 926965 h 3851710"/>
                <a:gd name="connsiteX145" fmla="*/ 5938838 w 6858380"/>
                <a:gd name="connsiteY145" fmla="*/ 458351 h 3851710"/>
                <a:gd name="connsiteX146" fmla="*/ 5487162 w 6858380"/>
                <a:gd name="connsiteY146" fmla="*/ 458351 h 3851710"/>
                <a:gd name="connsiteX147" fmla="*/ 5476875 w 6858380"/>
                <a:gd name="connsiteY147" fmla="*/ 468423 h 3851710"/>
                <a:gd name="connsiteX148" fmla="*/ 5476875 w 6858380"/>
                <a:gd name="connsiteY148" fmla="*/ 468423 h 3851710"/>
                <a:gd name="connsiteX149" fmla="*/ 5017294 w 6858380"/>
                <a:gd name="connsiteY149" fmla="*/ 926965 h 3851710"/>
                <a:gd name="connsiteX150" fmla="*/ 4997101 w 6858380"/>
                <a:gd name="connsiteY150" fmla="*/ 926965 h 3851710"/>
                <a:gd name="connsiteX151" fmla="*/ 5476875 w 6858380"/>
                <a:gd name="connsiteY151" fmla="*/ 448185 h 3851710"/>
                <a:gd name="connsiteX152" fmla="*/ 5476875 w 6858380"/>
                <a:gd name="connsiteY152" fmla="*/ 7696 h 3851710"/>
                <a:gd name="connsiteX153" fmla="*/ 4555522 w 6858380"/>
                <a:gd name="connsiteY153" fmla="*/ 926965 h 3851710"/>
                <a:gd name="connsiteX154" fmla="*/ 4535234 w 6858380"/>
                <a:gd name="connsiteY154" fmla="*/ 926965 h 3851710"/>
                <a:gd name="connsiteX155" fmla="*/ 4553331 w 6858380"/>
                <a:gd name="connsiteY155" fmla="*/ 908912 h 3851710"/>
                <a:gd name="connsiteX156" fmla="*/ 4553331 w 6858380"/>
                <a:gd name="connsiteY156" fmla="*/ 468423 h 3851710"/>
                <a:gd name="connsiteX157" fmla="*/ 4553331 w 6858380"/>
                <a:gd name="connsiteY157" fmla="*/ 468423 h 3851710"/>
                <a:gd name="connsiteX158" fmla="*/ 4328446 w 6858380"/>
                <a:gd name="connsiteY158" fmla="*/ 692753 h 3851710"/>
                <a:gd name="connsiteX159" fmla="*/ 4328446 w 6858380"/>
                <a:gd name="connsiteY159" fmla="*/ 692753 h 3851710"/>
                <a:gd name="connsiteX160" fmla="*/ 4326636 w 6858380"/>
                <a:gd name="connsiteY160" fmla="*/ 694368 h 3851710"/>
                <a:gd name="connsiteX161" fmla="*/ 4105656 w 6858380"/>
                <a:gd name="connsiteY161" fmla="*/ 914898 h 3851710"/>
                <a:gd name="connsiteX162" fmla="*/ 4105656 w 6858380"/>
                <a:gd name="connsiteY162" fmla="*/ 926965 h 3851710"/>
                <a:gd name="connsiteX163" fmla="*/ 4073271 w 6858380"/>
                <a:gd name="connsiteY163" fmla="*/ 926965 h 3851710"/>
                <a:gd name="connsiteX164" fmla="*/ 4091369 w 6858380"/>
                <a:gd name="connsiteY164" fmla="*/ 909007 h 3851710"/>
                <a:gd name="connsiteX165" fmla="*/ 4091369 w 6858380"/>
                <a:gd name="connsiteY165" fmla="*/ 717077 h 3851710"/>
                <a:gd name="connsiteX166" fmla="*/ 3881057 w 6858380"/>
                <a:gd name="connsiteY166" fmla="*/ 926965 h 3851710"/>
                <a:gd name="connsiteX167" fmla="*/ 3860864 w 6858380"/>
                <a:gd name="connsiteY167" fmla="*/ 926965 h 3851710"/>
                <a:gd name="connsiteX168" fmla="*/ 3861435 w 6858380"/>
                <a:gd name="connsiteY168" fmla="*/ 926394 h 3851710"/>
                <a:gd name="connsiteX169" fmla="*/ 3861435 w 6858380"/>
                <a:gd name="connsiteY169" fmla="*/ 487426 h 3851710"/>
                <a:gd name="connsiteX170" fmla="*/ 3420809 w 6858380"/>
                <a:gd name="connsiteY170" fmla="*/ 926965 h 3851710"/>
                <a:gd name="connsiteX171" fmla="*/ 3400425 w 6858380"/>
                <a:gd name="connsiteY171" fmla="*/ 926965 h 3851710"/>
                <a:gd name="connsiteX172" fmla="*/ 3875723 w 6858380"/>
                <a:gd name="connsiteY172" fmla="*/ 453031 h 3851710"/>
                <a:gd name="connsiteX173" fmla="*/ 3875723 w 6858380"/>
                <a:gd name="connsiteY173" fmla="*/ 912142 h 3851710"/>
                <a:gd name="connsiteX174" fmla="*/ 4091464 w 6858380"/>
                <a:gd name="connsiteY174" fmla="*/ 696934 h 3851710"/>
                <a:gd name="connsiteX175" fmla="*/ 4091464 w 6858380"/>
                <a:gd name="connsiteY175" fmla="*/ 448280 h 3851710"/>
                <a:gd name="connsiteX176" fmla="*/ 4540854 w 6858380"/>
                <a:gd name="connsiteY176" fmla="*/ 0 h 3851710"/>
                <a:gd name="connsiteX177" fmla="*/ 4567619 w 6858380"/>
                <a:gd name="connsiteY177" fmla="*/ 0 h 3851710"/>
                <a:gd name="connsiteX178" fmla="*/ 4567619 w 6858380"/>
                <a:gd name="connsiteY178" fmla="*/ 433933 h 3851710"/>
                <a:gd name="connsiteX179" fmla="*/ 5002340 w 6858380"/>
                <a:gd name="connsiteY179" fmla="*/ 0 h 3851710"/>
                <a:gd name="connsiteX180" fmla="*/ 5002340 w 6858380"/>
                <a:gd name="connsiteY180" fmla="*/ 0 h 3851710"/>
                <a:gd name="connsiteX181" fmla="*/ 5022628 w 6858380"/>
                <a:gd name="connsiteY181" fmla="*/ 0 h 3851710"/>
                <a:gd name="connsiteX182" fmla="*/ 4796409 w 6858380"/>
                <a:gd name="connsiteY182" fmla="*/ 225850 h 3851710"/>
                <a:gd name="connsiteX183" fmla="*/ 4567809 w 6858380"/>
                <a:gd name="connsiteY183" fmla="*/ 453886 h 3851710"/>
                <a:gd name="connsiteX184" fmla="*/ 4567809 w 6858380"/>
                <a:gd name="connsiteY184" fmla="*/ 894660 h 3851710"/>
                <a:gd name="connsiteX185" fmla="*/ 5444109 w 6858380"/>
                <a:gd name="connsiteY185" fmla="*/ 20523 h 3851710"/>
                <a:gd name="connsiteX186" fmla="*/ 5464588 w 6858380"/>
                <a:gd name="connsiteY186" fmla="*/ 0 h 3851710"/>
                <a:gd name="connsiteX187" fmla="*/ 5953125 w 6858380"/>
                <a:gd name="connsiteY187" fmla="*/ 0 h 3851710"/>
                <a:gd name="connsiteX188" fmla="*/ 5953125 w 6858380"/>
                <a:gd name="connsiteY188" fmla="*/ 434028 h 3851710"/>
                <a:gd name="connsiteX189" fmla="*/ 6388227 w 6858380"/>
                <a:gd name="connsiteY189" fmla="*/ 0 h 3851710"/>
                <a:gd name="connsiteX190" fmla="*/ 6408420 w 6858380"/>
                <a:gd name="connsiteY190" fmla="*/ 0 h 3851710"/>
                <a:gd name="connsiteX191" fmla="*/ 5953125 w 6858380"/>
                <a:gd name="connsiteY191" fmla="*/ 454171 h 3851710"/>
                <a:gd name="connsiteX192" fmla="*/ 5953125 w 6858380"/>
                <a:gd name="connsiteY192" fmla="*/ 894660 h 3851710"/>
                <a:gd name="connsiteX193" fmla="*/ 6850094 w 6858380"/>
                <a:gd name="connsiteY193" fmla="*/ 0 h 3851710"/>
                <a:gd name="connsiteX194" fmla="*/ 6858000 w 6858380"/>
                <a:gd name="connsiteY194" fmla="*/ 0 h 3851710"/>
                <a:gd name="connsiteX195" fmla="*/ 4552950 w 6858380"/>
                <a:gd name="connsiteY195" fmla="*/ 7696 h 3851710"/>
                <a:gd name="connsiteX196" fmla="*/ 4105275 w 6858380"/>
                <a:gd name="connsiteY196" fmla="*/ 454266 h 3851710"/>
                <a:gd name="connsiteX197" fmla="*/ 4105275 w 6858380"/>
                <a:gd name="connsiteY197" fmla="*/ 692753 h 3851710"/>
                <a:gd name="connsiteX198" fmla="*/ 4307777 w 6858380"/>
                <a:gd name="connsiteY198" fmla="*/ 692753 h 3851710"/>
                <a:gd name="connsiteX199" fmla="*/ 4552950 w 6858380"/>
                <a:gd name="connsiteY199" fmla="*/ 448185 h 3851710"/>
                <a:gd name="connsiteX200" fmla="*/ 5938838 w 6858380"/>
                <a:gd name="connsiteY200" fmla="*/ 7696 h 3851710"/>
                <a:gd name="connsiteX201" fmla="*/ 5719763 w 6858380"/>
                <a:gd name="connsiteY201" fmla="*/ 226230 h 3851710"/>
                <a:gd name="connsiteX202" fmla="*/ 5500688 w 6858380"/>
                <a:gd name="connsiteY202" fmla="*/ 444764 h 3851710"/>
                <a:gd name="connsiteX203" fmla="*/ 5938838 w 6858380"/>
                <a:gd name="connsiteY203" fmla="*/ 444764 h 3851710"/>
                <a:gd name="connsiteX204" fmla="*/ 6497955 w 6858380"/>
                <a:gd name="connsiteY204" fmla="*/ 1753498 h 3851710"/>
                <a:gd name="connsiteX205" fmla="*/ 6858000 w 6858380"/>
                <a:gd name="connsiteY205" fmla="*/ 1394342 h 3851710"/>
                <a:gd name="connsiteX206" fmla="*/ 6858000 w 6858380"/>
                <a:gd name="connsiteY206" fmla="*/ 1374199 h 3851710"/>
                <a:gd name="connsiteX207" fmla="*/ 6497955 w 6858380"/>
                <a:gd name="connsiteY207" fmla="*/ 1733355 h 3851710"/>
                <a:gd name="connsiteX208" fmla="*/ 3586924 w 6858380"/>
                <a:gd name="connsiteY208" fmla="*/ 3492270 h 3851710"/>
                <a:gd name="connsiteX209" fmla="*/ 3226880 w 6858380"/>
                <a:gd name="connsiteY209" fmla="*/ 3851426 h 3851710"/>
                <a:gd name="connsiteX210" fmla="*/ 3247073 w 6858380"/>
                <a:gd name="connsiteY210" fmla="*/ 3851426 h 3851710"/>
                <a:gd name="connsiteX211" fmla="*/ 3607118 w 6858380"/>
                <a:gd name="connsiteY211" fmla="*/ 3492270 h 3851710"/>
                <a:gd name="connsiteX212" fmla="*/ 6199156 w 6858380"/>
                <a:gd name="connsiteY212" fmla="*/ 3626526 h 3851710"/>
                <a:gd name="connsiteX213" fmla="*/ 6334125 w 6858380"/>
                <a:gd name="connsiteY213" fmla="*/ 3492365 h 3851710"/>
                <a:gd name="connsiteX214" fmla="*/ 6312885 w 6858380"/>
                <a:gd name="connsiteY214" fmla="*/ 3492365 h 3851710"/>
                <a:gd name="connsiteX215" fmla="*/ 6163628 w 6858380"/>
                <a:gd name="connsiteY215" fmla="*/ 3640873 h 3851710"/>
                <a:gd name="connsiteX216" fmla="*/ 6164676 w 6858380"/>
                <a:gd name="connsiteY216" fmla="*/ 3640873 h 3851710"/>
                <a:gd name="connsiteX217" fmla="*/ 5953125 w 6858380"/>
                <a:gd name="connsiteY217" fmla="*/ 3851521 h 3851710"/>
                <a:gd name="connsiteX218" fmla="*/ 5973318 w 6858380"/>
                <a:gd name="connsiteY218" fmla="*/ 3851521 h 3851710"/>
                <a:gd name="connsiteX219" fmla="*/ 6184487 w 6858380"/>
                <a:gd name="connsiteY219" fmla="*/ 3640873 h 3851710"/>
                <a:gd name="connsiteX220" fmla="*/ 6625685 w 6858380"/>
                <a:gd name="connsiteY220" fmla="*/ 3640873 h 3851710"/>
                <a:gd name="connsiteX221" fmla="*/ 6414516 w 6858380"/>
                <a:gd name="connsiteY221" fmla="*/ 3851521 h 3851710"/>
                <a:gd name="connsiteX222" fmla="*/ 6665595 w 6858380"/>
                <a:gd name="connsiteY222" fmla="*/ 3851521 h 3851710"/>
                <a:gd name="connsiteX223" fmla="*/ 6858000 w 6858380"/>
                <a:gd name="connsiteY223" fmla="*/ 3659971 h 3851710"/>
                <a:gd name="connsiteX224" fmla="*/ 6858000 w 6858380"/>
                <a:gd name="connsiteY224" fmla="*/ 3639828 h 3851710"/>
                <a:gd name="connsiteX225" fmla="*/ 6650451 w 6858380"/>
                <a:gd name="connsiteY225" fmla="*/ 3846865 h 3851710"/>
                <a:gd name="connsiteX226" fmla="*/ 6650451 w 6858380"/>
                <a:gd name="connsiteY226" fmla="*/ 3636122 h 3851710"/>
                <a:gd name="connsiteX227" fmla="*/ 6858000 w 6858380"/>
                <a:gd name="connsiteY227" fmla="*/ 3429085 h 3851710"/>
                <a:gd name="connsiteX228" fmla="*/ 6858000 w 6858380"/>
                <a:gd name="connsiteY228" fmla="*/ 3408942 h 3851710"/>
                <a:gd name="connsiteX229" fmla="*/ 6639687 w 6858380"/>
                <a:gd name="connsiteY229" fmla="*/ 3626621 h 3851710"/>
                <a:gd name="connsiteX230" fmla="*/ 5050918 w 6858380"/>
                <a:gd name="connsiteY230" fmla="*/ 3492365 h 3851710"/>
                <a:gd name="connsiteX231" fmla="*/ 4690872 w 6858380"/>
                <a:gd name="connsiteY231" fmla="*/ 3851521 h 3851710"/>
                <a:gd name="connsiteX232" fmla="*/ 4711065 w 6858380"/>
                <a:gd name="connsiteY232" fmla="*/ 3851521 h 3851710"/>
                <a:gd name="connsiteX233" fmla="*/ 5071110 w 6858380"/>
                <a:gd name="connsiteY233" fmla="*/ 3492365 h 3851710"/>
                <a:gd name="connsiteX234" fmla="*/ 4589050 w 6858380"/>
                <a:gd name="connsiteY234" fmla="*/ 3492365 h 3851710"/>
                <a:gd name="connsiteX235" fmla="*/ 4235006 w 6858380"/>
                <a:gd name="connsiteY235" fmla="*/ 3845630 h 3851710"/>
                <a:gd name="connsiteX236" fmla="*/ 4235006 w 6858380"/>
                <a:gd name="connsiteY236" fmla="*/ 3492365 h 3851710"/>
                <a:gd name="connsiteX237" fmla="*/ 3678174 w 6858380"/>
                <a:gd name="connsiteY237" fmla="*/ 3492365 h 3851710"/>
                <a:gd name="connsiteX238" fmla="*/ 3678174 w 6858380"/>
                <a:gd name="connsiteY238" fmla="*/ 3851521 h 3851710"/>
                <a:gd name="connsiteX239" fmla="*/ 3881533 w 6858380"/>
                <a:gd name="connsiteY239" fmla="*/ 3851521 h 3851710"/>
                <a:gd name="connsiteX240" fmla="*/ 4220718 w 6858380"/>
                <a:gd name="connsiteY240" fmla="*/ 3513173 h 3851710"/>
                <a:gd name="connsiteX241" fmla="*/ 4220718 w 6858380"/>
                <a:gd name="connsiteY241" fmla="*/ 3851521 h 3851710"/>
                <a:gd name="connsiteX242" fmla="*/ 4249293 w 6858380"/>
                <a:gd name="connsiteY242" fmla="*/ 3851521 h 3851710"/>
                <a:gd name="connsiteX243" fmla="*/ 4609338 w 6858380"/>
                <a:gd name="connsiteY243" fmla="*/ 3492365 h 3851710"/>
                <a:gd name="connsiteX244" fmla="*/ 5851684 w 6858380"/>
                <a:gd name="connsiteY244" fmla="*/ 3492365 h 3851710"/>
                <a:gd name="connsiteX245" fmla="*/ 5497354 w 6858380"/>
                <a:gd name="connsiteY245" fmla="*/ 3845915 h 3851710"/>
                <a:gd name="connsiteX246" fmla="*/ 5497354 w 6858380"/>
                <a:gd name="connsiteY246" fmla="*/ 3492365 h 3851710"/>
                <a:gd name="connsiteX247" fmla="*/ 5391150 w 6858380"/>
                <a:gd name="connsiteY247" fmla="*/ 3492365 h 3851710"/>
                <a:gd name="connsiteX248" fmla="*/ 5031105 w 6858380"/>
                <a:gd name="connsiteY248" fmla="*/ 3851521 h 3851710"/>
                <a:gd name="connsiteX249" fmla="*/ 5512118 w 6858380"/>
                <a:gd name="connsiteY249" fmla="*/ 3851521 h 3851710"/>
                <a:gd name="connsiteX250" fmla="*/ 5872163 w 6858380"/>
                <a:gd name="connsiteY250" fmla="*/ 3492365 h 385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6858380" h="3851710">
                  <a:moveTo>
                    <a:pt x="1534859" y="3492365"/>
                  </a:moveTo>
                  <a:lnTo>
                    <a:pt x="1174814" y="3851521"/>
                  </a:lnTo>
                  <a:lnTo>
                    <a:pt x="1154621" y="3851521"/>
                  </a:lnTo>
                  <a:lnTo>
                    <a:pt x="1514666" y="3492365"/>
                  </a:lnTo>
                  <a:close/>
                  <a:moveTo>
                    <a:pt x="1976533" y="3492365"/>
                  </a:moveTo>
                  <a:lnTo>
                    <a:pt x="1860995" y="3607618"/>
                  </a:lnTo>
                  <a:lnTo>
                    <a:pt x="1621060" y="3607618"/>
                  </a:lnTo>
                  <a:lnTo>
                    <a:pt x="1621060" y="3492365"/>
                  </a:lnTo>
                  <a:lnTo>
                    <a:pt x="1606772" y="3492365"/>
                  </a:lnTo>
                  <a:lnTo>
                    <a:pt x="1606772" y="3607618"/>
                  </a:lnTo>
                  <a:lnTo>
                    <a:pt x="1606106" y="3607618"/>
                  </a:lnTo>
                  <a:lnTo>
                    <a:pt x="1606106" y="3851521"/>
                  </a:lnTo>
                  <a:lnTo>
                    <a:pt x="1621060" y="3851521"/>
                  </a:lnTo>
                  <a:lnTo>
                    <a:pt x="1621060" y="3847340"/>
                  </a:lnTo>
                  <a:lnTo>
                    <a:pt x="1855184" y="3613794"/>
                  </a:lnTo>
                  <a:lnTo>
                    <a:pt x="1855184" y="3851331"/>
                  </a:lnTo>
                  <a:lnTo>
                    <a:pt x="1869472" y="3851331"/>
                  </a:lnTo>
                  <a:lnTo>
                    <a:pt x="1869472" y="3619305"/>
                  </a:lnTo>
                  <a:lnTo>
                    <a:pt x="1996726" y="3492365"/>
                  </a:lnTo>
                  <a:close/>
                  <a:moveTo>
                    <a:pt x="360045" y="1858870"/>
                  </a:moveTo>
                  <a:lnTo>
                    <a:pt x="264795" y="1858870"/>
                  </a:lnTo>
                  <a:lnTo>
                    <a:pt x="360045" y="1763855"/>
                  </a:lnTo>
                  <a:lnTo>
                    <a:pt x="360045" y="1280705"/>
                  </a:lnTo>
                  <a:lnTo>
                    <a:pt x="38672" y="1280705"/>
                  </a:lnTo>
                  <a:lnTo>
                    <a:pt x="360045" y="960220"/>
                  </a:lnTo>
                  <a:lnTo>
                    <a:pt x="360045" y="940077"/>
                  </a:lnTo>
                  <a:lnTo>
                    <a:pt x="4191" y="1294957"/>
                  </a:lnTo>
                  <a:lnTo>
                    <a:pt x="348044" y="1294957"/>
                  </a:lnTo>
                  <a:lnTo>
                    <a:pt x="0" y="1642141"/>
                  </a:lnTo>
                  <a:lnTo>
                    <a:pt x="0" y="1873122"/>
                  </a:lnTo>
                  <a:lnTo>
                    <a:pt x="333375" y="1873122"/>
                  </a:lnTo>
                  <a:lnTo>
                    <a:pt x="0" y="2205674"/>
                  </a:lnTo>
                  <a:lnTo>
                    <a:pt x="0" y="2225817"/>
                  </a:lnTo>
                  <a:lnTo>
                    <a:pt x="360045" y="1866661"/>
                  </a:lnTo>
                  <a:close/>
                  <a:moveTo>
                    <a:pt x="2246662" y="926965"/>
                  </a:moveTo>
                  <a:lnTo>
                    <a:pt x="2673001" y="501773"/>
                  </a:lnTo>
                  <a:lnTo>
                    <a:pt x="3114675" y="501773"/>
                  </a:lnTo>
                  <a:lnTo>
                    <a:pt x="2688336" y="926965"/>
                  </a:lnTo>
                  <a:lnTo>
                    <a:pt x="3178588" y="926965"/>
                  </a:lnTo>
                  <a:lnTo>
                    <a:pt x="3379946" y="726103"/>
                  </a:lnTo>
                  <a:lnTo>
                    <a:pt x="3379946" y="926965"/>
                  </a:lnTo>
                  <a:lnTo>
                    <a:pt x="3394234" y="926965"/>
                  </a:lnTo>
                  <a:lnTo>
                    <a:pt x="3394234" y="704060"/>
                  </a:lnTo>
                  <a:lnTo>
                    <a:pt x="3478721" y="619782"/>
                  </a:lnTo>
                  <a:lnTo>
                    <a:pt x="3478721" y="138912"/>
                  </a:lnTo>
                  <a:lnTo>
                    <a:pt x="3129248" y="487521"/>
                  </a:lnTo>
                  <a:lnTo>
                    <a:pt x="2667000" y="487521"/>
                  </a:lnTo>
                  <a:lnTo>
                    <a:pt x="2226469" y="926965"/>
                  </a:lnTo>
                  <a:close/>
                  <a:moveTo>
                    <a:pt x="5257800" y="926965"/>
                  </a:moveTo>
                  <a:lnTo>
                    <a:pt x="5476875" y="708430"/>
                  </a:lnTo>
                  <a:lnTo>
                    <a:pt x="5476875" y="926965"/>
                  </a:lnTo>
                  <a:lnTo>
                    <a:pt x="5491163" y="926965"/>
                  </a:lnTo>
                  <a:lnTo>
                    <a:pt x="5491163" y="673845"/>
                  </a:lnTo>
                  <a:lnTo>
                    <a:pt x="5237512" y="926965"/>
                  </a:lnTo>
                  <a:close/>
                  <a:moveTo>
                    <a:pt x="378524" y="926965"/>
                  </a:moveTo>
                  <a:lnTo>
                    <a:pt x="378524" y="921644"/>
                  </a:lnTo>
                  <a:lnTo>
                    <a:pt x="373190" y="926965"/>
                  </a:lnTo>
                  <a:close/>
                  <a:moveTo>
                    <a:pt x="3259646" y="3492365"/>
                  </a:moveTo>
                  <a:lnTo>
                    <a:pt x="2889028" y="3844775"/>
                  </a:lnTo>
                  <a:lnTo>
                    <a:pt x="2889028" y="3521059"/>
                  </a:lnTo>
                  <a:lnTo>
                    <a:pt x="2917603" y="3492555"/>
                  </a:lnTo>
                  <a:lnTo>
                    <a:pt x="2435733" y="3492555"/>
                  </a:lnTo>
                  <a:lnTo>
                    <a:pt x="2075688" y="3851711"/>
                  </a:lnTo>
                  <a:lnTo>
                    <a:pt x="2557748" y="3851711"/>
                  </a:lnTo>
                  <a:lnTo>
                    <a:pt x="2874740" y="3535501"/>
                  </a:lnTo>
                  <a:lnTo>
                    <a:pt x="2874740" y="3851711"/>
                  </a:lnTo>
                  <a:lnTo>
                    <a:pt x="2902649" y="3851711"/>
                  </a:lnTo>
                  <a:lnTo>
                    <a:pt x="3280315" y="3492555"/>
                  </a:lnTo>
                  <a:close/>
                  <a:moveTo>
                    <a:pt x="1176147" y="3492840"/>
                  </a:moveTo>
                  <a:lnTo>
                    <a:pt x="816578" y="3851521"/>
                  </a:lnTo>
                  <a:lnTo>
                    <a:pt x="796385" y="3851521"/>
                  </a:lnTo>
                  <a:lnTo>
                    <a:pt x="1141667" y="3507092"/>
                  </a:lnTo>
                  <a:lnTo>
                    <a:pt x="704183" y="3507092"/>
                  </a:lnTo>
                  <a:lnTo>
                    <a:pt x="704183" y="3851521"/>
                  </a:lnTo>
                  <a:lnTo>
                    <a:pt x="689896" y="3851521"/>
                  </a:lnTo>
                  <a:lnTo>
                    <a:pt x="689896" y="3515548"/>
                  </a:lnTo>
                  <a:lnTo>
                    <a:pt x="398717" y="3806294"/>
                  </a:lnTo>
                  <a:lnTo>
                    <a:pt x="353378" y="3851521"/>
                  </a:lnTo>
                  <a:lnTo>
                    <a:pt x="333375" y="3851521"/>
                  </a:lnTo>
                  <a:lnTo>
                    <a:pt x="342900" y="3842019"/>
                  </a:lnTo>
                  <a:lnTo>
                    <a:pt x="342900" y="3518969"/>
                  </a:lnTo>
                  <a:lnTo>
                    <a:pt x="9525" y="3851521"/>
                  </a:lnTo>
                  <a:lnTo>
                    <a:pt x="0" y="3851521"/>
                  </a:lnTo>
                  <a:lnTo>
                    <a:pt x="0" y="3840214"/>
                  </a:lnTo>
                  <a:lnTo>
                    <a:pt x="334518" y="3506522"/>
                  </a:lnTo>
                  <a:lnTo>
                    <a:pt x="122968" y="3507662"/>
                  </a:lnTo>
                  <a:lnTo>
                    <a:pt x="0" y="3630421"/>
                  </a:lnTo>
                  <a:lnTo>
                    <a:pt x="0" y="3149551"/>
                  </a:lnTo>
                  <a:lnTo>
                    <a:pt x="229934" y="2920185"/>
                  </a:lnTo>
                  <a:lnTo>
                    <a:pt x="0" y="2920185"/>
                  </a:lnTo>
                  <a:lnTo>
                    <a:pt x="0" y="2918475"/>
                  </a:lnTo>
                  <a:lnTo>
                    <a:pt x="253651" y="2665451"/>
                  </a:lnTo>
                  <a:lnTo>
                    <a:pt x="253651" y="2896527"/>
                  </a:lnTo>
                  <a:lnTo>
                    <a:pt x="360045" y="2790395"/>
                  </a:lnTo>
                  <a:lnTo>
                    <a:pt x="360045" y="3271170"/>
                  </a:lnTo>
                  <a:lnTo>
                    <a:pt x="252603" y="3378347"/>
                  </a:lnTo>
                  <a:lnTo>
                    <a:pt x="138303" y="3493410"/>
                  </a:lnTo>
                  <a:lnTo>
                    <a:pt x="348615" y="3492175"/>
                  </a:lnTo>
                  <a:lnTo>
                    <a:pt x="359759" y="3481058"/>
                  </a:lnTo>
                  <a:lnTo>
                    <a:pt x="359759" y="3492365"/>
                  </a:lnTo>
                  <a:lnTo>
                    <a:pt x="440626" y="3492365"/>
                  </a:lnTo>
                  <a:lnTo>
                    <a:pt x="440626" y="3494360"/>
                  </a:lnTo>
                  <a:lnTo>
                    <a:pt x="689896" y="3494360"/>
                  </a:lnTo>
                  <a:lnTo>
                    <a:pt x="689896" y="3492840"/>
                  </a:lnTo>
                  <a:lnTo>
                    <a:pt x="692753" y="3492840"/>
                  </a:lnTo>
                  <a:lnTo>
                    <a:pt x="692753" y="3492365"/>
                  </a:lnTo>
                  <a:lnTo>
                    <a:pt x="713423" y="3492365"/>
                  </a:lnTo>
                  <a:lnTo>
                    <a:pt x="712946" y="3492840"/>
                  </a:lnTo>
                  <a:close/>
                  <a:moveTo>
                    <a:pt x="239363" y="2905933"/>
                  </a:moveTo>
                  <a:lnTo>
                    <a:pt x="239363" y="2699941"/>
                  </a:lnTo>
                  <a:lnTo>
                    <a:pt x="32861" y="2905933"/>
                  </a:lnTo>
                  <a:close/>
                  <a:moveTo>
                    <a:pt x="676942" y="3508612"/>
                  </a:moveTo>
                  <a:lnTo>
                    <a:pt x="356902" y="3508612"/>
                  </a:lnTo>
                  <a:lnTo>
                    <a:pt x="356902" y="3827862"/>
                  </a:lnTo>
                  <a:lnTo>
                    <a:pt x="430435" y="3754510"/>
                  </a:lnTo>
                  <a:close/>
                  <a:moveTo>
                    <a:pt x="6497955" y="1840437"/>
                  </a:moveTo>
                  <a:lnTo>
                    <a:pt x="6852476" y="1840437"/>
                  </a:lnTo>
                  <a:lnTo>
                    <a:pt x="6497955" y="2194082"/>
                  </a:lnTo>
                  <a:lnTo>
                    <a:pt x="6497955" y="2213845"/>
                  </a:lnTo>
                  <a:lnTo>
                    <a:pt x="6858000" y="1854689"/>
                  </a:lnTo>
                  <a:lnTo>
                    <a:pt x="6858000" y="1826185"/>
                  </a:lnTo>
                  <a:lnTo>
                    <a:pt x="6497955" y="1826185"/>
                  </a:lnTo>
                  <a:close/>
                  <a:moveTo>
                    <a:pt x="6497955" y="3327514"/>
                  </a:moveTo>
                  <a:lnTo>
                    <a:pt x="6858000" y="2968358"/>
                  </a:lnTo>
                  <a:lnTo>
                    <a:pt x="6858000" y="2948215"/>
                  </a:lnTo>
                  <a:lnTo>
                    <a:pt x="6497955" y="3307371"/>
                  </a:lnTo>
                  <a:close/>
                  <a:moveTo>
                    <a:pt x="6497955" y="2674952"/>
                  </a:moveTo>
                  <a:lnTo>
                    <a:pt x="6515481" y="2657470"/>
                  </a:lnTo>
                  <a:lnTo>
                    <a:pt x="6763131" y="2657470"/>
                  </a:lnTo>
                  <a:lnTo>
                    <a:pt x="6763131" y="2410431"/>
                  </a:lnTo>
                  <a:lnTo>
                    <a:pt x="6858381" y="2315416"/>
                  </a:lnTo>
                  <a:lnTo>
                    <a:pt x="6858381" y="2295273"/>
                  </a:lnTo>
                  <a:lnTo>
                    <a:pt x="6498336" y="2654429"/>
                  </a:lnTo>
                  <a:close/>
                  <a:moveTo>
                    <a:pt x="6858000" y="12257"/>
                  </a:moveTo>
                  <a:lnTo>
                    <a:pt x="6425089" y="444099"/>
                  </a:lnTo>
                  <a:lnTo>
                    <a:pt x="6858000" y="444099"/>
                  </a:lnTo>
                  <a:lnTo>
                    <a:pt x="6858000" y="933711"/>
                  </a:lnTo>
                  <a:lnTo>
                    <a:pt x="6497955" y="1292867"/>
                  </a:lnTo>
                  <a:lnTo>
                    <a:pt x="6497955" y="926965"/>
                  </a:lnTo>
                  <a:lnTo>
                    <a:pt x="6400800" y="926965"/>
                  </a:lnTo>
                  <a:lnTo>
                    <a:pt x="6400800" y="908912"/>
                  </a:lnTo>
                  <a:lnTo>
                    <a:pt x="6852571" y="458351"/>
                  </a:lnTo>
                  <a:lnTo>
                    <a:pt x="6410801" y="458351"/>
                  </a:lnTo>
                  <a:lnTo>
                    <a:pt x="5941028" y="926965"/>
                  </a:lnTo>
                  <a:lnTo>
                    <a:pt x="5938838" y="926965"/>
                  </a:lnTo>
                  <a:lnTo>
                    <a:pt x="5938838" y="458351"/>
                  </a:lnTo>
                  <a:lnTo>
                    <a:pt x="5487162" y="458351"/>
                  </a:lnTo>
                  <a:lnTo>
                    <a:pt x="5476875" y="468423"/>
                  </a:lnTo>
                  <a:lnTo>
                    <a:pt x="5476875" y="468423"/>
                  </a:lnTo>
                  <a:lnTo>
                    <a:pt x="5017294" y="926965"/>
                  </a:lnTo>
                  <a:lnTo>
                    <a:pt x="4997101" y="926965"/>
                  </a:lnTo>
                  <a:lnTo>
                    <a:pt x="5476875" y="448185"/>
                  </a:lnTo>
                  <a:lnTo>
                    <a:pt x="5476875" y="7696"/>
                  </a:lnTo>
                  <a:lnTo>
                    <a:pt x="4555522" y="926965"/>
                  </a:lnTo>
                  <a:lnTo>
                    <a:pt x="4535234" y="926965"/>
                  </a:lnTo>
                  <a:lnTo>
                    <a:pt x="4553331" y="908912"/>
                  </a:lnTo>
                  <a:lnTo>
                    <a:pt x="4553331" y="468423"/>
                  </a:lnTo>
                  <a:lnTo>
                    <a:pt x="4553331" y="468423"/>
                  </a:lnTo>
                  <a:lnTo>
                    <a:pt x="4328446" y="692753"/>
                  </a:lnTo>
                  <a:lnTo>
                    <a:pt x="4328446" y="692753"/>
                  </a:lnTo>
                  <a:lnTo>
                    <a:pt x="4326636" y="694368"/>
                  </a:lnTo>
                  <a:lnTo>
                    <a:pt x="4105656" y="914898"/>
                  </a:lnTo>
                  <a:lnTo>
                    <a:pt x="4105656" y="926965"/>
                  </a:lnTo>
                  <a:lnTo>
                    <a:pt x="4073271" y="926965"/>
                  </a:lnTo>
                  <a:lnTo>
                    <a:pt x="4091369" y="909007"/>
                  </a:lnTo>
                  <a:lnTo>
                    <a:pt x="4091369" y="717077"/>
                  </a:lnTo>
                  <a:lnTo>
                    <a:pt x="3881057" y="926965"/>
                  </a:lnTo>
                  <a:lnTo>
                    <a:pt x="3860864" y="926965"/>
                  </a:lnTo>
                  <a:lnTo>
                    <a:pt x="3861435" y="926394"/>
                  </a:lnTo>
                  <a:lnTo>
                    <a:pt x="3861435" y="487426"/>
                  </a:lnTo>
                  <a:lnTo>
                    <a:pt x="3420809" y="926965"/>
                  </a:lnTo>
                  <a:lnTo>
                    <a:pt x="3400425" y="926965"/>
                  </a:lnTo>
                  <a:lnTo>
                    <a:pt x="3875723" y="453031"/>
                  </a:lnTo>
                  <a:lnTo>
                    <a:pt x="3875723" y="912142"/>
                  </a:lnTo>
                  <a:lnTo>
                    <a:pt x="4091464" y="696934"/>
                  </a:lnTo>
                  <a:lnTo>
                    <a:pt x="4091464" y="448280"/>
                  </a:lnTo>
                  <a:lnTo>
                    <a:pt x="4540854" y="0"/>
                  </a:lnTo>
                  <a:lnTo>
                    <a:pt x="4567619" y="0"/>
                  </a:lnTo>
                  <a:lnTo>
                    <a:pt x="4567619" y="433933"/>
                  </a:lnTo>
                  <a:lnTo>
                    <a:pt x="5002340" y="0"/>
                  </a:lnTo>
                  <a:lnTo>
                    <a:pt x="5002340" y="0"/>
                  </a:lnTo>
                  <a:lnTo>
                    <a:pt x="5022628" y="0"/>
                  </a:lnTo>
                  <a:lnTo>
                    <a:pt x="4796409" y="225850"/>
                  </a:lnTo>
                  <a:lnTo>
                    <a:pt x="4567809" y="453886"/>
                  </a:lnTo>
                  <a:lnTo>
                    <a:pt x="4567809" y="894660"/>
                  </a:lnTo>
                  <a:lnTo>
                    <a:pt x="5444109" y="20523"/>
                  </a:lnTo>
                  <a:lnTo>
                    <a:pt x="5464588" y="0"/>
                  </a:lnTo>
                  <a:lnTo>
                    <a:pt x="5953125" y="0"/>
                  </a:lnTo>
                  <a:lnTo>
                    <a:pt x="5953125" y="434028"/>
                  </a:lnTo>
                  <a:lnTo>
                    <a:pt x="6388227" y="0"/>
                  </a:lnTo>
                  <a:lnTo>
                    <a:pt x="6408420" y="0"/>
                  </a:lnTo>
                  <a:lnTo>
                    <a:pt x="5953125" y="454171"/>
                  </a:lnTo>
                  <a:lnTo>
                    <a:pt x="5953125" y="894660"/>
                  </a:lnTo>
                  <a:lnTo>
                    <a:pt x="6850094" y="0"/>
                  </a:lnTo>
                  <a:lnTo>
                    <a:pt x="6858000" y="0"/>
                  </a:lnTo>
                  <a:close/>
                  <a:moveTo>
                    <a:pt x="4552950" y="7696"/>
                  </a:moveTo>
                  <a:lnTo>
                    <a:pt x="4105275" y="454266"/>
                  </a:lnTo>
                  <a:lnTo>
                    <a:pt x="4105275" y="692753"/>
                  </a:lnTo>
                  <a:lnTo>
                    <a:pt x="4307777" y="692753"/>
                  </a:lnTo>
                  <a:lnTo>
                    <a:pt x="4552950" y="448185"/>
                  </a:lnTo>
                  <a:close/>
                  <a:moveTo>
                    <a:pt x="5938838" y="7696"/>
                  </a:moveTo>
                  <a:lnTo>
                    <a:pt x="5719763" y="226230"/>
                  </a:lnTo>
                  <a:lnTo>
                    <a:pt x="5500688" y="444764"/>
                  </a:lnTo>
                  <a:lnTo>
                    <a:pt x="5938838" y="444764"/>
                  </a:lnTo>
                  <a:close/>
                  <a:moveTo>
                    <a:pt x="6497955" y="1753498"/>
                  </a:moveTo>
                  <a:lnTo>
                    <a:pt x="6858000" y="1394342"/>
                  </a:lnTo>
                  <a:lnTo>
                    <a:pt x="6858000" y="1374199"/>
                  </a:lnTo>
                  <a:lnTo>
                    <a:pt x="6497955" y="1733355"/>
                  </a:lnTo>
                  <a:close/>
                  <a:moveTo>
                    <a:pt x="3586924" y="3492270"/>
                  </a:moveTo>
                  <a:lnTo>
                    <a:pt x="3226880" y="3851426"/>
                  </a:lnTo>
                  <a:lnTo>
                    <a:pt x="3247073" y="3851426"/>
                  </a:lnTo>
                  <a:lnTo>
                    <a:pt x="3607118" y="3492270"/>
                  </a:lnTo>
                  <a:close/>
                  <a:moveTo>
                    <a:pt x="6199156" y="3626526"/>
                  </a:moveTo>
                  <a:lnTo>
                    <a:pt x="6334125" y="3492365"/>
                  </a:lnTo>
                  <a:lnTo>
                    <a:pt x="6312885" y="3492365"/>
                  </a:lnTo>
                  <a:lnTo>
                    <a:pt x="6163628" y="3640873"/>
                  </a:lnTo>
                  <a:lnTo>
                    <a:pt x="6164676" y="3640873"/>
                  </a:lnTo>
                  <a:lnTo>
                    <a:pt x="5953125" y="3851521"/>
                  </a:lnTo>
                  <a:lnTo>
                    <a:pt x="5973318" y="3851521"/>
                  </a:lnTo>
                  <a:lnTo>
                    <a:pt x="6184487" y="3640873"/>
                  </a:lnTo>
                  <a:lnTo>
                    <a:pt x="6625685" y="3640873"/>
                  </a:lnTo>
                  <a:lnTo>
                    <a:pt x="6414516" y="3851521"/>
                  </a:lnTo>
                  <a:lnTo>
                    <a:pt x="6665595" y="3851521"/>
                  </a:lnTo>
                  <a:lnTo>
                    <a:pt x="6858000" y="3659971"/>
                  </a:lnTo>
                  <a:lnTo>
                    <a:pt x="6858000" y="3639828"/>
                  </a:lnTo>
                  <a:lnTo>
                    <a:pt x="6650451" y="3846865"/>
                  </a:lnTo>
                  <a:lnTo>
                    <a:pt x="6650451" y="3636122"/>
                  </a:lnTo>
                  <a:lnTo>
                    <a:pt x="6858000" y="3429085"/>
                  </a:lnTo>
                  <a:lnTo>
                    <a:pt x="6858000" y="3408942"/>
                  </a:lnTo>
                  <a:lnTo>
                    <a:pt x="6639687" y="3626621"/>
                  </a:lnTo>
                  <a:close/>
                  <a:moveTo>
                    <a:pt x="5050918" y="3492365"/>
                  </a:moveTo>
                  <a:lnTo>
                    <a:pt x="4690872" y="3851521"/>
                  </a:lnTo>
                  <a:lnTo>
                    <a:pt x="4711065" y="3851521"/>
                  </a:lnTo>
                  <a:lnTo>
                    <a:pt x="5071110" y="3492365"/>
                  </a:lnTo>
                  <a:close/>
                  <a:moveTo>
                    <a:pt x="4589050" y="3492365"/>
                  </a:moveTo>
                  <a:lnTo>
                    <a:pt x="4235006" y="3845630"/>
                  </a:lnTo>
                  <a:lnTo>
                    <a:pt x="4235006" y="3492365"/>
                  </a:lnTo>
                  <a:lnTo>
                    <a:pt x="3678174" y="3492365"/>
                  </a:lnTo>
                  <a:lnTo>
                    <a:pt x="3678174" y="3851521"/>
                  </a:lnTo>
                  <a:lnTo>
                    <a:pt x="3881533" y="3851521"/>
                  </a:lnTo>
                  <a:lnTo>
                    <a:pt x="4220718" y="3513173"/>
                  </a:lnTo>
                  <a:lnTo>
                    <a:pt x="4220718" y="3851521"/>
                  </a:lnTo>
                  <a:lnTo>
                    <a:pt x="4249293" y="3851521"/>
                  </a:lnTo>
                  <a:lnTo>
                    <a:pt x="4609338" y="3492365"/>
                  </a:lnTo>
                  <a:close/>
                  <a:moveTo>
                    <a:pt x="5851684" y="3492365"/>
                  </a:moveTo>
                  <a:lnTo>
                    <a:pt x="5497354" y="3845915"/>
                  </a:lnTo>
                  <a:lnTo>
                    <a:pt x="5497354" y="3492365"/>
                  </a:lnTo>
                  <a:lnTo>
                    <a:pt x="5391150" y="3492365"/>
                  </a:lnTo>
                  <a:lnTo>
                    <a:pt x="5031105" y="3851521"/>
                  </a:lnTo>
                  <a:lnTo>
                    <a:pt x="5512118" y="3851521"/>
                  </a:lnTo>
                  <a:lnTo>
                    <a:pt x="5872163" y="3492365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B18D18D7-86D3-894B-92C2-2060BD683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93A61-8D81-4543-BA71-C641455FBD02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86A8A9-32AB-894D-A1BE-2F54EF39422D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1213794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 dirty="0">
                  <a:solidFill>
                    <a:schemeClr val="bg1"/>
                  </a:solidFill>
                </a:rPr>
                <a:t>Q&amp;A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3F82200-BB6D-B7BB-DC3F-64655910D727}"/>
              </a:ext>
            </a:extLst>
          </p:cNvPr>
          <p:cNvGrpSpPr/>
          <p:nvPr userDrawn="1"/>
        </p:nvGrpSpPr>
        <p:grpSpPr>
          <a:xfrm>
            <a:off x="-3204" y="2286"/>
            <a:ext cx="9150409" cy="5138928"/>
            <a:chOff x="-3204" y="2286"/>
            <a:chExt cx="9150409" cy="5138928"/>
          </a:xfrm>
        </p:grpSpPr>
        <p:sp>
          <p:nvSpPr>
            <p:cNvPr id="4" name="Graphic 14">
              <a:extLst>
                <a:ext uri="{FF2B5EF4-FFF2-40B4-BE49-F238E27FC236}">
                  <a16:creationId xmlns:a16="http://schemas.microsoft.com/office/drawing/2014/main" id="{EFE42B81-8C01-B0AE-CE72-C96C6F8B7E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3204" y="2286"/>
              <a:ext cx="9150409" cy="5138928"/>
            </a:xfrm>
            <a:custGeom>
              <a:avLst/>
              <a:gdLst>
                <a:gd name="connsiteX0" fmla="*/ 1534859 w 6858380"/>
                <a:gd name="connsiteY0" fmla="*/ 3492365 h 3851710"/>
                <a:gd name="connsiteX1" fmla="*/ 1174814 w 6858380"/>
                <a:gd name="connsiteY1" fmla="*/ 3851521 h 3851710"/>
                <a:gd name="connsiteX2" fmla="*/ 1154621 w 6858380"/>
                <a:gd name="connsiteY2" fmla="*/ 3851521 h 3851710"/>
                <a:gd name="connsiteX3" fmla="*/ 1514666 w 6858380"/>
                <a:gd name="connsiteY3" fmla="*/ 3492365 h 3851710"/>
                <a:gd name="connsiteX4" fmla="*/ 1976533 w 6858380"/>
                <a:gd name="connsiteY4" fmla="*/ 3492365 h 3851710"/>
                <a:gd name="connsiteX5" fmla="*/ 1860995 w 6858380"/>
                <a:gd name="connsiteY5" fmla="*/ 3607618 h 3851710"/>
                <a:gd name="connsiteX6" fmla="*/ 1621060 w 6858380"/>
                <a:gd name="connsiteY6" fmla="*/ 3607618 h 3851710"/>
                <a:gd name="connsiteX7" fmla="*/ 1621060 w 6858380"/>
                <a:gd name="connsiteY7" fmla="*/ 3492365 h 3851710"/>
                <a:gd name="connsiteX8" fmla="*/ 1606772 w 6858380"/>
                <a:gd name="connsiteY8" fmla="*/ 3492365 h 3851710"/>
                <a:gd name="connsiteX9" fmla="*/ 1606772 w 6858380"/>
                <a:gd name="connsiteY9" fmla="*/ 3607618 h 3851710"/>
                <a:gd name="connsiteX10" fmla="*/ 1606106 w 6858380"/>
                <a:gd name="connsiteY10" fmla="*/ 3607618 h 3851710"/>
                <a:gd name="connsiteX11" fmla="*/ 1606106 w 6858380"/>
                <a:gd name="connsiteY11" fmla="*/ 3851521 h 3851710"/>
                <a:gd name="connsiteX12" fmla="*/ 1621060 w 6858380"/>
                <a:gd name="connsiteY12" fmla="*/ 3851521 h 3851710"/>
                <a:gd name="connsiteX13" fmla="*/ 1621060 w 6858380"/>
                <a:gd name="connsiteY13" fmla="*/ 3847340 h 3851710"/>
                <a:gd name="connsiteX14" fmla="*/ 1855184 w 6858380"/>
                <a:gd name="connsiteY14" fmla="*/ 3613794 h 3851710"/>
                <a:gd name="connsiteX15" fmla="*/ 1855184 w 6858380"/>
                <a:gd name="connsiteY15" fmla="*/ 3851331 h 3851710"/>
                <a:gd name="connsiteX16" fmla="*/ 1869472 w 6858380"/>
                <a:gd name="connsiteY16" fmla="*/ 3851331 h 3851710"/>
                <a:gd name="connsiteX17" fmla="*/ 1869472 w 6858380"/>
                <a:gd name="connsiteY17" fmla="*/ 3619305 h 3851710"/>
                <a:gd name="connsiteX18" fmla="*/ 1996726 w 6858380"/>
                <a:gd name="connsiteY18" fmla="*/ 3492365 h 3851710"/>
                <a:gd name="connsiteX19" fmla="*/ 360045 w 6858380"/>
                <a:gd name="connsiteY19" fmla="*/ 1858870 h 3851710"/>
                <a:gd name="connsiteX20" fmla="*/ 264795 w 6858380"/>
                <a:gd name="connsiteY20" fmla="*/ 1858870 h 3851710"/>
                <a:gd name="connsiteX21" fmla="*/ 360045 w 6858380"/>
                <a:gd name="connsiteY21" fmla="*/ 1763855 h 3851710"/>
                <a:gd name="connsiteX22" fmla="*/ 360045 w 6858380"/>
                <a:gd name="connsiteY22" fmla="*/ 1280705 h 3851710"/>
                <a:gd name="connsiteX23" fmla="*/ 38672 w 6858380"/>
                <a:gd name="connsiteY23" fmla="*/ 1280705 h 3851710"/>
                <a:gd name="connsiteX24" fmla="*/ 360045 w 6858380"/>
                <a:gd name="connsiteY24" fmla="*/ 960220 h 3851710"/>
                <a:gd name="connsiteX25" fmla="*/ 360045 w 6858380"/>
                <a:gd name="connsiteY25" fmla="*/ 940077 h 3851710"/>
                <a:gd name="connsiteX26" fmla="*/ 4191 w 6858380"/>
                <a:gd name="connsiteY26" fmla="*/ 1294957 h 3851710"/>
                <a:gd name="connsiteX27" fmla="*/ 348044 w 6858380"/>
                <a:gd name="connsiteY27" fmla="*/ 1294957 h 3851710"/>
                <a:gd name="connsiteX28" fmla="*/ 0 w 6858380"/>
                <a:gd name="connsiteY28" fmla="*/ 1642141 h 3851710"/>
                <a:gd name="connsiteX29" fmla="*/ 0 w 6858380"/>
                <a:gd name="connsiteY29" fmla="*/ 1873122 h 3851710"/>
                <a:gd name="connsiteX30" fmla="*/ 333375 w 6858380"/>
                <a:gd name="connsiteY30" fmla="*/ 1873122 h 3851710"/>
                <a:gd name="connsiteX31" fmla="*/ 0 w 6858380"/>
                <a:gd name="connsiteY31" fmla="*/ 2205674 h 3851710"/>
                <a:gd name="connsiteX32" fmla="*/ 0 w 6858380"/>
                <a:gd name="connsiteY32" fmla="*/ 2225817 h 3851710"/>
                <a:gd name="connsiteX33" fmla="*/ 360045 w 6858380"/>
                <a:gd name="connsiteY33" fmla="*/ 1866661 h 3851710"/>
                <a:gd name="connsiteX34" fmla="*/ 2246662 w 6858380"/>
                <a:gd name="connsiteY34" fmla="*/ 926965 h 3851710"/>
                <a:gd name="connsiteX35" fmla="*/ 2673001 w 6858380"/>
                <a:gd name="connsiteY35" fmla="*/ 501773 h 3851710"/>
                <a:gd name="connsiteX36" fmla="*/ 3114675 w 6858380"/>
                <a:gd name="connsiteY36" fmla="*/ 501773 h 3851710"/>
                <a:gd name="connsiteX37" fmla="*/ 2688336 w 6858380"/>
                <a:gd name="connsiteY37" fmla="*/ 926965 h 3851710"/>
                <a:gd name="connsiteX38" fmla="*/ 3178588 w 6858380"/>
                <a:gd name="connsiteY38" fmla="*/ 926965 h 3851710"/>
                <a:gd name="connsiteX39" fmla="*/ 3379946 w 6858380"/>
                <a:gd name="connsiteY39" fmla="*/ 726103 h 3851710"/>
                <a:gd name="connsiteX40" fmla="*/ 3379946 w 6858380"/>
                <a:gd name="connsiteY40" fmla="*/ 926965 h 3851710"/>
                <a:gd name="connsiteX41" fmla="*/ 3394234 w 6858380"/>
                <a:gd name="connsiteY41" fmla="*/ 926965 h 3851710"/>
                <a:gd name="connsiteX42" fmla="*/ 3394234 w 6858380"/>
                <a:gd name="connsiteY42" fmla="*/ 704060 h 3851710"/>
                <a:gd name="connsiteX43" fmla="*/ 3478721 w 6858380"/>
                <a:gd name="connsiteY43" fmla="*/ 619782 h 3851710"/>
                <a:gd name="connsiteX44" fmla="*/ 3478721 w 6858380"/>
                <a:gd name="connsiteY44" fmla="*/ 138912 h 3851710"/>
                <a:gd name="connsiteX45" fmla="*/ 3129248 w 6858380"/>
                <a:gd name="connsiteY45" fmla="*/ 487521 h 3851710"/>
                <a:gd name="connsiteX46" fmla="*/ 2667000 w 6858380"/>
                <a:gd name="connsiteY46" fmla="*/ 487521 h 3851710"/>
                <a:gd name="connsiteX47" fmla="*/ 2226469 w 6858380"/>
                <a:gd name="connsiteY47" fmla="*/ 926965 h 3851710"/>
                <a:gd name="connsiteX48" fmla="*/ 5257800 w 6858380"/>
                <a:gd name="connsiteY48" fmla="*/ 926965 h 3851710"/>
                <a:gd name="connsiteX49" fmla="*/ 5476875 w 6858380"/>
                <a:gd name="connsiteY49" fmla="*/ 708430 h 3851710"/>
                <a:gd name="connsiteX50" fmla="*/ 5476875 w 6858380"/>
                <a:gd name="connsiteY50" fmla="*/ 926965 h 3851710"/>
                <a:gd name="connsiteX51" fmla="*/ 5491163 w 6858380"/>
                <a:gd name="connsiteY51" fmla="*/ 926965 h 3851710"/>
                <a:gd name="connsiteX52" fmla="*/ 5491163 w 6858380"/>
                <a:gd name="connsiteY52" fmla="*/ 673845 h 3851710"/>
                <a:gd name="connsiteX53" fmla="*/ 5237512 w 6858380"/>
                <a:gd name="connsiteY53" fmla="*/ 926965 h 3851710"/>
                <a:gd name="connsiteX54" fmla="*/ 378524 w 6858380"/>
                <a:gd name="connsiteY54" fmla="*/ 926965 h 3851710"/>
                <a:gd name="connsiteX55" fmla="*/ 378524 w 6858380"/>
                <a:gd name="connsiteY55" fmla="*/ 921644 h 3851710"/>
                <a:gd name="connsiteX56" fmla="*/ 373190 w 6858380"/>
                <a:gd name="connsiteY56" fmla="*/ 926965 h 3851710"/>
                <a:gd name="connsiteX57" fmla="*/ 3259646 w 6858380"/>
                <a:gd name="connsiteY57" fmla="*/ 3492365 h 3851710"/>
                <a:gd name="connsiteX58" fmla="*/ 2889028 w 6858380"/>
                <a:gd name="connsiteY58" fmla="*/ 3844775 h 3851710"/>
                <a:gd name="connsiteX59" fmla="*/ 2889028 w 6858380"/>
                <a:gd name="connsiteY59" fmla="*/ 3521059 h 3851710"/>
                <a:gd name="connsiteX60" fmla="*/ 2917603 w 6858380"/>
                <a:gd name="connsiteY60" fmla="*/ 3492555 h 3851710"/>
                <a:gd name="connsiteX61" fmla="*/ 2435733 w 6858380"/>
                <a:gd name="connsiteY61" fmla="*/ 3492555 h 3851710"/>
                <a:gd name="connsiteX62" fmla="*/ 2075688 w 6858380"/>
                <a:gd name="connsiteY62" fmla="*/ 3851711 h 3851710"/>
                <a:gd name="connsiteX63" fmla="*/ 2557748 w 6858380"/>
                <a:gd name="connsiteY63" fmla="*/ 3851711 h 3851710"/>
                <a:gd name="connsiteX64" fmla="*/ 2874740 w 6858380"/>
                <a:gd name="connsiteY64" fmla="*/ 3535501 h 3851710"/>
                <a:gd name="connsiteX65" fmla="*/ 2874740 w 6858380"/>
                <a:gd name="connsiteY65" fmla="*/ 3851711 h 3851710"/>
                <a:gd name="connsiteX66" fmla="*/ 2902649 w 6858380"/>
                <a:gd name="connsiteY66" fmla="*/ 3851711 h 3851710"/>
                <a:gd name="connsiteX67" fmla="*/ 3280315 w 6858380"/>
                <a:gd name="connsiteY67" fmla="*/ 3492555 h 3851710"/>
                <a:gd name="connsiteX68" fmla="*/ 1176147 w 6858380"/>
                <a:gd name="connsiteY68" fmla="*/ 3492840 h 3851710"/>
                <a:gd name="connsiteX69" fmla="*/ 816578 w 6858380"/>
                <a:gd name="connsiteY69" fmla="*/ 3851521 h 3851710"/>
                <a:gd name="connsiteX70" fmla="*/ 796385 w 6858380"/>
                <a:gd name="connsiteY70" fmla="*/ 3851521 h 3851710"/>
                <a:gd name="connsiteX71" fmla="*/ 1141667 w 6858380"/>
                <a:gd name="connsiteY71" fmla="*/ 3507092 h 3851710"/>
                <a:gd name="connsiteX72" fmla="*/ 704183 w 6858380"/>
                <a:gd name="connsiteY72" fmla="*/ 3507092 h 3851710"/>
                <a:gd name="connsiteX73" fmla="*/ 704183 w 6858380"/>
                <a:gd name="connsiteY73" fmla="*/ 3851521 h 3851710"/>
                <a:gd name="connsiteX74" fmla="*/ 689896 w 6858380"/>
                <a:gd name="connsiteY74" fmla="*/ 3851521 h 3851710"/>
                <a:gd name="connsiteX75" fmla="*/ 689896 w 6858380"/>
                <a:gd name="connsiteY75" fmla="*/ 3515548 h 3851710"/>
                <a:gd name="connsiteX76" fmla="*/ 398717 w 6858380"/>
                <a:gd name="connsiteY76" fmla="*/ 3806294 h 3851710"/>
                <a:gd name="connsiteX77" fmla="*/ 353378 w 6858380"/>
                <a:gd name="connsiteY77" fmla="*/ 3851521 h 3851710"/>
                <a:gd name="connsiteX78" fmla="*/ 333375 w 6858380"/>
                <a:gd name="connsiteY78" fmla="*/ 3851521 h 3851710"/>
                <a:gd name="connsiteX79" fmla="*/ 342900 w 6858380"/>
                <a:gd name="connsiteY79" fmla="*/ 3842019 h 3851710"/>
                <a:gd name="connsiteX80" fmla="*/ 342900 w 6858380"/>
                <a:gd name="connsiteY80" fmla="*/ 3518969 h 3851710"/>
                <a:gd name="connsiteX81" fmla="*/ 9525 w 6858380"/>
                <a:gd name="connsiteY81" fmla="*/ 3851521 h 3851710"/>
                <a:gd name="connsiteX82" fmla="*/ 0 w 6858380"/>
                <a:gd name="connsiteY82" fmla="*/ 3851521 h 3851710"/>
                <a:gd name="connsiteX83" fmla="*/ 0 w 6858380"/>
                <a:gd name="connsiteY83" fmla="*/ 3840214 h 3851710"/>
                <a:gd name="connsiteX84" fmla="*/ 334518 w 6858380"/>
                <a:gd name="connsiteY84" fmla="*/ 3506522 h 3851710"/>
                <a:gd name="connsiteX85" fmla="*/ 122968 w 6858380"/>
                <a:gd name="connsiteY85" fmla="*/ 3507662 h 3851710"/>
                <a:gd name="connsiteX86" fmla="*/ 0 w 6858380"/>
                <a:gd name="connsiteY86" fmla="*/ 3630421 h 3851710"/>
                <a:gd name="connsiteX87" fmla="*/ 0 w 6858380"/>
                <a:gd name="connsiteY87" fmla="*/ 3149551 h 3851710"/>
                <a:gd name="connsiteX88" fmla="*/ 229934 w 6858380"/>
                <a:gd name="connsiteY88" fmla="*/ 2920185 h 3851710"/>
                <a:gd name="connsiteX89" fmla="*/ 0 w 6858380"/>
                <a:gd name="connsiteY89" fmla="*/ 2920185 h 3851710"/>
                <a:gd name="connsiteX90" fmla="*/ 0 w 6858380"/>
                <a:gd name="connsiteY90" fmla="*/ 2918475 h 3851710"/>
                <a:gd name="connsiteX91" fmla="*/ 253651 w 6858380"/>
                <a:gd name="connsiteY91" fmla="*/ 2665451 h 3851710"/>
                <a:gd name="connsiteX92" fmla="*/ 253651 w 6858380"/>
                <a:gd name="connsiteY92" fmla="*/ 2896527 h 3851710"/>
                <a:gd name="connsiteX93" fmla="*/ 360045 w 6858380"/>
                <a:gd name="connsiteY93" fmla="*/ 2790395 h 3851710"/>
                <a:gd name="connsiteX94" fmla="*/ 360045 w 6858380"/>
                <a:gd name="connsiteY94" fmla="*/ 3271170 h 3851710"/>
                <a:gd name="connsiteX95" fmla="*/ 252603 w 6858380"/>
                <a:gd name="connsiteY95" fmla="*/ 3378347 h 3851710"/>
                <a:gd name="connsiteX96" fmla="*/ 138303 w 6858380"/>
                <a:gd name="connsiteY96" fmla="*/ 3493410 h 3851710"/>
                <a:gd name="connsiteX97" fmla="*/ 348615 w 6858380"/>
                <a:gd name="connsiteY97" fmla="*/ 3492175 h 3851710"/>
                <a:gd name="connsiteX98" fmla="*/ 359759 w 6858380"/>
                <a:gd name="connsiteY98" fmla="*/ 3481058 h 3851710"/>
                <a:gd name="connsiteX99" fmla="*/ 359759 w 6858380"/>
                <a:gd name="connsiteY99" fmla="*/ 3492365 h 3851710"/>
                <a:gd name="connsiteX100" fmla="*/ 440626 w 6858380"/>
                <a:gd name="connsiteY100" fmla="*/ 3492365 h 3851710"/>
                <a:gd name="connsiteX101" fmla="*/ 440626 w 6858380"/>
                <a:gd name="connsiteY101" fmla="*/ 3494360 h 3851710"/>
                <a:gd name="connsiteX102" fmla="*/ 689896 w 6858380"/>
                <a:gd name="connsiteY102" fmla="*/ 3494360 h 3851710"/>
                <a:gd name="connsiteX103" fmla="*/ 689896 w 6858380"/>
                <a:gd name="connsiteY103" fmla="*/ 3492840 h 3851710"/>
                <a:gd name="connsiteX104" fmla="*/ 692753 w 6858380"/>
                <a:gd name="connsiteY104" fmla="*/ 3492840 h 3851710"/>
                <a:gd name="connsiteX105" fmla="*/ 692753 w 6858380"/>
                <a:gd name="connsiteY105" fmla="*/ 3492365 h 3851710"/>
                <a:gd name="connsiteX106" fmla="*/ 713423 w 6858380"/>
                <a:gd name="connsiteY106" fmla="*/ 3492365 h 3851710"/>
                <a:gd name="connsiteX107" fmla="*/ 712946 w 6858380"/>
                <a:gd name="connsiteY107" fmla="*/ 3492840 h 3851710"/>
                <a:gd name="connsiteX108" fmla="*/ 239363 w 6858380"/>
                <a:gd name="connsiteY108" fmla="*/ 2905933 h 3851710"/>
                <a:gd name="connsiteX109" fmla="*/ 239363 w 6858380"/>
                <a:gd name="connsiteY109" fmla="*/ 2699941 h 3851710"/>
                <a:gd name="connsiteX110" fmla="*/ 32861 w 6858380"/>
                <a:gd name="connsiteY110" fmla="*/ 2905933 h 3851710"/>
                <a:gd name="connsiteX111" fmla="*/ 676942 w 6858380"/>
                <a:gd name="connsiteY111" fmla="*/ 3508612 h 3851710"/>
                <a:gd name="connsiteX112" fmla="*/ 356902 w 6858380"/>
                <a:gd name="connsiteY112" fmla="*/ 3508612 h 3851710"/>
                <a:gd name="connsiteX113" fmla="*/ 356902 w 6858380"/>
                <a:gd name="connsiteY113" fmla="*/ 3827862 h 3851710"/>
                <a:gd name="connsiteX114" fmla="*/ 430435 w 6858380"/>
                <a:gd name="connsiteY114" fmla="*/ 3754510 h 3851710"/>
                <a:gd name="connsiteX115" fmla="*/ 6497955 w 6858380"/>
                <a:gd name="connsiteY115" fmla="*/ 1840437 h 3851710"/>
                <a:gd name="connsiteX116" fmla="*/ 6852476 w 6858380"/>
                <a:gd name="connsiteY116" fmla="*/ 1840437 h 3851710"/>
                <a:gd name="connsiteX117" fmla="*/ 6497955 w 6858380"/>
                <a:gd name="connsiteY117" fmla="*/ 2194082 h 3851710"/>
                <a:gd name="connsiteX118" fmla="*/ 6497955 w 6858380"/>
                <a:gd name="connsiteY118" fmla="*/ 2213845 h 3851710"/>
                <a:gd name="connsiteX119" fmla="*/ 6858000 w 6858380"/>
                <a:gd name="connsiteY119" fmla="*/ 1854689 h 3851710"/>
                <a:gd name="connsiteX120" fmla="*/ 6858000 w 6858380"/>
                <a:gd name="connsiteY120" fmla="*/ 1826185 h 3851710"/>
                <a:gd name="connsiteX121" fmla="*/ 6497955 w 6858380"/>
                <a:gd name="connsiteY121" fmla="*/ 1826185 h 3851710"/>
                <a:gd name="connsiteX122" fmla="*/ 6497955 w 6858380"/>
                <a:gd name="connsiteY122" fmla="*/ 3327514 h 3851710"/>
                <a:gd name="connsiteX123" fmla="*/ 6858000 w 6858380"/>
                <a:gd name="connsiteY123" fmla="*/ 2968358 h 3851710"/>
                <a:gd name="connsiteX124" fmla="*/ 6858000 w 6858380"/>
                <a:gd name="connsiteY124" fmla="*/ 2948215 h 3851710"/>
                <a:gd name="connsiteX125" fmla="*/ 6497955 w 6858380"/>
                <a:gd name="connsiteY125" fmla="*/ 3307371 h 3851710"/>
                <a:gd name="connsiteX126" fmla="*/ 6497955 w 6858380"/>
                <a:gd name="connsiteY126" fmla="*/ 2674952 h 3851710"/>
                <a:gd name="connsiteX127" fmla="*/ 6515481 w 6858380"/>
                <a:gd name="connsiteY127" fmla="*/ 2657470 h 3851710"/>
                <a:gd name="connsiteX128" fmla="*/ 6763131 w 6858380"/>
                <a:gd name="connsiteY128" fmla="*/ 2657470 h 3851710"/>
                <a:gd name="connsiteX129" fmla="*/ 6763131 w 6858380"/>
                <a:gd name="connsiteY129" fmla="*/ 2410431 h 3851710"/>
                <a:gd name="connsiteX130" fmla="*/ 6858381 w 6858380"/>
                <a:gd name="connsiteY130" fmla="*/ 2315416 h 3851710"/>
                <a:gd name="connsiteX131" fmla="*/ 6858381 w 6858380"/>
                <a:gd name="connsiteY131" fmla="*/ 2295273 h 3851710"/>
                <a:gd name="connsiteX132" fmla="*/ 6498336 w 6858380"/>
                <a:gd name="connsiteY132" fmla="*/ 2654429 h 3851710"/>
                <a:gd name="connsiteX133" fmla="*/ 6858000 w 6858380"/>
                <a:gd name="connsiteY133" fmla="*/ 12257 h 3851710"/>
                <a:gd name="connsiteX134" fmla="*/ 6425089 w 6858380"/>
                <a:gd name="connsiteY134" fmla="*/ 444099 h 3851710"/>
                <a:gd name="connsiteX135" fmla="*/ 6858000 w 6858380"/>
                <a:gd name="connsiteY135" fmla="*/ 444099 h 3851710"/>
                <a:gd name="connsiteX136" fmla="*/ 6858000 w 6858380"/>
                <a:gd name="connsiteY136" fmla="*/ 933711 h 3851710"/>
                <a:gd name="connsiteX137" fmla="*/ 6497955 w 6858380"/>
                <a:gd name="connsiteY137" fmla="*/ 1292867 h 3851710"/>
                <a:gd name="connsiteX138" fmla="*/ 6497955 w 6858380"/>
                <a:gd name="connsiteY138" fmla="*/ 926965 h 3851710"/>
                <a:gd name="connsiteX139" fmla="*/ 6400800 w 6858380"/>
                <a:gd name="connsiteY139" fmla="*/ 926965 h 3851710"/>
                <a:gd name="connsiteX140" fmla="*/ 6400800 w 6858380"/>
                <a:gd name="connsiteY140" fmla="*/ 908912 h 3851710"/>
                <a:gd name="connsiteX141" fmla="*/ 6852571 w 6858380"/>
                <a:gd name="connsiteY141" fmla="*/ 458351 h 3851710"/>
                <a:gd name="connsiteX142" fmla="*/ 6410801 w 6858380"/>
                <a:gd name="connsiteY142" fmla="*/ 458351 h 3851710"/>
                <a:gd name="connsiteX143" fmla="*/ 5941028 w 6858380"/>
                <a:gd name="connsiteY143" fmla="*/ 926965 h 3851710"/>
                <a:gd name="connsiteX144" fmla="*/ 5938838 w 6858380"/>
                <a:gd name="connsiteY144" fmla="*/ 926965 h 3851710"/>
                <a:gd name="connsiteX145" fmla="*/ 5938838 w 6858380"/>
                <a:gd name="connsiteY145" fmla="*/ 458351 h 3851710"/>
                <a:gd name="connsiteX146" fmla="*/ 5487162 w 6858380"/>
                <a:gd name="connsiteY146" fmla="*/ 458351 h 3851710"/>
                <a:gd name="connsiteX147" fmla="*/ 5476875 w 6858380"/>
                <a:gd name="connsiteY147" fmla="*/ 468423 h 3851710"/>
                <a:gd name="connsiteX148" fmla="*/ 5476875 w 6858380"/>
                <a:gd name="connsiteY148" fmla="*/ 468423 h 3851710"/>
                <a:gd name="connsiteX149" fmla="*/ 5017294 w 6858380"/>
                <a:gd name="connsiteY149" fmla="*/ 926965 h 3851710"/>
                <a:gd name="connsiteX150" fmla="*/ 4997101 w 6858380"/>
                <a:gd name="connsiteY150" fmla="*/ 926965 h 3851710"/>
                <a:gd name="connsiteX151" fmla="*/ 5476875 w 6858380"/>
                <a:gd name="connsiteY151" fmla="*/ 448185 h 3851710"/>
                <a:gd name="connsiteX152" fmla="*/ 5476875 w 6858380"/>
                <a:gd name="connsiteY152" fmla="*/ 7696 h 3851710"/>
                <a:gd name="connsiteX153" fmla="*/ 4555522 w 6858380"/>
                <a:gd name="connsiteY153" fmla="*/ 926965 h 3851710"/>
                <a:gd name="connsiteX154" fmla="*/ 4535234 w 6858380"/>
                <a:gd name="connsiteY154" fmla="*/ 926965 h 3851710"/>
                <a:gd name="connsiteX155" fmla="*/ 4553331 w 6858380"/>
                <a:gd name="connsiteY155" fmla="*/ 908912 h 3851710"/>
                <a:gd name="connsiteX156" fmla="*/ 4553331 w 6858380"/>
                <a:gd name="connsiteY156" fmla="*/ 468423 h 3851710"/>
                <a:gd name="connsiteX157" fmla="*/ 4553331 w 6858380"/>
                <a:gd name="connsiteY157" fmla="*/ 468423 h 3851710"/>
                <a:gd name="connsiteX158" fmla="*/ 4328446 w 6858380"/>
                <a:gd name="connsiteY158" fmla="*/ 692753 h 3851710"/>
                <a:gd name="connsiteX159" fmla="*/ 4328446 w 6858380"/>
                <a:gd name="connsiteY159" fmla="*/ 692753 h 3851710"/>
                <a:gd name="connsiteX160" fmla="*/ 4326636 w 6858380"/>
                <a:gd name="connsiteY160" fmla="*/ 694368 h 3851710"/>
                <a:gd name="connsiteX161" fmla="*/ 4105656 w 6858380"/>
                <a:gd name="connsiteY161" fmla="*/ 914898 h 3851710"/>
                <a:gd name="connsiteX162" fmla="*/ 4105656 w 6858380"/>
                <a:gd name="connsiteY162" fmla="*/ 926965 h 3851710"/>
                <a:gd name="connsiteX163" fmla="*/ 4073271 w 6858380"/>
                <a:gd name="connsiteY163" fmla="*/ 926965 h 3851710"/>
                <a:gd name="connsiteX164" fmla="*/ 4091369 w 6858380"/>
                <a:gd name="connsiteY164" fmla="*/ 909007 h 3851710"/>
                <a:gd name="connsiteX165" fmla="*/ 4091369 w 6858380"/>
                <a:gd name="connsiteY165" fmla="*/ 717077 h 3851710"/>
                <a:gd name="connsiteX166" fmla="*/ 3881057 w 6858380"/>
                <a:gd name="connsiteY166" fmla="*/ 926965 h 3851710"/>
                <a:gd name="connsiteX167" fmla="*/ 3860864 w 6858380"/>
                <a:gd name="connsiteY167" fmla="*/ 926965 h 3851710"/>
                <a:gd name="connsiteX168" fmla="*/ 3861435 w 6858380"/>
                <a:gd name="connsiteY168" fmla="*/ 926394 h 3851710"/>
                <a:gd name="connsiteX169" fmla="*/ 3861435 w 6858380"/>
                <a:gd name="connsiteY169" fmla="*/ 487426 h 3851710"/>
                <a:gd name="connsiteX170" fmla="*/ 3420809 w 6858380"/>
                <a:gd name="connsiteY170" fmla="*/ 926965 h 3851710"/>
                <a:gd name="connsiteX171" fmla="*/ 3400425 w 6858380"/>
                <a:gd name="connsiteY171" fmla="*/ 926965 h 3851710"/>
                <a:gd name="connsiteX172" fmla="*/ 3875723 w 6858380"/>
                <a:gd name="connsiteY172" fmla="*/ 453031 h 3851710"/>
                <a:gd name="connsiteX173" fmla="*/ 3875723 w 6858380"/>
                <a:gd name="connsiteY173" fmla="*/ 912142 h 3851710"/>
                <a:gd name="connsiteX174" fmla="*/ 4091464 w 6858380"/>
                <a:gd name="connsiteY174" fmla="*/ 696934 h 3851710"/>
                <a:gd name="connsiteX175" fmla="*/ 4091464 w 6858380"/>
                <a:gd name="connsiteY175" fmla="*/ 448280 h 3851710"/>
                <a:gd name="connsiteX176" fmla="*/ 4540854 w 6858380"/>
                <a:gd name="connsiteY176" fmla="*/ 0 h 3851710"/>
                <a:gd name="connsiteX177" fmla="*/ 4567619 w 6858380"/>
                <a:gd name="connsiteY177" fmla="*/ 0 h 3851710"/>
                <a:gd name="connsiteX178" fmla="*/ 4567619 w 6858380"/>
                <a:gd name="connsiteY178" fmla="*/ 433933 h 3851710"/>
                <a:gd name="connsiteX179" fmla="*/ 5002340 w 6858380"/>
                <a:gd name="connsiteY179" fmla="*/ 0 h 3851710"/>
                <a:gd name="connsiteX180" fmla="*/ 5002340 w 6858380"/>
                <a:gd name="connsiteY180" fmla="*/ 0 h 3851710"/>
                <a:gd name="connsiteX181" fmla="*/ 5022628 w 6858380"/>
                <a:gd name="connsiteY181" fmla="*/ 0 h 3851710"/>
                <a:gd name="connsiteX182" fmla="*/ 4796409 w 6858380"/>
                <a:gd name="connsiteY182" fmla="*/ 225850 h 3851710"/>
                <a:gd name="connsiteX183" fmla="*/ 4567809 w 6858380"/>
                <a:gd name="connsiteY183" fmla="*/ 453886 h 3851710"/>
                <a:gd name="connsiteX184" fmla="*/ 4567809 w 6858380"/>
                <a:gd name="connsiteY184" fmla="*/ 894660 h 3851710"/>
                <a:gd name="connsiteX185" fmla="*/ 5444109 w 6858380"/>
                <a:gd name="connsiteY185" fmla="*/ 20523 h 3851710"/>
                <a:gd name="connsiteX186" fmla="*/ 5464588 w 6858380"/>
                <a:gd name="connsiteY186" fmla="*/ 0 h 3851710"/>
                <a:gd name="connsiteX187" fmla="*/ 5953125 w 6858380"/>
                <a:gd name="connsiteY187" fmla="*/ 0 h 3851710"/>
                <a:gd name="connsiteX188" fmla="*/ 5953125 w 6858380"/>
                <a:gd name="connsiteY188" fmla="*/ 434028 h 3851710"/>
                <a:gd name="connsiteX189" fmla="*/ 6388227 w 6858380"/>
                <a:gd name="connsiteY189" fmla="*/ 0 h 3851710"/>
                <a:gd name="connsiteX190" fmla="*/ 6408420 w 6858380"/>
                <a:gd name="connsiteY190" fmla="*/ 0 h 3851710"/>
                <a:gd name="connsiteX191" fmla="*/ 5953125 w 6858380"/>
                <a:gd name="connsiteY191" fmla="*/ 454171 h 3851710"/>
                <a:gd name="connsiteX192" fmla="*/ 5953125 w 6858380"/>
                <a:gd name="connsiteY192" fmla="*/ 894660 h 3851710"/>
                <a:gd name="connsiteX193" fmla="*/ 6850094 w 6858380"/>
                <a:gd name="connsiteY193" fmla="*/ 0 h 3851710"/>
                <a:gd name="connsiteX194" fmla="*/ 6858000 w 6858380"/>
                <a:gd name="connsiteY194" fmla="*/ 0 h 3851710"/>
                <a:gd name="connsiteX195" fmla="*/ 4552950 w 6858380"/>
                <a:gd name="connsiteY195" fmla="*/ 7696 h 3851710"/>
                <a:gd name="connsiteX196" fmla="*/ 4105275 w 6858380"/>
                <a:gd name="connsiteY196" fmla="*/ 454266 h 3851710"/>
                <a:gd name="connsiteX197" fmla="*/ 4105275 w 6858380"/>
                <a:gd name="connsiteY197" fmla="*/ 692753 h 3851710"/>
                <a:gd name="connsiteX198" fmla="*/ 4307777 w 6858380"/>
                <a:gd name="connsiteY198" fmla="*/ 692753 h 3851710"/>
                <a:gd name="connsiteX199" fmla="*/ 4552950 w 6858380"/>
                <a:gd name="connsiteY199" fmla="*/ 448185 h 3851710"/>
                <a:gd name="connsiteX200" fmla="*/ 5938838 w 6858380"/>
                <a:gd name="connsiteY200" fmla="*/ 7696 h 3851710"/>
                <a:gd name="connsiteX201" fmla="*/ 5719763 w 6858380"/>
                <a:gd name="connsiteY201" fmla="*/ 226230 h 3851710"/>
                <a:gd name="connsiteX202" fmla="*/ 5500688 w 6858380"/>
                <a:gd name="connsiteY202" fmla="*/ 444764 h 3851710"/>
                <a:gd name="connsiteX203" fmla="*/ 5938838 w 6858380"/>
                <a:gd name="connsiteY203" fmla="*/ 444764 h 3851710"/>
                <a:gd name="connsiteX204" fmla="*/ 6497955 w 6858380"/>
                <a:gd name="connsiteY204" fmla="*/ 1753498 h 3851710"/>
                <a:gd name="connsiteX205" fmla="*/ 6858000 w 6858380"/>
                <a:gd name="connsiteY205" fmla="*/ 1394342 h 3851710"/>
                <a:gd name="connsiteX206" fmla="*/ 6858000 w 6858380"/>
                <a:gd name="connsiteY206" fmla="*/ 1374199 h 3851710"/>
                <a:gd name="connsiteX207" fmla="*/ 6497955 w 6858380"/>
                <a:gd name="connsiteY207" fmla="*/ 1733355 h 3851710"/>
                <a:gd name="connsiteX208" fmla="*/ 3586924 w 6858380"/>
                <a:gd name="connsiteY208" fmla="*/ 3492270 h 3851710"/>
                <a:gd name="connsiteX209" fmla="*/ 3226880 w 6858380"/>
                <a:gd name="connsiteY209" fmla="*/ 3851426 h 3851710"/>
                <a:gd name="connsiteX210" fmla="*/ 3247073 w 6858380"/>
                <a:gd name="connsiteY210" fmla="*/ 3851426 h 3851710"/>
                <a:gd name="connsiteX211" fmla="*/ 3607118 w 6858380"/>
                <a:gd name="connsiteY211" fmla="*/ 3492270 h 3851710"/>
                <a:gd name="connsiteX212" fmla="*/ 6199156 w 6858380"/>
                <a:gd name="connsiteY212" fmla="*/ 3626526 h 3851710"/>
                <a:gd name="connsiteX213" fmla="*/ 6334125 w 6858380"/>
                <a:gd name="connsiteY213" fmla="*/ 3492365 h 3851710"/>
                <a:gd name="connsiteX214" fmla="*/ 6312885 w 6858380"/>
                <a:gd name="connsiteY214" fmla="*/ 3492365 h 3851710"/>
                <a:gd name="connsiteX215" fmla="*/ 6163628 w 6858380"/>
                <a:gd name="connsiteY215" fmla="*/ 3640873 h 3851710"/>
                <a:gd name="connsiteX216" fmla="*/ 6164676 w 6858380"/>
                <a:gd name="connsiteY216" fmla="*/ 3640873 h 3851710"/>
                <a:gd name="connsiteX217" fmla="*/ 5953125 w 6858380"/>
                <a:gd name="connsiteY217" fmla="*/ 3851521 h 3851710"/>
                <a:gd name="connsiteX218" fmla="*/ 5973318 w 6858380"/>
                <a:gd name="connsiteY218" fmla="*/ 3851521 h 3851710"/>
                <a:gd name="connsiteX219" fmla="*/ 6184487 w 6858380"/>
                <a:gd name="connsiteY219" fmla="*/ 3640873 h 3851710"/>
                <a:gd name="connsiteX220" fmla="*/ 6625685 w 6858380"/>
                <a:gd name="connsiteY220" fmla="*/ 3640873 h 3851710"/>
                <a:gd name="connsiteX221" fmla="*/ 6414516 w 6858380"/>
                <a:gd name="connsiteY221" fmla="*/ 3851521 h 3851710"/>
                <a:gd name="connsiteX222" fmla="*/ 6665595 w 6858380"/>
                <a:gd name="connsiteY222" fmla="*/ 3851521 h 3851710"/>
                <a:gd name="connsiteX223" fmla="*/ 6858000 w 6858380"/>
                <a:gd name="connsiteY223" fmla="*/ 3659971 h 3851710"/>
                <a:gd name="connsiteX224" fmla="*/ 6858000 w 6858380"/>
                <a:gd name="connsiteY224" fmla="*/ 3639828 h 3851710"/>
                <a:gd name="connsiteX225" fmla="*/ 6650451 w 6858380"/>
                <a:gd name="connsiteY225" fmla="*/ 3846865 h 3851710"/>
                <a:gd name="connsiteX226" fmla="*/ 6650451 w 6858380"/>
                <a:gd name="connsiteY226" fmla="*/ 3636122 h 3851710"/>
                <a:gd name="connsiteX227" fmla="*/ 6858000 w 6858380"/>
                <a:gd name="connsiteY227" fmla="*/ 3429085 h 3851710"/>
                <a:gd name="connsiteX228" fmla="*/ 6858000 w 6858380"/>
                <a:gd name="connsiteY228" fmla="*/ 3408942 h 3851710"/>
                <a:gd name="connsiteX229" fmla="*/ 6639687 w 6858380"/>
                <a:gd name="connsiteY229" fmla="*/ 3626621 h 3851710"/>
                <a:gd name="connsiteX230" fmla="*/ 5050918 w 6858380"/>
                <a:gd name="connsiteY230" fmla="*/ 3492365 h 3851710"/>
                <a:gd name="connsiteX231" fmla="*/ 4690872 w 6858380"/>
                <a:gd name="connsiteY231" fmla="*/ 3851521 h 3851710"/>
                <a:gd name="connsiteX232" fmla="*/ 4711065 w 6858380"/>
                <a:gd name="connsiteY232" fmla="*/ 3851521 h 3851710"/>
                <a:gd name="connsiteX233" fmla="*/ 5071110 w 6858380"/>
                <a:gd name="connsiteY233" fmla="*/ 3492365 h 3851710"/>
                <a:gd name="connsiteX234" fmla="*/ 4589050 w 6858380"/>
                <a:gd name="connsiteY234" fmla="*/ 3492365 h 3851710"/>
                <a:gd name="connsiteX235" fmla="*/ 4235006 w 6858380"/>
                <a:gd name="connsiteY235" fmla="*/ 3845630 h 3851710"/>
                <a:gd name="connsiteX236" fmla="*/ 4235006 w 6858380"/>
                <a:gd name="connsiteY236" fmla="*/ 3492365 h 3851710"/>
                <a:gd name="connsiteX237" fmla="*/ 3678174 w 6858380"/>
                <a:gd name="connsiteY237" fmla="*/ 3492365 h 3851710"/>
                <a:gd name="connsiteX238" fmla="*/ 3678174 w 6858380"/>
                <a:gd name="connsiteY238" fmla="*/ 3851521 h 3851710"/>
                <a:gd name="connsiteX239" fmla="*/ 3881533 w 6858380"/>
                <a:gd name="connsiteY239" fmla="*/ 3851521 h 3851710"/>
                <a:gd name="connsiteX240" fmla="*/ 4220718 w 6858380"/>
                <a:gd name="connsiteY240" fmla="*/ 3513173 h 3851710"/>
                <a:gd name="connsiteX241" fmla="*/ 4220718 w 6858380"/>
                <a:gd name="connsiteY241" fmla="*/ 3851521 h 3851710"/>
                <a:gd name="connsiteX242" fmla="*/ 4249293 w 6858380"/>
                <a:gd name="connsiteY242" fmla="*/ 3851521 h 3851710"/>
                <a:gd name="connsiteX243" fmla="*/ 4609338 w 6858380"/>
                <a:gd name="connsiteY243" fmla="*/ 3492365 h 3851710"/>
                <a:gd name="connsiteX244" fmla="*/ 5851684 w 6858380"/>
                <a:gd name="connsiteY244" fmla="*/ 3492365 h 3851710"/>
                <a:gd name="connsiteX245" fmla="*/ 5497354 w 6858380"/>
                <a:gd name="connsiteY245" fmla="*/ 3845915 h 3851710"/>
                <a:gd name="connsiteX246" fmla="*/ 5497354 w 6858380"/>
                <a:gd name="connsiteY246" fmla="*/ 3492365 h 3851710"/>
                <a:gd name="connsiteX247" fmla="*/ 5391150 w 6858380"/>
                <a:gd name="connsiteY247" fmla="*/ 3492365 h 3851710"/>
                <a:gd name="connsiteX248" fmla="*/ 5031105 w 6858380"/>
                <a:gd name="connsiteY248" fmla="*/ 3851521 h 3851710"/>
                <a:gd name="connsiteX249" fmla="*/ 5512118 w 6858380"/>
                <a:gd name="connsiteY249" fmla="*/ 3851521 h 3851710"/>
                <a:gd name="connsiteX250" fmla="*/ 5872163 w 6858380"/>
                <a:gd name="connsiteY250" fmla="*/ 3492365 h 385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6858380" h="3851710">
                  <a:moveTo>
                    <a:pt x="1534859" y="3492365"/>
                  </a:moveTo>
                  <a:lnTo>
                    <a:pt x="1174814" y="3851521"/>
                  </a:lnTo>
                  <a:lnTo>
                    <a:pt x="1154621" y="3851521"/>
                  </a:lnTo>
                  <a:lnTo>
                    <a:pt x="1514666" y="3492365"/>
                  </a:lnTo>
                  <a:close/>
                  <a:moveTo>
                    <a:pt x="1976533" y="3492365"/>
                  </a:moveTo>
                  <a:lnTo>
                    <a:pt x="1860995" y="3607618"/>
                  </a:lnTo>
                  <a:lnTo>
                    <a:pt x="1621060" y="3607618"/>
                  </a:lnTo>
                  <a:lnTo>
                    <a:pt x="1621060" y="3492365"/>
                  </a:lnTo>
                  <a:lnTo>
                    <a:pt x="1606772" y="3492365"/>
                  </a:lnTo>
                  <a:lnTo>
                    <a:pt x="1606772" y="3607618"/>
                  </a:lnTo>
                  <a:lnTo>
                    <a:pt x="1606106" y="3607618"/>
                  </a:lnTo>
                  <a:lnTo>
                    <a:pt x="1606106" y="3851521"/>
                  </a:lnTo>
                  <a:lnTo>
                    <a:pt x="1621060" y="3851521"/>
                  </a:lnTo>
                  <a:lnTo>
                    <a:pt x="1621060" y="3847340"/>
                  </a:lnTo>
                  <a:lnTo>
                    <a:pt x="1855184" y="3613794"/>
                  </a:lnTo>
                  <a:lnTo>
                    <a:pt x="1855184" y="3851331"/>
                  </a:lnTo>
                  <a:lnTo>
                    <a:pt x="1869472" y="3851331"/>
                  </a:lnTo>
                  <a:lnTo>
                    <a:pt x="1869472" y="3619305"/>
                  </a:lnTo>
                  <a:lnTo>
                    <a:pt x="1996726" y="3492365"/>
                  </a:lnTo>
                  <a:close/>
                  <a:moveTo>
                    <a:pt x="360045" y="1858870"/>
                  </a:moveTo>
                  <a:lnTo>
                    <a:pt x="264795" y="1858870"/>
                  </a:lnTo>
                  <a:lnTo>
                    <a:pt x="360045" y="1763855"/>
                  </a:lnTo>
                  <a:lnTo>
                    <a:pt x="360045" y="1280705"/>
                  </a:lnTo>
                  <a:lnTo>
                    <a:pt x="38672" y="1280705"/>
                  </a:lnTo>
                  <a:lnTo>
                    <a:pt x="360045" y="960220"/>
                  </a:lnTo>
                  <a:lnTo>
                    <a:pt x="360045" y="940077"/>
                  </a:lnTo>
                  <a:lnTo>
                    <a:pt x="4191" y="1294957"/>
                  </a:lnTo>
                  <a:lnTo>
                    <a:pt x="348044" y="1294957"/>
                  </a:lnTo>
                  <a:lnTo>
                    <a:pt x="0" y="1642141"/>
                  </a:lnTo>
                  <a:lnTo>
                    <a:pt x="0" y="1873122"/>
                  </a:lnTo>
                  <a:lnTo>
                    <a:pt x="333375" y="1873122"/>
                  </a:lnTo>
                  <a:lnTo>
                    <a:pt x="0" y="2205674"/>
                  </a:lnTo>
                  <a:lnTo>
                    <a:pt x="0" y="2225817"/>
                  </a:lnTo>
                  <a:lnTo>
                    <a:pt x="360045" y="1866661"/>
                  </a:lnTo>
                  <a:close/>
                  <a:moveTo>
                    <a:pt x="2246662" y="926965"/>
                  </a:moveTo>
                  <a:lnTo>
                    <a:pt x="2673001" y="501773"/>
                  </a:lnTo>
                  <a:lnTo>
                    <a:pt x="3114675" y="501773"/>
                  </a:lnTo>
                  <a:lnTo>
                    <a:pt x="2688336" y="926965"/>
                  </a:lnTo>
                  <a:lnTo>
                    <a:pt x="3178588" y="926965"/>
                  </a:lnTo>
                  <a:lnTo>
                    <a:pt x="3379946" y="726103"/>
                  </a:lnTo>
                  <a:lnTo>
                    <a:pt x="3379946" y="926965"/>
                  </a:lnTo>
                  <a:lnTo>
                    <a:pt x="3394234" y="926965"/>
                  </a:lnTo>
                  <a:lnTo>
                    <a:pt x="3394234" y="704060"/>
                  </a:lnTo>
                  <a:lnTo>
                    <a:pt x="3478721" y="619782"/>
                  </a:lnTo>
                  <a:lnTo>
                    <a:pt x="3478721" y="138912"/>
                  </a:lnTo>
                  <a:lnTo>
                    <a:pt x="3129248" y="487521"/>
                  </a:lnTo>
                  <a:lnTo>
                    <a:pt x="2667000" y="487521"/>
                  </a:lnTo>
                  <a:lnTo>
                    <a:pt x="2226469" y="926965"/>
                  </a:lnTo>
                  <a:close/>
                  <a:moveTo>
                    <a:pt x="5257800" y="926965"/>
                  </a:moveTo>
                  <a:lnTo>
                    <a:pt x="5476875" y="708430"/>
                  </a:lnTo>
                  <a:lnTo>
                    <a:pt x="5476875" y="926965"/>
                  </a:lnTo>
                  <a:lnTo>
                    <a:pt x="5491163" y="926965"/>
                  </a:lnTo>
                  <a:lnTo>
                    <a:pt x="5491163" y="673845"/>
                  </a:lnTo>
                  <a:lnTo>
                    <a:pt x="5237512" y="926965"/>
                  </a:lnTo>
                  <a:close/>
                  <a:moveTo>
                    <a:pt x="378524" y="926965"/>
                  </a:moveTo>
                  <a:lnTo>
                    <a:pt x="378524" y="921644"/>
                  </a:lnTo>
                  <a:lnTo>
                    <a:pt x="373190" y="926965"/>
                  </a:lnTo>
                  <a:close/>
                  <a:moveTo>
                    <a:pt x="3259646" y="3492365"/>
                  </a:moveTo>
                  <a:lnTo>
                    <a:pt x="2889028" y="3844775"/>
                  </a:lnTo>
                  <a:lnTo>
                    <a:pt x="2889028" y="3521059"/>
                  </a:lnTo>
                  <a:lnTo>
                    <a:pt x="2917603" y="3492555"/>
                  </a:lnTo>
                  <a:lnTo>
                    <a:pt x="2435733" y="3492555"/>
                  </a:lnTo>
                  <a:lnTo>
                    <a:pt x="2075688" y="3851711"/>
                  </a:lnTo>
                  <a:lnTo>
                    <a:pt x="2557748" y="3851711"/>
                  </a:lnTo>
                  <a:lnTo>
                    <a:pt x="2874740" y="3535501"/>
                  </a:lnTo>
                  <a:lnTo>
                    <a:pt x="2874740" y="3851711"/>
                  </a:lnTo>
                  <a:lnTo>
                    <a:pt x="2902649" y="3851711"/>
                  </a:lnTo>
                  <a:lnTo>
                    <a:pt x="3280315" y="3492555"/>
                  </a:lnTo>
                  <a:close/>
                  <a:moveTo>
                    <a:pt x="1176147" y="3492840"/>
                  </a:moveTo>
                  <a:lnTo>
                    <a:pt x="816578" y="3851521"/>
                  </a:lnTo>
                  <a:lnTo>
                    <a:pt x="796385" y="3851521"/>
                  </a:lnTo>
                  <a:lnTo>
                    <a:pt x="1141667" y="3507092"/>
                  </a:lnTo>
                  <a:lnTo>
                    <a:pt x="704183" y="3507092"/>
                  </a:lnTo>
                  <a:lnTo>
                    <a:pt x="704183" y="3851521"/>
                  </a:lnTo>
                  <a:lnTo>
                    <a:pt x="689896" y="3851521"/>
                  </a:lnTo>
                  <a:lnTo>
                    <a:pt x="689896" y="3515548"/>
                  </a:lnTo>
                  <a:lnTo>
                    <a:pt x="398717" y="3806294"/>
                  </a:lnTo>
                  <a:lnTo>
                    <a:pt x="353378" y="3851521"/>
                  </a:lnTo>
                  <a:lnTo>
                    <a:pt x="333375" y="3851521"/>
                  </a:lnTo>
                  <a:lnTo>
                    <a:pt x="342900" y="3842019"/>
                  </a:lnTo>
                  <a:lnTo>
                    <a:pt x="342900" y="3518969"/>
                  </a:lnTo>
                  <a:lnTo>
                    <a:pt x="9525" y="3851521"/>
                  </a:lnTo>
                  <a:lnTo>
                    <a:pt x="0" y="3851521"/>
                  </a:lnTo>
                  <a:lnTo>
                    <a:pt x="0" y="3840214"/>
                  </a:lnTo>
                  <a:lnTo>
                    <a:pt x="334518" y="3506522"/>
                  </a:lnTo>
                  <a:lnTo>
                    <a:pt x="122968" y="3507662"/>
                  </a:lnTo>
                  <a:lnTo>
                    <a:pt x="0" y="3630421"/>
                  </a:lnTo>
                  <a:lnTo>
                    <a:pt x="0" y="3149551"/>
                  </a:lnTo>
                  <a:lnTo>
                    <a:pt x="229934" y="2920185"/>
                  </a:lnTo>
                  <a:lnTo>
                    <a:pt x="0" y="2920185"/>
                  </a:lnTo>
                  <a:lnTo>
                    <a:pt x="0" y="2918475"/>
                  </a:lnTo>
                  <a:lnTo>
                    <a:pt x="253651" y="2665451"/>
                  </a:lnTo>
                  <a:lnTo>
                    <a:pt x="253651" y="2896527"/>
                  </a:lnTo>
                  <a:lnTo>
                    <a:pt x="360045" y="2790395"/>
                  </a:lnTo>
                  <a:lnTo>
                    <a:pt x="360045" y="3271170"/>
                  </a:lnTo>
                  <a:lnTo>
                    <a:pt x="252603" y="3378347"/>
                  </a:lnTo>
                  <a:lnTo>
                    <a:pt x="138303" y="3493410"/>
                  </a:lnTo>
                  <a:lnTo>
                    <a:pt x="348615" y="3492175"/>
                  </a:lnTo>
                  <a:lnTo>
                    <a:pt x="359759" y="3481058"/>
                  </a:lnTo>
                  <a:lnTo>
                    <a:pt x="359759" y="3492365"/>
                  </a:lnTo>
                  <a:lnTo>
                    <a:pt x="440626" y="3492365"/>
                  </a:lnTo>
                  <a:lnTo>
                    <a:pt x="440626" y="3494360"/>
                  </a:lnTo>
                  <a:lnTo>
                    <a:pt x="689896" y="3494360"/>
                  </a:lnTo>
                  <a:lnTo>
                    <a:pt x="689896" y="3492840"/>
                  </a:lnTo>
                  <a:lnTo>
                    <a:pt x="692753" y="3492840"/>
                  </a:lnTo>
                  <a:lnTo>
                    <a:pt x="692753" y="3492365"/>
                  </a:lnTo>
                  <a:lnTo>
                    <a:pt x="713423" y="3492365"/>
                  </a:lnTo>
                  <a:lnTo>
                    <a:pt x="712946" y="3492840"/>
                  </a:lnTo>
                  <a:close/>
                  <a:moveTo>
                    <a:pt x="239363" y="2905933"/>
                  </a:moveTo>
                  <a:lnTo>
                    <a:pt x="239363" y="2699941"/>
                  </a:lnTo>
                  <a:lnTo>
                    <a:pt x="32861" y="2905933"/>
                  </a:lnTo>
                  <a:close/>
                  <a:moveTo>
                    <a:pt x="676942" y="3508612"/>
                  </a:moveTo>
                  <a:lnTo>
                    <a:pt x="356902" y="3508612"/>
                  </a:lnTo>
                  <a:lnTo>
                    <a:pt x="356902" y="3827862"/>
                  </a:lnTo>
                  <a:lnTo>
                    <a:pt x="430435" y="3754510"/>
                  </a:lnTo>
                  <a:close/>
                  <a:moveTo>
                    <a:pt x="6497955" y="1840437"/>
                  </a:moveTo>
                  <a:lnTo>
                    <a:pt x="6852476" y="1840437"/>
                  </a:lnTo>
                  <a:lnTo>
                    <a:pt x="6497955" y="2194082"/>
                  </a:lnTo>
                  <a:lnTo>
                    <a:pt x="6497955" y="2213845"/>
                  </a:lnTo>
                  <a:lnTo>
                    <a:pt x="6858000" y="1854689"/>
                  </a:lnTo>
                  <a:lnTo>
                    <a:pt x="6858000" y="1826185"/>
                  </a:lnTo>
                  <a:lnTo>
                    <a:pt x="6497955" y="1826185"/>
                  </a:lnTo>
                  <a:close/>
                  <a:moveTo>
                    <a:pt x="6497955" y="3327514"/>
                  </a:moveTo>
                  <a:lnTo>
                    <a:pt x="6858000" y="2968358"/>
                  </a:lnTo>
                  <a:lnTo>
                    <a:pt x="6858000" y="2948215"/>
                  </a:lnTo>
                  <a:lnTo>
                    <a:pt x="6497955" y="3307371"/>
                  </a:lnTo>
                  <a:close/>
                  <a:moveTo>
                    <a:pt x="6497955" y="2674952"/>
                  </a:moveTo>
                  <a:lnTo>
                    <a:pt x="6515481" y="2657470"/>
                  </a:lnTo>
                  <a:lnTo>
                    <a:pt x="6763131" y="2657470"/>
                  </a:lnTo>
                  <a:lnTo>
                    <a:pt x="6763131" y="2410431"/>
                  </a:lnTo>
                  <a:lnTo>
                    <a:pt x="6858381" y="2315416"/>
                  </a:lnTo>
                  <a:lnTo>
                    <a:pt x="6858381" y="2295273"/>
                  </a:lnTo>
                  <a:lnTo>
                    <a:pt x="6498336" y="2654429"/>
                  </a:lnTo>
                  <a:close/>
                  <a:moveTo>
                    <a:pt x="6858000" y="12257"/>
                  </a:moveTo>
                  <a:lnTo>
                    <a:pt x="6425089" y="444099"/>
                  </a:lnTo>
                  <a:lnTo>
                    <a:pt x="6858000" y="444099"/>
                  </a:lnTo>
                  <a:lnTo>
                    <a:pt x="6858000" y="933711"/>
                  </a:lnTo>
                  <a:lnTo>
                    <a:pt x="6497955" y="1292867"/>
                  </a:lnTo>
                  <a:lnTo>
                    <a:pt x="6497955" y="926965"/>
                  </a:lnTo>
                  <a:lnTo>
                    <a:pt x="6400800" y="926965"/>
                  </a:lnTo>
                  <a:lnTo>
                    <a:pt x="6400800" y="908912"/>
                  </a:lnTo>
                  <a:lnTo>
                    <a:pt x="6852571" y="458351"/>
                  </a:lnTo>
                  <a:lnTo>
                    <a:pt x="6410801" y="458351"/>
                  </a:lnTo>
                  <a:lnTo>
                    <a:pt x="5941028" y="926965"/>
                  </a:lnTo>
                  <a:lnTo>
                    <a:pt x="5938838" y="926965"/>
                  </a:lnTo>
                  <a:lnTo>
                    <a:pt x="5938838" y="458351"/>
                  </a:lnTo>
                  <a:lnTo>
                    <a:pt x="5487162" y="458351"/>
                  </a:lnTo>
                  <a:lnTo>
                    <a:pt x="5476875" y="468423"/>
                  </a:lnTo>
                  <a:lnTo>
                    <a:pt x="5476875" y="468423"/>
                  </a:lnTo>
                  <a:lnTo>
                    <a:pt x="5017294" y="926965"/>
                  </a:lnTo>
                  <a:lnTo>
                    <a:pt x="4997101" y="926965"/>
                  </a:lnTo>
                  <a:lnTo>
                    <a:pt x="5476875" y="448185"/>
                  </a:lnTo>
                  <a:lnTo>
                    <a:pt x="5476875" y="7696"/>
                  </a:lnTo>
                  <a:lnTo>
                    <a:pt x="4555522" y="926965"/>
                  </a:lnTo>
                  <a:lnTo>
                    <a:pt x="4535234" y="926965"/>
                  </a:lnTo>
                  <a:lnTo>
                    <a:pt x="4553331" y="908912"/>
                  </a:lnTo>
                  <a:lnTo>
                    <a:pt x="4553331" y="468423"/>
                  </a:lnTo>
                  <a:lnTo>
                    <a:pt x="4553331" y="468423"/>
                  </a:lnTo>
                  <a:lnTo>
                    <a:pt x="4328446" y="692753"/>
                  </a:lnTo>
                  <a:lnTo>
                    <a:pt x="4328446" y="692753"/>
                  </a:lnTo>
                  <a:lnTo>
                    <a:pt x="4326636" y="694368"/>
                  </a:lnTo>
                  <a:lnTo>
                    <a:pt x="4105656" y="914898"/>
                  </a:lnTo>
                  <a:lnTo>
                    <a:pt x="4105656" y="926965"/>
                  </a:lnTo>
                  <a:lnTo>
                    <a:pt x="4073271" y="926965"/>
                  </a:lnTo>
                  <a:lnTo>
                    <a:pt x="4091369" y="909007"/>
                  </a:lnTo>
                  <a:lnTo>
                    <a:pt x="4091369" y="717077"/>
                  </a:lnTo>
                  <a:lnTo>
                    <a:pt x="3881057" y="926965"/>
                  </a:lnTo>
                  <a:lnTo>
                    <a:pt x="3860864" y="926965"/>
                  </a:lnTo>
                  <a:lnTo>
                    <a:pt x="3861435" y="926394"/>
                  </a:lnTo>
                  <a:lnTo>
                    <a:pt x="3861435" y="487426"/>
                  </a:lnTo>
                  <a:lnTo>
                    <a:pt x="3420809" y="926965"/>
                  </a:lnTo>
                  <a:lnTo>
                    <a:pt x="3400425" y="926965"/>
                  </a:lnTo>
                  <a:lnTo>
                    <a:pt x="3875723" y="453031"/>
                  </a:lnTo>
                  <a:lnTo>
                    <a:pt x="3875723" y="912142"/>
                  </a:lnTo>
                  <a:lnTo>
                    <a:pt x="4091464" y="696934"/>
                  </a:lnTo>
                  <a:lnTo>
                    <a:pt x="4091464" y="448280"/>
                  </a:lnTo>
                  <a:lnTo>
                    <a:pt x="4540854" y="0"/>
                  </a:lnTo>
                  <a:lnTo>
                    <a:pt x="4567619" y="0"/>
                  </a:lnTo>
                  <a:lnTo>
                    <a:pt x="4567619" y="433933"/>
                  </a:lnTo>
                  <a:lnTo>
                    <a:pt x="5002340" y="0"/>
                  </a:lnTo>
                  <a:lnTo>
                    <a:pt x="5002340" y="0"/>
                  </a:lnTo>
                  <a:lnTo>
                    <a:pt x="5022628" y="0"/>
                  </a:lnTo>
                  <a:lnTo>
                    <a:pt x="4796409" y="225850"/>
                  </a:lnTo>
                  <a:lnTo>
                    <a:pt x="4567809" y="453886"/>
                  </a:lnTo>
                  <a:lnTo>
                    <a:pt x="4567809" y="894660"/>
                  </a:lnTo>
                  <a:lnTo>
                    <a:pt x="5444109" y="20523"/>
                  </a:lnTo>
                  <a:lnTo>
                    <a:pt x="5464588" y="0"/>
                  </a:lnTo>
                  <a:lnTo>
                    <a:pt x="5953125" y="0"/>
                  </a:lnTo>
                  <a:lnTo>
                    <a:pt x="5953125" y="434028"/>
                  </a:lnTo>
                  <a:lnTo>
                    <a:pt x="6388227" y="0"/>
                  </a:lnTo>
                  <a:lnTo>
                    <a:pt x="6408420" y="0"/>
                  </a:lnTo>
                  <a:lnTo>
                    <a:pt x="5953125" y="454171"/>
                  </a:lnTo>
                  <a:lnTo>
                    <a:pt x="5953125" y="894660"/>
                  </a:lnTo>
                  <a:lnTo>
                    <a:pt x="6850094" y="0"/>
                  </a:lnTo>
                  <a:lnTo>
                    <a:pt x="6858000" y="0"/>
                  </a:lnTo>
                  <a:close/>
                  <a:moveTo>
                    <a:pt x="4552950" y="7696"/>
                  </a:moveTo>
                  <a:lnTo>
                    <a:pt x="4105275" y="454266"/>
                  </a:lnTo>
                  <a:lnTo>
                    <a:pt x="4105275" y="692753"/>
                  </a:lnTo>
                  <a:lnTo>
                    <a:pt x="4307777" y="692753"/>
                  </a:lnTo>
                  <a:lnTo>
                    <a:pt x="4552950" y="448185"/>
                  </a:lnTo>
                  <a:close/>
                  <a:moveTo>
                    <a:pt x="5938838" y="7696"/>
                  </a:moveTo>
                  <a:lnTo>
                    <a:pt x="5719763" y="226230"/>
                  </a:lnTo>
                  <a:lnTo>
                    <a:pt x="5500688" y="444764"/>
                  </a:lnTo>
                  <a:lnTo>
                    <a:pt x="5938838" y="444764"/>
                  </a:lnTo>
                  <a:close/>
                  <a:moveTo>
                    <a:pt x="6497955" y="1753498"/>
                  </a:moveTo>
                  <a:lnTo>
                    <a:pt x="6858000" y="1394342"/>
                  </a:lnTo>
                  <a:lnTo>
                    <a:pt x="6858000" y="1374199"/>
                  </a:lnTo>
                  <a:lnTo>
                    <a:pt x="6497955" y="1733355"/>
                  </a:lnTo>
                  <a:close/>
                  <a:moveTo>
                    <a:pt x="3586924" y="3492270"/>
                  </a:moveTo>
                  <a:lnTo>
                    <a:pt x="3226880" y="3851426"/>
                  </a:lnTo>
                  <a:lnTo>
                    <a:pt x="3247073" y="3851426"/>
                  </a:lnTo>
                  <a:lnTo>
                    <a:pt x="3607118" y="3492270"/>
                  </a:lnTo>
                  <a:close/>
                  <a:moveTo>
                    <a:pt x="6199156" y="3626526"/>
                  </a:moveTo>
                  <a:lnTo>
                    <a:pt x="6334125" y="3492365"/>
                  </a:lnTo>
                  <a:lnTo>
                    <a:pt x="6312885" y="3492365"/>
                  </a:lnTo>
                  <a:lnTo>
                    <a:pt x="6163628" y="3640873"/>
                  </a:lnTo>
                  <a:lnTo>
                    <a:pt x="6164676" y="3640873"/>
                  </a:lnTo>
                  <a:lnTo>
                    <a:pt x="5953125" y="3851521"/>
                  </a:lnTo>
                  <a:lnTo>
                    <a:pt x="5973318" y="3851521"/>
                  </a:lnTo>
                  <a:lnTo>
                    <a:pt x="6184487" y="3640873"/>
                  </a:lnTo>
                  <a:lnTo>
                    <a:pt x="6625685" y="3640873"/>
                  </a:lnTo>
                  <a:lnTo>
                    <a:pt x="6414516" y="3851521"/>
                  </a:lnTo>
                  <a:lnTo>
                    <a:pt x="6665595" y="3851521"/>
                  </a:lnTo>
                  <a:lnTo>
                    <a:pt x="6858000" y="3659971"/>
                  </a:lnTo>
                  <a:lnTo>
                    <a:pt x="6858000" y="3639828"/>
                  </a:lnTo>
                  <a:lnTo>
                    <a:pt x="6650451" y="3846865"/>
                  </a:lnTo>
                  <a:lnTo>
                    <a:pt x="6650451" y="3636122"/>
                  </a:lnTo>
                  <a:lnTo>
                    <a:pt x="6858000" y="3429085"/>
                  </a:lnTo>
                  <a:lnTo>
                    <a:pt x="6858000" y="3408942"/>
                  </a:lnTo>
                  <a:lnTo>
                    <a:pt x="6639687" y="3626621"/>
                  </a:lnTo>
                  <a:close/>
                  <a:moveTo>
                    <a:pt x="5050918" y="3492365"/>
                  </a:moveTo>
                  <a:lnTo>
                    <a:pt x="4690872" y="3851521"/>
                  </a:lnTo>
                  <a:lnTo>
                    <a:pt x="4711065" y="3851521"/>
                  </a:lnTo>
                  <a:lnTo>
                    <a:pt x="5071110" y="3492365"/>
                  </a:lnTo>
                  <a:close/>
                  <a:moveTo>
                    <a:pt x="4589050" y="3492365"/>
                  </a:moveTo>
                  <a:lnTo>
                    <a:pt x="4235006" y="3845630"/>
                  </a:lnTo>
                  <a:lnTo>
                    <a:pt x="4235006" y="3492365"/>
                  </a:lnTo>
                  <a:lnTo>
                    <a:pt x="3678174" y="3492365"/>
                  </a:lnTo>
                  <a:lnTo>
                    <a:pt x="3678174" y="3851521"/>
                  </a:lnTo>
                  <a:lnTo>
                    <a:pt x="3881533" y="3851521"/>
                  </a:lnTo>
                  <a:lnTo>
                    <a:pt x="4220718" y="3513173"/>
                  </a:lnTo>
                  <a:lnTo>
                    <a:pt x="4220718" y="3851521"/>
                  </a:lnTo>
                  <a:lnTo>
                    <a:pt x="4249293" y="3851521"/>
                  </a:lnTo>
                  <a:lnTo>
                    <a:pt x="4609338" y="3492365"/>
                  </a:lnTo>
                  <a:close/>
                  <a:moveTo>
                    <a:pt x="5851684" y="3492365"/>
                  </a:moveTo>
                  <a:lnTo>
                    <a:pt x="5497354" y="3845915"/>
                  </a:lnTo>
                  <a:lnTo>
                    <a:pt x="5497354" y="3492365"/>
                  </a:lnTo>
                  <a:lnTo>
                    <a:pt x="5391150" y="3492365"/>
                  </a:lnTo>
                  <a:lnTo>
                    <a:pt x="5031105" y="3851521"/>
                  </a:lnTo>
                  <a:lnTo>
                    <a:pt x="5512118" y="3851521"/>
                  </a:lnTo>
                  <a:lnTo>
                    <a:pt x="5872163" y="3492365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BE91C62F-8500-222E-60CE-2B177EB2A3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6662B2-2F70-02B4-10DA-282CDBA523DC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0A6A68-7DF0-4620-1E4C-A9354C2D32D2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1213794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>
                  <a:solidFill>
                    <a:schemeClr val="bg1"/>
                  </a:solidFill>
                </a:rPr>
                <a:t>Q&amp;A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4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4D10F-7386-F44C-9FF1-7AD499F2F9A6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BC10DE1B-08AA-5647-8796-6745DC4830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CB9E5F9C-C0DF-1243-BA98-DEC0BC6E22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DCE98C-E8A6-4948-8108-E9F512B100D0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548DF-F439-6D4A-8AF0-E7651503A143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2487540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 dirty="0">
                  <a:solidFill>
                    <a:schemeClr val="bg1"/>
                  </a:solidFill>
                </a:rPr>
                <a:t>Thank You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EDD8D-EA0A-2DC9-31D2-DD36B660AA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4" name="Graphic 10">
              <a:extLst>
                <a:ext uri="{FF2B5EF4-FFF2-40B4-BE49-F238E27FC236}">
                  <a16:creationId xmlns:a16="http://schemas.microsoft.com/office/drawing/2014/main" id="{75E8D946-7E22-774A-0475-D091C26C72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A806A768-5480-46B4-D61C-B8218CB914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F5A89B-ACBE-02A3-C539-ABAA04ABB1E4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9BE553-63CC-A800-0E2D-A5CDC686BB8D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2487540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>
                  <a:solidFill>
                    <a:schemeClr val="bg1"/>
                  </a:solidFill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4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Logo and Brand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942B944D-F963-9A49-8FBE-00E064F7DDE1}"/>
              </a:ext>
            </a:extLst>
          </p:cNvPr>
          <p:cNvSpPr>
            <a:spLocks noChangeAspect="1"/>
          </p:cNvSpPr>
          <p:nvPr/>
        </p:nvSpPr>
        <p:spPr>
          <a:xfrm>
            <a:off x="2742334" y="1628580"/>
            <a:ext cx="3749040" cy="10764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89768F-393C-5044-971D-44AAC0DCEFB6}"/>
              </a:ext>
            </a:extLst>
          </p:cNvPr>
          <p:cNvSpPr/>
          <p:nvPr/>
        </p:nvSpPr>
        <p:spPr>
          <a:xfrm>
            <a:off x="2743199" y="3160291"/>
            <a:ext cx="2384995" cy="247597"/>
          </a:xfrm>
          <a:custGeom>
            <a:avLst/>
            <a:gdLst>
              <a:gd name="connsiteX0" fmla="*/ 46673 w 4363402"/>
              <a:gd name="connsiteY0" fmla="*/ 67666 h 452983"/>
              <a:gd name="connsiteX1" fmla="*/ 46673 w 4363402"/>
              <a:gd name="connsiteY1" fmla="*/ 165405 h 452983"/>
              <a:gd name="connsiteX2" fmla="*/ 178118 w 4363402"/>
              <a:gd name="connsiteY2" fmla="*/ 165405 h 452983"/>
              <a:gd name="connsiteX3" fmla="*/ 171450 w 4363402"/>
              <a:gd name="connsiteY3" fmla="*/ 203937 h 452983"/>
              <a:gd name="connsiteX4" fmla="*/ 46673 w 4363402"/>
              <a:gd name="connsiteY4" fmla="*/ 203937 h 452983"/>
              <a:gd name="connsiteX5" fmla="*/ 46673 w 4363402"/>
              <a:gd name="connsiteY5" fmla="*/ 310134 h 452983"/>
              <a:gd name="connsiteX6" fmla="*/ 210503 w 4363402"/>
              <a:gd name="connsiteY6" fmla="*/ 310134 h 452983"/>
              <a:gd name="connsiteX7" fmla="*/ 210503 w 4363402"/>
              <a:gd name="connsiteY7" fmla="*/ 348666 h 452983"/>
              <a:gd name="connsiteX8" fmla="*/ 0 w 4363402"/>
              <a:gd name="connsiteY8" fmla="*/ 348666 h 452983"/>
              <a:gd name="connsiteX9" fmla="*/ 0 w 4363402"/>
              <a:gd name="connsiteY9" fmla="*/ 30074 h 452983"/>
              <a:gd name="connsiteX10" fmla="*/ 200978 w 4363402"/>
              <a:gd name="connsiteY10" fmla="*/ 30074 h 452983"/>
              <a:gd name="connsiteX11" fmla="*/ 200978 w 4363402"/>
              <a:gd name="connsiteY11" fmla="*/ 68605 h 452983"/>
              <a:gd name="connsiteX12" fmla="*/ 46673 w 4363402"/>
              <a:gd name="connsiteY12" fmla="*/ 68605 h 452983"/>
              <a:gd name="connsiteX13" fmla="*/ 299085 w 4363402"/>
              <a:gd name="connsiteY13" fmla="*/ 173863 h 452983"/>
              <a:gd name="connsiteX14" fmla="*/ 306705 w 4363402"/>
              <a:gd name="connsiteY14" fmla="*/ 191719 h 452983"/>
              <a:gd name="connsiteX15" fmla="*/ 325755 w 4363402"/>
              <a:gd name="connsiteY15" fmla="*/ 202997 h 452983"/>
              <a:gd name="connsiteX16" fmla="*/ 351473 w 4363402"/>
              <a:gd name="connsiteY16" fmla="*/ 211455 h 452983"/>
              <a:gd name="connsiteX17" fmla="*/ 379095 w 4363402"/>
              <a:gd name="connsiteY17" fmla="*/ 219913 h 452983"/>
              <a:gd name="connsiteX18" fmla="*/ 404813 w 4363402"/>
              <a:gd name="connsiteY18" fmla="*/ 233070 h 452983"/>
              <a:gd name="connsiteX19" fmla="*/ 423863 w 4363402"/>
              <a:gd name="connsiteY19" fmla="*/ 252806 h 452983"/>
              <a:gd name="connsiteX20" fmla="*/ 431483 w 4363402"/>
              <a:gd name="connsiteY20" fmla="*/ 283820 h 452983"/>
              <a:gd name="connsiteX21" fmla="*/ 407670 w 4363402"/>
              <a:gd name="connsiteY21" fmla="*/ 335509 h 452983"/>
              <a:gd name="connsiteX22" fmla="*/ 340043 w 4363402"/>
              <a:gd name="connsiteY22" fmla="*/ 353365 h 452983"/>
              <a:gd name="connsiteX23" fmla="*/ 260985 w 4363402"/>
              <a:gd name="connsiteY23" fmla="*/ 333629 h 452983"/>
              <a:gd name="connsiteX24" fmla="*/ 260985 w 4363402"/>
              <a:gd name="connsiteY24" fmla="*/ 293218 h 452983"/>
              <a:gd name="connsiteX25" fmla="*/ 298133 w 4363402"/>
              <a:gd name="connsiteY25" fmla="*/ 312014 h 452983"/>
              <a:gd name="connsiteX26" fmla="*/ 341948 w 4363402"/>
              <a:gd name="connsiteY26" fmla="*/ 319532 h 452983"/>
              <a:gd name="connsiteX27" fmla="*/ 378143 w 4363402"/>
              <a:gd name="connsiteY27" fmla="*/ 311074 h 452983"/>
              <a:gd name="connsiteX28" fmla="*/ 391478 w 4363402"/>
              <a:gd name="connsiteY28" fmla="*/ 287579 h 452983"/>
              <a:gd name="connsiteX29" fmla="*/ 383858 w 4363402"/>
              <a:gd name="connsiteY29" fmla="*/ 268783 h 452983"/>
              <a:gd name="connsiteX30" fmla="*/ 364808 w 4363402"/>
              <a:gd name="connsiteY30" fmla="*/ 256565 h 452983"/>
              <a:gd name="connsiteX31" fmla="*/ 339090 w 4363402"/>
              <a:gd name="connsiteY31" fmla="*/ 248107 h 452983"/>
              <a:gd name="connsiteX32" fmla="*/ 311468 w 4363402"/>
              <a:gd name="connsiteY32" fmla="*/ 239649 h 452983"/>
              <a:gd name="connsiteX33" fmla="*/ 285750 w 4363402"/>
              <a:gd name="connsiteY33" fmla="*/ 227432 h 452983"/>
              <a:gd name="connsiteX34" fmla="*/ 266700 w 4363402"/>
              <a:gd name="connsiteY34" fmla="*/ 208636 h 452983"/>
              <a:gd name="connsiteX35" fmla="*/ 259080 w 4363402"/>
              <a:gd name="connsiteY35" fmla="*/ 179502 h 452983"/>
              <a:gd name="connsiteX36" fmla="*/ 282893 w 4363402"/>
              <a:gd name="connsiteY36" fmla="*/ 129692 h 452983"/>
              <a:gd name="connsiteX37" fmla="*/ 349568 w 4363402"/>
              <a:gd name="connsiteY37" fmla="*/ 111836 h 452983"/>
              <a:gd name="connsiteX38" fmla="*/ 420053 w 4363402"/>
              <a:gd name="connsiteY38" fmla="*/ 129692 h 452983"/>
              <a:gd name="connsiteX39" fmla="*/ 420053 w 4363402"/>
              <a:gd name="connsiteY39" fmla="*/ 168224 h 452983"/>
              <a:gd name="connsiteX40" fmla="*/ 387668 w 4363402"/>
              <a:gd name="connsiteY40" fmla="*/ 150368 h 452983"/>
              <a:gd name="connsiteX41" fmla="*/ 347663 w 4363402"/>
              <a:gd name="connsiteY41" fmla="*/ 143789 h 452983"/>
              <a:gd name="connsiteX42" fmla="*/ 312420 w 4363402"/>
              <a:gd name="connsiteY42" fmla="*/ 151308 h 452983"/>
              <a:gd name="connsiteX43" fmla="*/ 299085 w 4363402"/>
              <a:gd name="connsiteY43" fmla="*/ 173863 h 452983"/>
              <a:gd name="connsiteX44" fmla="*/ 516255 w 4363402"/>
              <a:gd name="connsiteY44" fmla="*/ 173863 h 452983"/>
              <a:gd name="connsiteX45" fmla="*/ 523875 w 4363402"/>
              <a:gd name="connsiteY45" fmla="*/ 191719 h 452983"/>
              <a:gd name="connsiteX46" fmla="*/ 542925 w 4363402"/>
              <a:gd name="connsiteY46" fmla="*/ 202997 h 452983"/>
              <a:gd name="connsiteX47" fmla="*/ 568643 w 4363402"/>
              <a:gd name="connsiteY47" fmla="*/ 211455 h 452983"/>
              <a:gd name="connsiteX48" fmla="*/ 596265 w 4363402"/>
              <a:gd name="connsiteY48" fmla="*/ 219913 h 452983"/>
              <a:gd name="connsiteX49" fmla="*/ 621983 w 4363402"/>
              <a:gd name="connsiteY49" fmla="*/ 233070 h 452983"/>
              <a:gd name="connsiteX50" fmla="*/ 641033 w 4363402"/>
              <a:gd name="connsiteY50" fmla="*/ 252806 h 452983"/>
              <a:gd name="connsiteX51" fmla="*/ 648653 w 4363402"/>
              <a:gd name="connsiteY51" fmla="*/ 283820 h 452983"/>
              <a:gd name="connsiteX52" fmla="*/ 624840 w 4363402"/>
              <a:gd name="connsiteY52" fmla="*/ 335509 h 452983"/>
              <a:gd name="connsiteX53" fmla="*/ 557213 w 4363402"/>
              <a:gd name="connsiteY53" fmla="*/ 353365 h 452983"/>
              <a:gd name="connsiteX54" fmla="*/ 478155 w 4363402"/>
              <a:gd name="connsiteY54" fmla="*/ 333629 h 452983"/>
              <a:gd name="connsiteX55" fmla="*/ 478155 w 4363402"/>
              <a:gd name="connsiteY55" fmla="*/ 293218 h 452983"/>
              <a:gd name="connsiteX56" fmla="*/ 515303 w 4363402"/>
              <a:gd name="connsiteY56" fmla="*/ 312014 h 452983"/>
              <a:gd name="connsiteX57" fmla="*/ 559118 w 4363402"/>
              <a:gd name="connsiteY57" fmla="*/ 319532 h 452983"/>
              <a:gd name="connsiteX58" fmla="*/ 595313 w 4363402"/>
              <a:gd name="connsiteY58" fmla="*/ 311074 h 452983"/>
              <a:gd name="connsiteX59" fmla="*/ 608648 w 4363402"/>
              <a:gd name="connsiteY59" fmla="*/ 287579 h 452983"/>
              <a:gd name="connsiteX60" fmla="*/ 601028 w 4363402"/>
              <a:gd name="connsiteY60" fmla="*/ 268783 h 452983"/>
              <a:gd name="connsiteX61" fmla="*/ 581978 w 4363402"/>
              <a:gd name="connsiteY61" fmla="*/ 256565 h 452983"/>
              <a:gd name="connsiteX62" fmla="*/ 556260 w 4363402"/>
              <a:gd name="connsiteY62" fmla="*/ 248107 h 452983"/>
              <a:gd name="connsiteX63" fmla="*/ 528638 w 4363402"/>
              <a:gd name="connsiteY63" fmla="*/ 239649 h 452983"/>
              <a:gd name="connsiteX64" fmla="*/ 502920 w 4363402"/>
              <a:gd name="connsiteY64" fmla="*/ 227432 h 452983"/>
              <a:gd name="connsiteX65" fmla="*/ 483870 w 4363402"/>
              <a:gd name="connsiteY65" fmla="*/ 208636 h 452983"/>
              <a:gd name="connsiteX66" fmla="*/ 476250 w 4363402"/>
              <a:gd name="connsiteY66" fmla="*/ 179502 h 452983"/>
              <a:gd name="connsiteX67" fmla="*/ 500063 w 4363402"/>
              <a:gd name="connsiteY67" fmla="*/ 129692 h 452983"/>
              <a:gd name="connsiteX68" fmla="*/ 566738 w 4363402"/>
              <a:gd name="connsiteY68" fmla="*/ 111836 h 452983"/>
              <a:gd name="connsiteX69" fmla="*/ 637223 w 4363402"/>
              <a:gd name="connsiteY69" fmla="*/ 129692 h 452983"/>
              <a:gd name="connsiteX70" fmla="*/ 637223 w 4363402"/>
              <a:gd name="connsiteY70" fmla="*/ 168224 h 452983"/>
              <a:gd name="connsiteX71" fmla="*/ 604838 w 4363402"/>
              <a:gd name="connsiteY71" fmla="*/ 150368 h 452983"/>
              <a:gd name="connsiteX72" fmla="*/ 564833 w 4363402"/>
              <a:gd name="connsiteY72" fmla="*/ 143789 h 452983"/>
              <a:gd name="connsiteX73" fmla="*/ 529590 w 4363402"/>
              <a:gd name="connsiteY73" fmla="*/ 151308 h 452983"/>
              <a:gd name="connsiteX74" fmla="*/ 516255 w 4363402"/>
              <a:gd name="connsiteY74" fmla="*/ 173863 h 452983"/>
              <a:gd name="connsiteX75" fmla="*/ 734378 w 4363402"/>
              <a:gd name="connsiteY75" fmla="*/ 237769 h 452983"/>
              <a:gd name="connsiteX76" fmla="*/ 754380 w 4363402"/>
              <a:gd name="connsiteY76" fmla="*/ 297917 h 452983"/>
              <a:gd name="connsiteX77" fmla="*/ 808673 w 4363402"/>
              <a:gd name="connsiteY77" fmla="*/ 316713 h 452983"/>
              <a:gd name="connsiteX78" fmla="*/ 883920 w 4363402"/>
              <a:gd name="connsiteY78" fmla="*/ 288519 h 452983"/>
              <a:gd name="connsiteX79" fmla="*/ 883920 w 4363402"/>
              <a:gd name="connsiteY79" fmla="*/ 330810 h 452983"/>
              <a:gd name="connsiteX80" fmla="*/ 803910 w 4363402"/>
              <a:gd name="connsiteY80" fmla="*/ 352425 h 452983"/>
              <a:gd name="connsiteX81" fmla="*/ 721043 w 4363402"/>
              <a:gd name="connsiteY81" fmla="*/ 322351 h 452983"/>
              <a:gd name="connsiteX82" fmla="*/ 692468 w 4363402"/>
              <a:gd name="connsiteY82" fmla="*/ 233070 h 452983"/>
              <a:gd name="connsiteX83" fmla="*/ 720090 w 4363402"/>
              <a:gd name="connsiteY83" fmla="*/ 141910 h 452983"/>
              <a:gd name="connsiteX84" fmla="*/ 799148 w 4363402"/>
              <a:gd name="connsiteY84" fmla="*/ 109957 h 452983"/>
              <a:gd name="connsiteX85" fmla="*/ 870585 w 4363402"/>
              <a:gd name="connsiteY85" fmla="*/ 138151 h 452983"/>
              <a:gd name="connsiteX86" fmla="*/ 894398 w 4363402"/>
              <a:gd name="connsiteY86" fmla="*/ 221793 h 452983"/>
              <a:gd name="connsiteX87" fmla="*/ 894398 w 4363402"/>
              <a:gd name="connsiteY87" fmla="*/ 237769 h 452983"/>
              <a:gd name="connsiteX88" fmla="*/ 734378 w 4363402"/>
              <a:gd name="connsiteY88" fmla="*/ 237769 h 452983"/>
              <a:gd name="connsiteX89" fmla="*/ 798195 w 4363402"/>
              <a:gd name="connsiteY89" fmla="*/ 142850 h 452983"/>
              <a:gd name="connsiteX90" fmla="*/ 735330 w 4363402"/>
              <a:gd name="connsiteY90" fmla="*/ 206756 h 452983"/>
              <a:gd name="connsiteX91" fmla="*/ 853440 w 4363402"/>
              <a:gd name="connsiteY91" fmla="*/ 206756 h 452983"/>
              <a:gd name="connsiteX92" fmla="*/ 838200 w 4363402"/>
              <a:gd name="connsiteY92" fmla="*/ 157886 h 452983"/>
              <a:gd name="connsiteX93" fmla="*/ 798195 w 4363402"/>
              <a:gd name="connsiteY93" fmla="*/ 142850 h 452983"/>
              <a:gd name="connsiteX94" fmla="*/ 996315 w 4363402"/>
              <a:gd name="connsiteY94" fmla="*/ 111836 h 452983"/>
              <a:gd name="connsiteX95" fmla="*/ 996315 w 4363402"/>
              <a:gd name="connsiteY95" fmla="*/ 148488 h 452983"/>
              <a:gd name="connsiteX96" fmla="*/ 1073468 w 4363402"/>
              <a:gd name="connsiteY96" fmla="*/ 109017 h 452983"/>
              <a:gd name="connsiteX97" fmla="*/ 1132523 w 4363402"/>
              <a:gd name="connsiteY97" fmla="*/ 131572 h 452983"/>
              <a:gd name="connsiteX98" fmla="*/ 1153478 w 4363402"/>
              <a:gd name="connsiteY98" fmla="*/ 197358 h 452983"/>
              <a:gd name="connsiteX99" fmla="*/ 1153478 w 4363402"/>
              <a:gd name="connsiteY99" fmla="*/ 347726 h 452983"/>
              <a:gd name="connsiteX100" fmla="*/ 1110615 w 4363402"/>
              <a:gd name="connsiteY100" fmla="*/ 347726 h 452983"/>
              <a:gd name="connsiteX101" fmla="*/ 1110615 w 4363402"/>
              <a:gd name="connsiteY101" fmla="*/ 202997 h 452983"/>
              <a:gd name="connsiteX102" fmla="*/ 1064895 w 4363402"/>
              <a:gd name="connsiteY102" fmla="*/ 145669 h 452983"/>
              <a:gd name="connsiteX103" fmla="*/ 1028700 w 4363402"/>
              <a:gd name="connsiteY103" fmla="*/ 155067 h 452983"/>
              <a:gd name="connsiteX104" fmla="*/ 998220 w 4363402"/>
              <a:gd name="connsiteY104" fmla="*/ 181381 h 452983"/>
              <a:gd name="connsiteX105" fmla="*/ 998220 w 4363402"/>
              <a:gd name="connsiteY105" fmla="*/ 348666 h 452983"/>
              <a:gd name="connsiteX106" fmla="*/ 955358 w 4363402"/>
              <a:gd name="connsiteY106" fmla="*/ 348666 h 452983"/>
              <a:gd name="connsiteX107" fmla="*/ 955358 w 4363402"/>
              <a:gd name="connsiteY107" fmla="*/ 120294 h 452983"/>
              <a:gd name="connsiteX108" fmla="*/ 996315 w 4363402"/>
              <a:gd name="connsiteY108" fmla="*/ 111836 h 452983"/>
              <a:gd name="connsiteX109" fmla="*/ 1195388 w 4363402"/>
              <a:gd name="connsiteY109" fmla="*/ 113716 h 452983"/>
              <a:gd name="connsiteX110" fmla="*/ 1240155 w 4363402"/>
              <a:gd name="connsiteY110" fmla="*/ 113716 h 452983"/>
              <a:gd name="connsiteX111" fmla="*/ 1240155 w 4363402"/>
              <a:gd name="connsiteY111" fmla="*/ 56388 h 452983"/>
              <a:gd name="connsiteX112" fmla="*/ 1283018 w 4363402"/>
              <a:gd name="connsiteY112" fmla="*/ 46990 h 452983"/>
              <a:gd name="connsiteX113" fmla="*/ 1283018 w 4363402"/>
              <a:gd name="connsiteY113" fmla="*/ 114656 h 452983"/>
              <a:gd name="connsiteX114" fmla="*/ 1356360 w 4363402"/>
              <a:gd name="connsiteY114" fmla="*/ 114656 h 452983"/>
              <a:gd name="connsiteX115" fmla="*/ 1356360 w 4363402"/>
              <a:gd name="connsiteY115" fmla="*/ 149428 h 452983"/>
              <a:gd name="connsiteX116" fmla="*/ 1283018 w 4363402"/>
              <a:gd name="connsiteY116" fmla="*/ 149428 h 452983"/>
              <a:gd name="connsiteX117" fmla="*/ 1283018 w 4363402"/>
              <a:gd name="connsiteY117" fmla="*/ 274422 h 452983"/>
              <a:gd name="connsiteX118" fmla="*/ 1290638 w 4363402"/>
              <a:gd name="connsiteY118" fmla="*/ 305435 h 452983"/>
              <a:gd name="connsiteX119" fmla="*/ 1316355 w 4363402"/>
              <a:gd name="connsiteY119" fmla="*/ 315773 h 452983"/>
              <a:gd name="connsiteX120" fmla="*/ 1339215 w 4363402"/>
              <a:gd name="connsiteY120" fmla="*/ 312014 h 452983"/>
              <a:gd name="connsiteX121" fmla="*/ 1358265 w 4363402"/>
              <a:gd name="connsiteY121" fmla="*/ 301676 h 452983"/>
              <a:gd name="connsiteX122" fmla="*/ 1358265 w 4363402"/>
              <a:gd name="connsiteY122" fmla="*/ 341147 h 452983"/>
              <a:gd name="connsiteX123" fmla="*/ 1308735 w 4363402"/>
              <a:gd name="connsiteY123" fmla="*/ 352425 h 452983"/>
              <a:gd name="connsiteX124" fmla="*/ 1240155 w 4363402"/>
              <a:gd name="connsiteY124" fmla="*/ 279121 h 452983"/>
              <a:gd name="connsiteX125" fmla="*/ 1240155 w 4363402"/>
              <a:gd name="connsiteY125" fmla="*/ 149428 h 452983"/>
              <a:gd name="connsiteX126" fmla="*/ 1188720 w 4363402"/>
              <a:gd name="connsiteY126" fmla="*/ 149428 h 452983"/>
              <a:gd name="connsiteX127" fmla="*/ 1195388 w 4363402"/>
              <a:gd name="connsiteY127" fmla="*/ 113716 h 452983"/>
              <a:gd name="connsiteX128" fmla="*/ 1438275 w 4363402"/>
              <a:gd name="connsiteY128" fmla="*/ 74244 h 452983"/>
              <a:gd name="connsiteX129" fmla="*/ 1418273 w 4363402"/>
              <a:gd name="connsiteY129" fmla="*/ 67666 h 452983"/>
              <a:gd name="connsiteX130" fmla="*/ 1410653 w 4363402"/>
              <a:gd name="connsiteY130" fmla="*/ 48870 h 452983"/>
              <a:gd name="connsiteX131" fmla="*/ 1418273 w 4363402"/>
              <a:gd name="connsiteY131" fmla="*/ 30074 h 452983"/>
              <a:gd name="connsiteX132" fmla="*/ 1438275 w 4363402"/>
              <a:gd name="connsiteY132" fmla="*/ 22555 h 452983"/>
              <a:gd name="connsiteX133" fmla="*/ 1458278 w 4363402"/>
              <a:gd name="connsiteY133" fmla="*/ 30074 h 452983"/>
              <a:gd name="connsiteX134" fmla="*/ 1465898 w 4363402"/>
              <a:gd name="connsiteY134" fmla="*/ 48870 h 452983"/>
              <a:gd name="connsiteX135" fmla="*/ 1458278 w 4363402"/>
              <a:gd name="connsiteY135" fmla="*/ 67666 h 452983"/>
              <a:gd name="connsiteX136" fmla="*/ 1438275 w 4363402"/>
              <a:gd name="connsiteY136" fmla="*/ 74244 h 452983"/>
              <a:gd name="connsiteX137" fmla="*/ 1417320 w 4363402"/>
              <a:gd name="connsiteY137" fmla="*/ 121234 h 452983"/>
              <a:gd name="connsiteX138" fmla="*/ 1460183 w 4363402"/>
              <a:gd name="connsiteY138" fmla="*/ 111836 h 452983"/>
              <a:gd name="connsiteX139" fmla="*/ 1460183 w 4363402"/>
              <a:gd name="connsiteY139" fmla="*/ 348666 h 452983"/>
              <a:gd name="connsiteX140" fmla="*/ 1417320 w 4363402"/>
              <a:gd name="connsiteY140" fmla="*/ 348666 h 452983"/>
              <a:gd name="connsiteX141" fmla="*/ 1417320 w 4363402"/>
              <a:gd name="connsiteY141" fmla="*/ 121234 h 452983"/>
              <a:gd name="connsiteX142" fmla="*/ 1523048 w 4363402"/>
              <a:gd name="connsiteY142" fmla="*/ 287579 h 452983"/>
              <a:gd name="connsiteX143" fmla="*/ 1557338 w 4363402"/>
              <a:gd name="connsiteY143" fmla="*/ 229311 h 452983"/>
              <a:gd name="connsiteX144" fmla="*/ 1664018 w 4363402"/>
              <a:gd name="connsiteY144" fmla="*/ 210515 h 452983"/>
              <a:gd name="connsiteX145" fmla="*/ 1664018 w 4363402"/>
              <a:gd name="connsiteY145" fmla="*/ 197358 h 452983"/>
              <a:gd name="connsiteX146" fmla="*/ 1650683 w 4363402"/>
              <a:gd name="connsiteY146" fmla="*/ 157886 h 452983"/>
              <a:gd name="connsiteX147" fmla="*/ 1612583 w 4363402"/>
              <a:gd name="connsiteY147" fmla="*/ 143789 h 452983"/>
              <a:gd name="connsiteX148" fmla="*/ 1573530 w 4363402"/>
              <a:gd name="connsiteY148" fmla="*/ 151308 h 452983"/>
              <a:gd name="connsiteX149" fmla="*/ 1537335 w 4363402"/>
              <a:gd name="connsiteY149" fmla="*/ 172923 h 452983"/>
              <a:gd name="connsiteX150" fmla="*/ 1537335 w 4363402"/>
              <a:gd name="connsiteY150" fmla="*/ 130632 h 452983"/>
              <a:gd name="connsiteX151" fmla="*/ 1616393 w 4363402"/>
              <a:gd name="connsiteY151" fmla="*/ 108077 h 452983"/>
              <a:gd name="connsiteX152" fmla="*/ 1682115 w 4363402"/>
              <a:gd name="connsiteY152" fmla="*/ 130632 h 452983"/>
              <a:gd name="connsiteX153" fmla="*/ 1705928 w 4363402"/>
              <a:gd name="connsiteY153" fmla="*/ 195478 h 452983"/>
              <a:gd name="connsiteX154" fmla="*/ 1705928 w 4363402"/>
              <a:gd name="connsiteY154" fmla="*/ 346786 h 452983"/>
              <a:gd name="connsiteX155" fmla="*/ 1666875 w 4363402"/>
              <a:gd name="connsiteY155" fmla="*/ 346786 h 452983"/>
              <a:gd name="connsiteX156" fmla="*/ 1666875 w 4363402"/>
              <a:gd name="connsiteY156" fmla="*/ 318592 h 452983"/>
              <a:gd name="connsiteX157" fmla="*/ 1635443 w 4363402"/>
              <a:gd name="connsiteY157" fmla="*/ 343967 h 452983"/>
              <a:gd name="connsiteX158" fmla="*/ 1593533 w 4363402"/>
              <a:gd name="connsiteY158" fmla="*/ 352425 h 452983"/>
              <a:gd name="connsiteX159" fmla="*/ 1542098 w 4363402"/>
              <a:gd name="connsiteY159" fmla="*/ 334569 h 452983"/>
              <a:gd name="connsiteX160" fmla="*/ 1523048 w 4363402"/>
              <a:gd name="connsiteY160" fmla="*/ 287579 h 452983"/>
              <a:gd name="connsiteX161" fmla="*/ 1604010 w 4363402"/>
              <a:gd name="connsiteY161" fmla="*/ 318592 h 452983"/>
              <a:gd name="connsiteX162" fmla="*/ 1637348 w 4363402"/>
              <a:gd name="connsiteY162" fmla="*/ 311074 h 452983"/>
              <a:gd name="connsiteX163" fmla="*/ 1664018 w 4363402"/>
              <a:gd name="connsiteY163" fmla="*/ 291338 h 452983"/>
              <a:gd name="connsiteX164" fmla="*/ 1664018 w 4363402"/>
              <a:gd name="connsiteY164" fmla="*/ 240589 h 452983"/>
              <a:gd name="connsiteX165" fmla="*/ 1588770 w 4363402"/>
              <a:gd name="connsiteY165" fmla="*/ 250927 h 452983"/>
              <a:gd name="connsiteX166" fmla="*/ 1564958 w 4363402"/>
              <a:gd name="connsiteY166" fmla="*/ 284759 h 452983"/>
              <a:gd name="connsiteX167" fmla="*/ 1574483 w 4363402"/>
              <a:gd name="connsiteY167" fmla="*/ 309194 h 452983"/>
              <a:gd name="connsiteX168" fmla="*/ 1604010 w 4363402"/>
              <a:gd name="connsiteY168" fmla="*/ 318592 h 452983"/>
              <a:gd name="connsiteX169" fmla="*/ 1826895 w 4363402"/>
              <a:gd name="connsiteY169" fmla="*/ 348666 h 452983"/>
              <a:gd name="connsiteX170" fmla="*/ 1784033 w 4363402"/>
              <a:gd name="connsiteY170" fmla="*/ 348666 h 452983"/>
              <a:gd name="connsiteX171" fmla="*/ 1784033 w 4363402"/>
              <a:gd name="connsiteY171" fmla="*/ 10338 h 452983"/>
              <a:gd name="connsiteX172" fmla="*/ 1826895 w 4363402"/>
              <a:gd name="connsiteY172" fmla="*/ 940 h 452983"/>
              <a:gd name="connsiteX173" fmla="*/ 1826895 w 4363402"/>
              <a:gd name="connsiteY173" fmla="*/ 348666 h 452983"/>
              <a:gd name="connsiteX174" fmla="*/ 1986915 w 4363402"/>
              <a:gd name="connsiteY174" fmla="*/ 113716 h 452983"/>
              <a:gd name="connsiteX175" fmla="*/ 2031683 w 4363402"/>
              <a:gd name="connsiteY175" fmla="*/ 113716 h 452983"/>
              <a:gd name="connsiteX176" fmla="*/ 2031683 w 4363402"/>
              <a:gd name="connsiteY176" fmla="*/ 56388 h 452983"/>
              <a:gd name="connsiteX177" fmla="*/ 2074545 w 4363402"/>
              <a:gd name="connsiteY177" fmla="*/ 46990 h 452983"/>
              <a:gd name="connsiteX178" fmla="*/ 2074545 w 4363402"/>
              <a:gd name="connsiteY178" fmla="*/ 114656 h 452983"/>
              <a:gd name="connsiteX179" fmla="*/ 2147888 w 4363402"/>
              <a:gd name="connsiteY179" fmla="*/ 114656 h 452983"/>
              <a:gd name="connsiteX180" fmla="*/ 2147888 w 4363402"/>
              <a:gd name="connsiteY180" fmla="*/ 149428 h 452983"/>
              <a:gd name="connsiteX181" fmla="*/ 2074545 w 4363402"/>
              <a:gd name="connsiteY181" fmla="*/ 149428 h 452983"/>
              <a:gd name="connsiteX182" fmla="*/ 2074545 w 4363402"/>
              <a:gd name="connsiteY182" fmla="*/ 274422 h 452983"/>
              <a:gd name="connsiteX183" fmla="*/ 2082165 w 4363402"/>
              <a:gd name="connsiteY183" fmla="*/ 305435 h 452983"/>
              <a:gd name="connsiteX184" fmla="*/ 2107883 w 4363402"/>
              <a:gd name="connsiteY184" fmla="*/ 315773 h 452983"/>
              <a:gd name="connsiteX185" fmla="*/ 2130743 w 4363402"/>
              <a:gd name="connsiteY185" fmla="*/ 312014 h 452983"/>
              <a:gd name="connsiteX186" fmla="*/ 2149793 w 4363402"/>
              <a:gd name="connsiteY186" fmla="*/ 301676 h 452983"/>
              <a:gd name="connsiteX187" fmla="*/ 2149793 w 4363402"/>
              <a:gd name="connsiteY187" fmla="*/ 341147 h 452983"/>
              <a:gd name="connsiteX188" fmla="*/ 2100263 w 4363402"/>
              <a:gd name="connsiteY188" fmla="*/ 352425 h 452983"/>
              <a:gd name="connsiteX189" fmla="*/ 2031683 w 4363402"/>
              <a:gd name="connsiteY189" fmla="*/ 279121 h 452983"/>
              <a:gd name="connsiteX190" fmla="*/ 2031683 w 4363402"/>
              <a:gd name="connsiteY190" fmla="*/ 149428 h 452983"/>
              <a:gd name="connsiteX191" fmla="*/ 1981200 w 4363402"/>
              <a:gd name="connsiteY191" fmla="*/ 149428 h 452983"/>
              <a:gd name="connsiteX192" fmla="*/ 1986915 w 4363402"/>
              <a:gd name="connsiteY192" fmla="*/ 113716 h 452983"/>
              <a:gd name="connsiteX193" fmla="*/ 2231708 w 4363402"/>
              <a:gd name="connsiteY193" fmla="*/ 237769 h 452983"/>
              <a:gd name="connsiteX194" fmla="*/ 2251710 w 4363402"/>
              <a:gd name="connsiteY194" fmla="*/ 297917 h 452983"/>
              <a:gd name="connsiteX195" fmla="*/ 2306003 w 4363402"/>
              <a:gd name="connsiteY195" fmla="*/ 316713 h 452983"/>
              <a:gd name="connsiteX196" fmla="*/ 2381250 w 4363402"/>
              <a:gd name="connsiteY196" fmla="*/ 288519 h 452983"/>
              <a:gd name="connsiteX197" fmla="*/ 2381250 w 4363402"/>
              <a:gd name="connsiteY197" fmla="*/ 330810 h 452983"/>
              <a:gd name="connsiteX198" fmla="*/ 2301240 w 4363402"/>
              <a:gd name="connsiteY198" fmla="*/ 352425 h 452983"/>
              <a:gd name="connsiteX199" fmla="*/ 2218373 w 4363402"/>
              <a:gd name="connsiteY199" fmla="*/ 322351 h 452983"/>
              <a:gd name="connsiteX200" fmla="*/ 2189798 w 4363402"/>
              <a:gd name="connsiteY200" fmla="*/ 233070 h 452983"/>
              <a:gd name="connsiteX201" fmla="*/ 2217420 w 4363402"/>
              <a:gd name="connsiteY201" fmla="*/ 141910 h 452983"/>
              <a:gd name="connsiteX202" fmla="*/ 2296478 w 4363402"/>
              <a:gd name="connsiteY202" fmla="*/ 109957 h 452983"/>
              <a:gd name="connsiteX203" fmla="*/ 2367915 w 4363402"/>
              <a:gd name="connsiteY203" fmla="*/ 138151 h 452983"/>
              <a:gd name="connsiteX204" fmla="*/ 2391728 w 4363402"/>
              <a:gd name="connsiteY204" fmla="*/ 221793 h 452983"/>
              <a:gd name="connsiteX205" fmla="*/ 2391728 w 4363402"/>
              <a:gd name="connsiteY205" fmla="*/ 237769 h 452983"/>
              <a:gd name="connsiteX206" fmla="*/ 2231708 w 4363402"/>
              <a:gd name="connsiteY206" fmla="*/ 237769 h 452983"/>
              <a:gd name="connsiteX207" fmla="*/ 2295525 w 4363402"/>
              <a:gd name="connsiteY207" fmla="*/ 142850 h 452983"/>
              <a:gd name="connsiteX208" fmla="*/ 2232660 w 4363402"/>
              <a:gd name="connsiteY208" fmla="*/ 206756 h 452983"/>
              <a:gd name="connsiteX209" fmla="*/ 2350770 w 4363402"/>
              <a:gd name="connsiteY209" fmla="*/ 206756 h 452983"/>
              <a:gd name="connsiteX210" fmla="*/ 2335530 w 4363402"/>
              <a:gd name="connsiteY210" fmla="*/ 157886 h 452983"/>
              <a:gd name="connsiteX211" fmla="*/ 2295525 w 4363402"/>
              <a:gd name="connsiteY211" fmla="*/ 142850 h 452983"/>
              <a:gd name="connsiteX212" fmla="*/ 2486025 w 4363402"/>
              <a:gd name="connsiteY212" fmla="*/ 232131 h 452983"/>
              <a:gd name="connsiteX213" fmla="*/ 2554605 w 4363402"/>
              <a:gd name="connsiteY213" fmla="*/ 316713 h 452983"/>
              <a:gd name="connsiteX214" fmla="*/ 2623185 w 4363402"/>
              <a:gd name="connsiteY214" fmla="*/ 290398 h 452983"/>
              <a:gd name="connsiteX215" fmla="*/ 2623185 w 4363402"/>
              <a:gd name="connsiteY215" fmla="*/ 332689 h 452983"/>
              <a:gd name="connsiteX216" fmla="*/ 2549843 w 4363402"/>
              <a:gd name="connsiteY216" fmla="*/ 352425 h 452983"/>
              <a:gd name="connsiteX217" fmla="*/ 2468880 w 4363402"/>
              <a:gd name="connsiteY217" fmla="*/ 321412 h 452983"/>
              <a:gd name="connsiteX218" fmla="*/ 2441258 w 4363402"/>
              <a:gd name="connsiteY218" fmla="*/ 230251 h 452983"/>
              <a:gd name="connsiteX219" fmla="*/ 2469833 w 4363402"/>
              <a:gd name="connsiteY219" fmla="*/ 140030 h 452983"/>
              <a:gd name="connsiteX220" fmla="*/ 2550795 w 4363402"/>
              <a:gd name="connsiteY220" fmla="*/ 108077 h 452983"/>
              <a:gd name="connsiteX221" fmla="*/ 2620328 w 4363402"/>
              <a:gd name="connsiteY221" fmla="*/ 126873 h 452983"/>
              <a:gd name="connsiteX222" fmla="*/ 2620328 w 4363402"/>
              <a:gd name="connsiteY222" fmla="*/ 169164 h 452983"/>
              <a:gd name="connsiteX223" fmla="*/ 2554605 w 4363402"/>
              <a:gd name="connsiteY223" fmla="*/ 143789 h 452983"/>
              <a:gd name="connsiteX224" fmla="*/ 2503170 w 4363402"/>
              <a:gd name="connsiteY224" fmla="*/ 165405 h 452983"/>
              <a:gd name="connsiteX225" fmla="*/ 2486025 w 4363402"/>
              <a:gd name="connsiteY225" fmla="*/ 232131 h 452983"/>
              <a:gd name="connsiteX226" fmla="*/ 2727008 w 4363402"/>
              <a:gd name="connsiteY226" fmla="*/ 0 h 452983"/>
              <a:gd name="connsiteX227" fmla="*/ 2727008 w 4363402"/>
              <a:gd name="connsiteY227" fmla="*/ 145669 h 452983"/>
              <a:gd name="connsiteX228" fmla="*/ 2760345 w 4363402"/>
              <a:gd name="connsiteY228" fmla="*/ 118415 h 452983"/>
              <a:gd name="connsiteX229" fmla="*/ 2802255 w 4363402"/>
              <a:gd name="connsiteY229" fmla="*/ 109957 h 452983"/>
              <a:gd name="connsiteX230" fmla="*/ 2861310 w 4363402"/>
              <a:gd name="connsiteY230" fmla="*/ 132512 h 452983"/>
              <a:gd name="connsiteX231" fmla="*/ 2882265 w 4363402"/>
              <a:gd name="connsiteY231" fmla="*/ 198298 h 452983"/>
              <a:gd name="connsiteX232" fmla="*/ 2882265 w 4363402"/>
              <a:gd name="connsiteY232" fmla="*/ 348666 h 452983"/>
              <a:gd name="connsiteX233" fmla="*/ 2839403 w 4363402"/>
              <a:gd name="connsiteY233" fmla="*/ 348666 h 452983"/>
              <a:gd name="connsiteX234" fmla="*/ 2839403 w 4363402"/>
              <a:gd name="connsiteY234" fmla="*/ 202997 h 452983"/>
              <a:gd name="connsiteX235" fmla="*/ 2793683 w 4363402"/>
              <a:gd name="connsiteY235" fmla="*/ 145669 h 452983"/>
              <a:gd name="connsiteX236" fmla="*/ 2757488 w 4363402"/>
              <a:gd name="connsiteY236" fmla="*/ 155067 h 452983"/>
              <a:gd name="connsiteX237" fmla="*/ 2727008 w 4363402"/>
              <a:gd name="connsiteY237" fmla="*/ 181381 h 452983"/>
              <a:gd name="connsiteX238" fmla="*/ 2727008 w 4363402"/>
              <a:gd name="connsiteY238" fmla="*/ 348666 h 452983"/>
              <a:gd name="connsiteX239" fmla="*/ 2684145 w 4363402"/>
              <a:gd name="connsiteY239" fmla="*/ 348666 h 452983"/>
              <a:gd name="connsiteX240" fmla="*/ 2684145 w 4363402"/>
              <a:gd name="connsiteY240" fmla="*/ 10338 h 452983"/>
              <a:gd name="connsiteX241" fmla="*/ 2727008 w 4363402"/>
              <a:gd name="connsiteY241" fmla="*/ 0 h 452983"/>
              <a:gd name="connsiteX242" fmla="*/ 2988945 w 4363402"/>
              <a:gd name="connsiteY242" fmla="*/ 111836 h 452983"/>
              <a:gd name="connsiteX243" fmla="*/ 2988945 w 4363402"/>
              <a:gd name="connsiteY243" fmla="*/ 148488 h 452983"/>
              <a:gd name="connsiteX244" fmla="*/ 3066098 w 4363402"/>
              <a:gd name="connsiteY244" fmla="*/ 109017 h 452983"/>
              <a:gd name="connsiteX245" fmla="*/ 3125153 w 4363402"/>
              <a:gd name="connsiteY245" fmla="*/ 131572 h 452983"/>
              <a:gd name="connsiteX246" fmla="*/ 3146108 w 4363402"/>
              <a:gd name="connsiteY246" fmla="*/ 197358 h 452983"/>
              <a:gd name="connsiteX247" fmla="*/ 3146108 w 4363402"/>
              <a:gd name="connsiteY247" fmla="*/ 347726 h 452983"/>
              <a:gd name="connsiteX248" fmla="*/ 3103245 w 4363402"/>
              <a:gd name="connsiteY248" fmla="*/ 347726 h 452983"/>
              <a:gd name="connsiteX249" fmla="*/ 3103245 w 4363402"/>
              <a:gd name="connsiteY249" fmla="*/ 202997 h 452983"/>
              <a:gd name="connsiteX250" fmla="*/ 3057525 w 4363402"/>
              <a:gd name="connsiteY250" fmla="*/ 145669 h 452983"/>
              <a:gd name="connsiteX251" fmla="*/ 3021330 w 4363402"/>
              <a:gd name="connsiteY251" fmla="*/ 155067 h 452983"/>
              <a:gd name="connsiteX252" fmla="*/ 2990850 w 4363402"/>
              <a:gd name="connsiteY252" fmla="*/ 181381 h 452983"/>
              <a:gd name="connsiteX253" fmla="*/ 2990850 w 4363402"/>
              <a:gd name="connsiteY253" fmla="*/ 348666 h 452983"/>
              <a:gd name="connsiteX254" fmla="*/ 2947988 w 4363402"/>
              <a:gd name="connsiteY254" fmla="*/ 348666 h 452983"/>
              <a:gd name="connsiteX255" fmla="*/ 2947988 w 4363402"/>
              <a:gd name="connsiteY255" fmla="*/ 120294 h 452983"/>
              <a:gd name="connsiteX256" fmla="*/ 2988945 w 4363402"/>
              <a:gd name="connsiteY256" fmla="*/ 111836 h 452983"/>
              <a:gd name="connsiteX257" fmla="*/ 3410903 w 4363402"/>
              <a:gd name="connsiteY257" fmla="*/ 231191 h 452983"/>
              <a:gd name="connsiteX258" fmla="*/ 3382328 w 4363402"/>
              <a:gd name="connsiteY258" fmla="*/ 321412 h 452983"/>
              <a:gd name="connsiteX259" fmla="*/ 3300413 w 4363402"/>
              <a:gd name="connsiteY259" fmla="*/ 352425 h 452983"/>
              <a:gd name="connsiteX260" fmla="*/ 3219450 w 4363402"/>
              <a:gd name="connsiteY260" fmla="*/ 321412 h 452983"/>
              <a:gd name="connsiteX261" fmla="*/ 3191828 w 4363402"/>
              <a:gd name="connsiteY261" fmla="*/ 230251 h 452983"/>
              <a:gd name="connsiteX262" fmla="*/ 3220403 w 4363402"/>
              <a:gd name="connsiteY262" fmla="*/ 140030 h 452983"/>
              <a:gd name="connsiteX263" fmla="*/ 3302318 w 4363402"/>
              <a:gd name="connsiteY263" fmla="*/ 109017 h 452983"/>
              <a:gd name="connsiteX264" fmla="*/ 3383280 w 4363402"/>
              <a:gd name="connsiteY264" fmla="*/ 140030 h 452983"/>
              <a:gd name="connsiteX265" fmla="*/ 3410903 w 4363402"/>
              <a:gd name="connsiteY265" fmla="*/ 231191 h 452983"/>
              <a:gd name="connsiteX266" fmla="*/ 3236595 w 4363402"/>
              <a:gd name="connsiteY266" fmla="*/ 231191 h 452983"/>
              <a:gd name="connsiteX267" fmla="*/ 3301365 w 4363402"/>
              <a:gd name="connsiteY267" fmla="*/ 317652 h 452983"/>
              <a:gd name="connsiteX268" fmla="*/ 3367088 w 4363402"/>
              <a:gd name="connsiteY268" fmla="*/ 231191 h 452983"/>
              <a:gd name="connsiteX269" fmla="*/ 3302318 w 4363402"/>
              <a:gd name="connsiteY269" fmla="*/ 145669 h 452983"/>
              <a:gd name="connsiteX270" fmla="*/ 3236595 w 4363402"/>
              <a:gd name="connsiteY270" fmla="*/ 231191 h 452983"/>
              <a:gd name="connsiteX271" fmla="*/ 3503295 w 4363402"/>
              <a:gd name="connsiteY271" fmla="*/ 348666 h 452983"/>
              <a:gd name="connsiteX272" fmla="*/ 3460433 w 4363402"/>
              <a:gd name="connsiteY272" fmla="*/ 348666 h 452983"/>
              <a:gd name="connsiteX273" fmla="*/ 3460433 w 4363402"/>
              <a:gd name="connsiteY273" fmla="*/ 10338 h 452983"/>
              <a:gd name="connsiteX274" fmla="*/ 3503295 w 4363402"/>
              <a:gd name="connsiteY274" fmla="*/ 940 h 452983"/>
              <a:gd name="connsiteX275" fmla="*/ 3503295 w 4363402"/>
              <a:gd name="connsiteY275" fmla="*/ 348666 h 452983"/>
              <a:gd name="connsiteX276" fmla="*/ 3770948 w 4363402"/>
              <a:gd name="connsiteY276" fmla="*/ 231191 h 452983"/>
              <a:gd name="connsiteX277" fmla="*/ 3742373 w 4363402"/>
              <a:gd name="connsiteY277" fmla="*/ 321412 h 452983"/>
              <a:gd name="connsiteX278" fmla="*/ 3660458 w 4363402"/>
              <a:gd name="connsiteY278" fmla="*/ 352425 h 452983"/>
              <a:gd name="connsiteX279" fmla="*/ 3579495 w 4363402"/>
              <a:gd name="connsiteY279" fmla="*/ 321412 h 452983"/>
              <a:gd name="connsiteX280" fmla="*/ 3551873 w 4363402"/>
              <a:gd name="connsiteY280" fmla="*/ 230251 h 452983"/>
              <a:gd name="connsiteX281" fmla="*/ 3580448 w 4363402"/>
              <a:gd name="connsiteY281" fmla="*/ 140030 h 452983"/>
              <a:gd name="connsiteX282" fmla="*/ 3662363 w 4363402"/>
              <a:gd name="connsiteY282" fmla="*/ 109017 h 452983"/>
              <a:gd name="connsiteX283" fmla="*/ 3743325 w 4363402"/>
              <a:gd name="connsiteY283" fmla="*/ 140030 h 452983"/>
              <a:gd name="connsiteX284" fmla="*/ 3770948 w 4363402"/>
              <a:gd name="connsiteY284" fmla="*/ 231191 h 452983"/>
              <a:gd name="connsiteX285" fmla="*/ 3596640 w 4363402"/>
              <a:gd name="connsiteY285" fmla="*/ 231191 h 452983"/>
              <a:gd name="connsiteX286" fmla="*/ 3661410 w 4363402"/>
              <a:gd name="connsiteY286" fmla="*/ 317652 h 452983"/>
              <a:gd name="connsiteX287" fmla="*/ 3727133 w 4363402"/>
              <a:gd name="connsiteY287" fmla="*/ 231191 h 452983"/>
              <a:gd name="connsiteX288" fmla="*/ 3662363 w 4363402"/>
              <a:gd name="connsiteY288" fmla="*/ 145669 h 452983"/>
              <a:gd name="connsiteX289" fmla="*/ 3596640 w 4363402"/>
              <a:gd name="connsiteY289" fmla="*/ 231191 h 452983"/>
              <a:gd name="connsiteX290" fmla="*/ 3916680 w 4363402"/>
              <a:gd name="connsiteY290" fmla="*/ 109017 h 452983"/>
              <a:gd name="connsiteX291" fmla="*/ 3956685 w 4363402"/>
              <a:gd name="connsiteY291" fmla="*/ 117475 h 452983"/>
              <a:gd name="connsiteX292" fmla="*/ 3987165 w 4363402"/>
              <a:gd name="connsiteY292" fmla="*/ 140970 h 452983"/>
              <a:gd name="connsiteX293" fmla="*/ 3989070 w 4363402"/>
              <a:gd name="connsiteY293" fmla="*/ 119355 h 452983"/>
              <a:gd name="connsiteX294" fmla="*/ 4025265 w 4363402"/>
              <a:gd name="connsiteY294" fmla="*/ 110896 h 452983"/>
              <a:gd name="connsiteX295" fmla="*/ 4025265 w 4363402"/>
              <a:gd name="connsiteY295" fmla="*/ 343967 h 452983"/>
              <a:gd name="connsiteX296" fmla="*/ 3996690 w 4363402"/>
              <a:gd name="connsiteY296" fmla="*/ 423850 h 452983"/>
              <a:gd name="connsiteX297" fmla="*/ 3916680 w 4363402"/>
              <a:gd name="connsiteY297" fmla="*/ 452984 h 452983"/>
              <a:gd name="connsiteX298" fmla="*/ 3871913 w 4363402"/>
              <a:gd name="connsiteY298" fmla="*/ 446405 h 452983"/>
              <a:gd name="connsiteX299" fmla="*/ 3831908 w 4363402"/>
              <a:gd name="connsiteY299" fmla="*/ 428549 h 452983"/>
              <a:gd name="connsiteX300" fmla="*/ 3831908 w 4363402"/>
              <a:gd name="connsiteY300" fmla="*/ 386258 h 452983"/>
              <a:gd name="connsiteX301" fmla="*/ 3870008 w 4363402"/>
              <a:gd name="connsiteY301" fmla="*/ 408813 h 452983"/>
              <a:gd name="connsiteX302" fmla="*/ 3912870 w 4363402"/>
              <a:gd name="connsiteY302" fmla="*/ 416331 h 452983"/>
              <a:gd name="connsiteX303" fmla="*/ 3964305 w 4363402"/>
              <a:gd name="connsiteY303" fmla="*/ 397535 h 452983"/>
              <a:gd name="connsiteX304" fmla="*/ 3982403 w 4363402"/>
              <a:gd name="connsiteY304" fmla="*/ 343967 h 452983"/>
              <a:gd name="connsiteX305" fmla="*/ 3982403 w 4363402"/>
              <a:gd name="connsiteY305" fmla="*/ 315773 h 452983"/>
              <a:gd name="connsiteX306" fmla="*/ 3910965 w 4363402"/>
              <a:gd name="connsiteY306" fmla="*/ 347726 h 452983"/>
              <a:gd name="connsiteX307" fmla="*/ 3839528 w 4363402"/>
              <a:gd name="connsiteY307" fmla="*/ 317652 h 452983"/>
              <a:gd name="connsiteX308" fmla="*/ 3813810 w 4363402"/>
              <a:gd name="connsiteY308" fmla="*/ 232131 h 452983"/>
              <a:gd name="connsiteX309" fmla="*/ 3840480 w 4363402"/>
              <a:gd name="connsiteY309" fmla="*/ 141910 h 452983"/>
              <a:gd name="connsiteX310" fmla="*/ 3916680 w 4363402"/>
              <a:gd name="connsiteY310" fmla="*/ 109017 h 452983"/>
              <a:gd name="connsiteX311" fmla="*/ 3921443 w 4363402"/>
              <a:gd name="connsiteY311" fmla="*/ 311074 h 452983"/>
              <a:gd name="connsiteX312" fmla="*/ 3955733 w 4363402"/>
              <a:gd name="connsiteY312" fmla="*/ 303555 h 452983"/>
              <a:gd name="connsiteX313" fmla="*/ 3983355 w 4363402"/>
              <a:gd name="connsiteY313" fmla="*/ 281940 h 452983"/>
              <a:gd name="connsiteX314" fmla="*/ 3983355 w 4363402"/>
              <a:gd name="connsiteY314" fmla="*/ 171044 h 452983"/>
              <a:gd name="connsiteX315" fmla="*/ 3927158 w 4363402"/>
              <a:gd name="connsiteY315" fmla="*/ 146609 h 452983"/>
              <a:gd name="connsiteX316" fmla="*/ 3876675 w 4363402"/>
              <a:gd name="connsiteY316" fmla="*/ 168224 h 452983"/>
              <a:gd name="connsiteX317" fmla="*/ 3859530 w 4363402"/>
              <a:gd name="connsiteY317" fmla="*/ 230251 h 452983"/>
              <a:gd name="connsiteX318" fmla="*/ 3875723 w 4363402"/>
              <a:gd name="connsiteY318" fmla="*/ 291338 h 452983"/>
              <a:gd name="connsiteX319" fmla="*/ 3921443 w 4363402"/>
              <a:gd name="connsiteY319" fmla="*/ 311074 h 452983"/>
              <a:gd name="connsiteX320" fmla="*/ 4119563 w 4363402"/>
              <a:gd name="connsiteY320" fmla="*/ 113716 h 452983"/>
              <a:gd name="connsiteX321" fmla="*/ 4189095 w 4363402"/>
              <a:gd name="connsiteY321" fmla="*/ 287579 h 452983"/>
              <a:gd name="connsiteX322" fmla="*/ 4248150 w 4363402"/>
              <a:gd name="connsiteY322" fmla="*/ 113716 h 452983"/>
              <a:gd name="connsiteX323" fmla="*/ 4292918 w 4363402"/>
              <a:gd name="connsiteY323" fmla="*/ 113716 h 452983"/>
              <a:gd name="connsiteX324" fmla="*/ 4193858 w 4363402"/>
              <a:gd name="connsiteY324" fmla="*/ 370281 h 452983"/>
              <a:gd name="connsiteX325" fmla="*/ 4170045 w 4363402"/>
              <a:gd name="connsiteY325" fmla="*/ 417271 h 452983"/>
              <a:gd name="connsiteX326" fmla="*/ 4140518 w 4363402"/>
              <a:gd name="connsiteY326" fmla="*/ 444525 h 452983"/>
              <a:gd name="connsiteX327" fmla="*/ 4102418 w 4363402"/>
              <a:gd name="connsiteY327" fmla="*/ 452984 h 452983"/>
              <a:gd name="connsiteX328" fmla="*/ 4071938 w 4363402"/>
              <a:gd name="connsiteY328" fmla="*/ 448285 h 452983"/>
              <a:gd name="connsiteX329" fmla="*/ 4071938 w 4363402"/>
              <a:gd name="connsiteY329" fmla="*/ 411632 h 452983"/>
              <a:gd name="connsiteX330" fmla="*/ 4099560 w 4363402"/>
              <a:gd name="connsiteY330" fmla="*/ 417271 h 452983"/>
              <a:gd name="connsiteX331" fmla="*/ 4132898 w 4363402"/>
              <a:gd name="connsiteY331" fmla="*/ 402234 h 452983"/>
              <a:gd name="connsiteX332" fmla="*/ 4160520 w 4363402"/>
              <a:gd name="connsiteY332" fmla="*/ 353365 h 452983"/>
              <a:gd name="connsiteX333" fmla="*/ 4168140 w 4363402"/>
              <a:gd name="connsiteY333" fmla="*/ 334569 h 452983"/>
              <a:gd name="connsiteX334" fmla="*/ 4071938 w 4363402"/>
              <a:gd name="connsiteY334" fmla="*/ 113716 h 452983"/>
              <a:gd name="connsiteX335" fmla="*/ 4119563 w 4363402"/>
              <a:gd name="connsiteY335" fmla="*/ 113716 h 452983"/>
              <a:gd name="connsiteX336" fmla="*/ 4287203 w 4363402"/>
              <a:gd name="connsiteY336" fmla="*/ 411632 h 452983"/>
              <a:gd name="connsiteX337" fmla="*/ 4326255 w 4363402"/>
              <a:gd name="connsiteY337" fmla="*/ 344907 h 452983"/>
              <a:gd name="connsiteX338" fmla="*/ 4309110 w 4363402"/>
              <a:gd name="connsiteY338" fmla="*/ 337388 h 452983"/>
              <a:gd name="connsiteX339" fmla="*/ 4302443 w 4363402"/>
              <a:gd name="connsiteY339" fmla="*/ 318592 h 452983"/>
              <a:gd name="connsiteX340" fmla="*/ 4310063 w 4363402"/>
              <a:gd name="connsiteY340" fmla="*/ 299796 h 452983"/>
              <a:gd name="connsiteX341" fmla="*/ 4331018 w 4363402"/>
              <a:gd name="connsiteY341" fmla="*/ 292278 h 452983"/>
              <a:gd name="connsiteX342" fmla="*/ 4354830 w 4363402"/>
              <a:gd name="connsiteY342" fmla="*/ 301676 h 452983"/>
              <a:gd name="connsiteX343" fmla="*/ 4363403 w 4363402"/>
              <a:gd name="connsiteY343" fmla="*/ 327050 h 452983"/>
              <a:gd name="connsiteX344" fmla="*/ 4351973 w 4363402"/>
              <a:gd name="connsiteY344" fmla="*/ 371221 h 452983"/>
              <a:gd name="connsiteX345" fmla="*/ 4324350 w 4363402"/>
              <a:gd name="connsiteY345" fmla="*/ 411632 h 452983"/>
              <a:gd name="connsiteX346" fmla="*/ 4287203 w 4363402"/>
              <a:gd name="connsiteY346" fmla="*/ 411632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63402" h="452983">
                <a:moveTo>
                  <a:pt x="46673" y="67666"/>
                </a:moveTo>
                <a:lnTo>
                  <a:pt x="46673" y="165405"/>
                </a:lnTo>
                <a:lnTo>
                  <a:pt x="178118" y="165405"/>
                </a:lnTo>
                <a:lnTo>
                  <a:pt x="171450" y="203937"/>
                </a:lnTo>
                <a:lnTo>
                  <a:pt x="46673" y="203937"/>
                </a:lnTo>
                <a:lnTo>
                  <a:pt x="46673" y="310134"/>
                </a:lnTo>
                <a:lnTo>
                  <a:pt x="210503" y="310134"/>
                </a:lnTo>
                <a:lnTo>
                  <a:pt x="210503" y="348666"/>
                </a:lnTo>
                <a:lnTo>
                  <a:pt x="0" y="348666"/>
                </a:lnTo>
                <a:lnTo>
                  <a:pt x="0" y="30074"/>
                </a:lnTo>
                <a:lnTo>
                  <a:pt x="200978" y="30074"/>
                </a:lnTo>
                <a:lnTo>
                  <a:pt x="200978" y="68605"/>
                </a:lnTo>
                <a:lnTo>
                  <a:pt x="46673" y="68605"/>
                </a:lnTo>
                <a:close/>
                <a:moveTo>
                  <a:pt x="299085" y="173863"/>
                </a:moveTo>
                <a:cubicBezTo>
                  <a:pt x="299085" y="181381"/>
                  <a:pt x="300990" y="187020"/>
                  <a:pt x="306705" y="191719"/>
                </a:cubicBezTo>
                <a:cubicBezTo>
                  <a:pt x="311468" y="196418"/>
                  <a:pt x="318135" y="200177"/>
                  <a:pt x="325755" y="202997"/>
                </a:cubicBezTo>
                <a:cubicBezTo>
                  <a:pt x="333375" y="205816"/>
                  <a:pt x="341948" y="208636"/>
                  <a:pt x="351473" y="211455"/>
                </a:cubicBezTo>
                <a:cubicBezTo>
                  <a:pt x="360998" y="214274"/>
                  <a:pt x="370523" y="217094"/>
                  <a:pt x="379095" y="219913"/>
                </a:cubicBezTo>
                <a:cubicBezTo>
                  <a:pt x="388620" y="223672"/>
                  <a:pt x="397193" y="227432"/>
                  <a:pt x="404813" y="233070"/>
                </a:cubicBezTo>
                <a:cubicBezTo>
                  <a:pt x="412433" y="237769"/>
                  <a:pt x="419100" y="245288"/>
                  <a:pt x="423863" y="252806"/>
                </a:cubicBezTo>
                <a:cubicBezTo>
                  <a:pt x="428625" y="261264"/>
                  <a:pt x="431483" y="271602"/>
                  <a:pt x="431483" y="283820"/>
                </a:cubicBezTo>
                <a:cubicBezTo>
                  <a:pt x="431483" y="306375"/>
                  <a:pt x="423863" y="323291"/>
                  <a:pt x="407670" y="335509"/>
                </a:cubicBezTo>
                <a:cubicBezTo>
                  <a:pt x="391478" y="347726"/>
                  <a:pt x="369570" y="353365"/>
                  <a:pt x="340043" y="353365"/>
                </a:cubicBezTo>
                <a:cubicBezTo>
                  <a:pt x="310515" y="353365"/>
                  <a:pt x="283845" y="346786"/>
                  <a:pt x="260985" y="333629"/>
                </a:cubicBezTo>
                <a:lnTo>
                  <a:pt x="260985" y="293218"/>
                </a:lnTo>
                <a:cubicBezTo>
                  <a:pt x="271463" y="300736"/>
                  <a:pt x="283845" y="307315"/>
                  <a:pt x="298133" y="312014"/>
                </a:cubicBezTo>
                <a:cubicBezTo>
                  <a:pt x="312420" y="316713"/>
                  <a:pt x="326708" y="319532"/>
                  <a:pt x="341948" y="319532"/>
                </a:cubicBezTo>
                <a:cubicBezTo>
                  <a:pt x="357188" y="319532"/>
                  <a:pt x="369570" y="316713"/>
                  <a:pt x="378143" y="311074"/>
                </a:cubicBezTo>
                <a:cubicBezTo>
                  <a:pt x="386715" y="305435"/>
                  <a:pt x="391478" y="296977"/>
                  <a:pt x="391478" y="287579"/>
                </a:cubicBezTo>
                <a:cubicBezTo>
                  <a:pt x="391478" y="280060"/>
                  <a:pt x="388620" y="273482"/>
                  <a:pt x="383858" y="268783"/>
                </a:cubicBezTo>
                <a:cubicBezTo>
                  <a:pt x="379095" y="264084"/>
                  <a:pt x="372428" y="260325"/>
                  <a:pt x="364808" y="256565"/>
                </a:cubicBezTo>
                <a:cubicBezTo>
                  <a:pt x="357188" y="253746"/>
                  <a:pt x="348615" y="249987"/>
                  <a:pt x="339090" y="248107"/>
                </a:cubicBezTo>
                <a:cubicBezTo>
                  <a:pt x="329565" y="245288"/>
                  <a:pt x="320993" y="242468"/>
                  <a:pt x="311468" y="239649"/>
                </a:cubicBezTo>
                <a:cubicBezTo>
                  <a:pt x="301943" y="236830"/>
                  <a:pt x="293370" y="232131"/>
                  <a:pt x="285750" y="227432"/>
                </a:cubicBezTo>
                <a:cubicBezTo>
                  <a:pt x="278130" y="222733"/>
                  <a:pt x="271463" y="216154"/>
                  <a:pt x="266700" y="208636"/>
                </a:cubicBezTo>
                <a:cubicBezTo>
                  <a:pt x="261938" y="201117"/>
                  <a:pt x="259080" y="190779"/>
                  <a:pt x="259080" y="179502"/>
                </a:cubicBezTo>
                <a:cubicBezTo>
                  <a:pt x="259080" y="157886"/>
                  <a:pt x="266700" y="141910"/>
                  <a:pt x="282893" y="129692"/>
                </a:cubicBezTo>
                <a:cubicBezTo>
                  <a:pt x="299085" y="117475"/>
                  <a:pt x="320993" y="111836"/>
                  <a:pt x="349568" y="111836"/>
                </a:cubicBezTo>
                <a:cubicBezTo>
                  <a:pt x="377190" y="111836"/>
                  <a:pt x="400050" y="117475"/>
                  <a:pt x="420053" y="129692"/>
                </a:cubicBezTo>
                <a:lnTo>
                  <a:pt x="420053" y="168224"/>
                </a:lnTo>
                <a:cubicBezTo>
                  <a:pt x="410528" y="160706"/>
                  <a:pt x="400050" y="154127"/>
                  <a:pt x="387668" y="150368"/>
                </a:cubicBezTo>
                <a:cubicBezTo>
                  <a:pt x="375285" y="145669"/>
                  <a:pt x="361950" y="143789"/>
                  <a:pt x="347663" y="143789"/>
                </a:cubicBezTo>
                <a:cubicBezTo>
                  <a:pt x="332423" y="143789"/>
                  <a:pt x="320040" y="146609"/>
                  <a:pt x="312420" y="151308"/>
                </a:cubicBezTo>
                <a:cubicBezTo>
                  <a:pt x="302895" y="156947"/>
                  <a:pt x="299085" y="164465"/>
                  <a:pt x="299085" y="173863"/>
                </a:cubicBezTo>
                <a:close/>
                <a:moveTo>
                  <a:pt x="516255" y="173863"/>
                </a:moveTo>
                <a:cubicBezTo>
                  <a:pt x="516255" y="181381"/>
                  <a:pt x="518160" y="187020"/>
                  <a:pt x="523875" y="191719"/>
                </a:cubicBezTo>
                <a:cubicBezTo>
                  <a:pt x="528638" y="196418"/>
                  <a:pt x="535305" y="200177"/>
                  <a:pt x="542925" y="202997"/>
                </a:cubicBezTo>
                <a:cubicBezTo>
                  <a:pt x="550545" y="205816"/>
                  <a:pt x="559118" y="208636"/>
                  <a:pt x="568643" y="211455"/>
                </a:cubicBezTo>
                <a:cubicBezTo>
                  <a:pt x="578168" y="214274"/>
                  <a:pt x="587693" y="217094"/>
                  <a:pt x="596265" y="219913"/>
                </a:cubicBezTo>
                <a:cubicBezTo>
                  <a:pt x="605790" y="223672"/>
                  <a:pt x="614363" y="227432"/>
                  <a:pt x="621983" y="233070"/>
                </a:cubicBezTo>
                <a:cubicBezTo>
                  <a:pt x="629603" y="237769"/>
                  <a:pt x="636270" y="245288"/>
                  <a:pt x="641033" y="252806"/>
                </a:cubicBezTo>
                <a:cubicBezTo>
                  <a:pt x="645795" y="261264"/>
                  <a:pt x="648653" y="271602"/>
                  <a:pt x="648653" y="283820"/>
                </a:cubicBezTo>
                <a:cubicBezTo>
                  <a:pt x="648653" y="306375"/>
                  <a:pt x="641033" y="323291"/>
                  <a:pt x="624840" y="335509"/>
                </a:cubicBezTo>
                <a:cubicBezTo>
                  <a:pt x="608648" y="347726"/>
                  <a:pt x="586740" y="353365"/>
                  <a:pt x="557213" y="353365"/>
                </a:cubicBezTo>
                <a:cubicBezTo>
                  <a:pt x="527685" y="353365"/>
                  <a:pt x="501015" y="346786"/>
                  <a:pt x="478155" y="333629"/>
                </a:cubicBezTo>
                <a:lnTo>
                  <a:pt x="478155" y="293218"/>
                </a:lnTo>
                <a:cubicBezTo>
                  <a:pt x="488633" y="300736"/>
                  <a:pt x="501015" y="307315"/>
                  <a:pt x="515303" y="312014"/>
                </a:cubicBezTo>
                <a:cubicBezTo>
                  <a:pt x="529590" y="316713"/>
                  <a:pt x="543878" y="319532"/>
                  <a:pt x="559118" y="319532"/>
                </a:cubicBezTo>
                <a:cubicBezTo>
                  <a:pt x="574358" y="319532"/>
                  <a:pt x="586740" y="316713"/>
                  <a:pt x="595313" y="311074"/>
                </a:cubicBezTo>
                <a:cubicBezTo>
                  <a:pt x="603885" y="305435"/>
                  <a:pt x="608648" y="296977"/>
                  <a:pt x="608648" y="287579"/>
                </a:cubicBezTo>
                <a:cubicBezTo>
                  <a:pt x="608648" y="280060"/>
                  <a:pt x="605790" y="273482"/>
                  <a:pt x="601028" y="268783"/>
                </a:cubicBezTo>
                <a:cubicBezTo>
                  <a:pt x="596265" y="264084"/>
                  <a:pt x="589598" y="260325"/>
                  <a:pt x="581978" y="256565"/>
                </a:cubicBezTo>
                <a:cubicBezTo>
                  <a:pt x="574358" y="253746"/>
                  <a:pt x="565785" y="249987"/>
                  <a:pt x="556260" y="248107"/>
                </a:cubicBezTo>
                <a:cubicBezTo>
                  <a:pt x="546735" y="245288"/>
                  <a:pt x="538163" y="242468"/>
                  <a:pt x="528638" y="239649"/>
                </a:cubicBezTo>
                <a:cubicBezTo>
                  <a:pt x="519113" y="236830"/>
                  <a:pt x="510540" y="232131"/>
                  <a:pt x="502920" y="227432"/>
                </a:cubicBezTo>
                <a:cubicBezTo>
                  <a:pt x="495300" y="222733"/>
                  <a:pt x="488633" y="216154"/>
                  <a:pt x="483870" y="208636"/>
                </a:cubicBezTo>
                <a:cubicBezTo>
                  <a:pt x="479108" y="201117"/>
                  <a:pt x="476250" y="190779"/>
                  <a:pt x="476250" y="179502"/>
                </a:cubicBezTo>
                <a:cubicBezTo>
                  <a:pt x="476250" y="157886"/>
                  <a:pt x="483870" y="141910"/>
                  <a:pt x="500063" y="129692"/>
                </a:cubicBezTo>
                <a:cubicBezTo>
                  <a:pt x="516255" y="117475"/>
                  <a:pt x="538163" y="111836"/>
                  <a:pt x="566738" y="111836"/>
                </a:cubicBezTo>
                <a:cubicBezTo>
                  <a:pt x="594360" y="111836"/>
                  <a:pt x="617220" y="117475"/>
                  <a:pt x="637223" y="129692"/>
                </a:cubicBezTo>
                <a:lnTo>
                  <a:pt x="637223" y="168224"/>
                </a:lnTo>
                <a:cubicBezTo>
                  <a:pt x="627698" y="160706"/>
                  <a:pt x="617220" y="154127"/>
                  <a:pt x="604838" y="150368"/>
                </a:cubicBezTo>
                <a:cubicBezTo>
                  <a:pt x="592455" y="145669"/>
                  <a:pt x="579120" y="143789"/>
                  <a:pt x="564833" y="143789"/>
                </a:cubicBezTo>
                <a:cubicBezTo>
                  <a:pt x="549593" y="143789"/>
                  <a:pt x="537210" y="146609"/>
                  <a:pt x="529590" y="151308"/>
                </a:cubicBezTo>
                <a:cubicBezTo>
                  <a:pt x="521018" y="156947"/>
                  <a:pt x="516255" y="164465"/>
                  <a:pt x="516255" y="173863"/>
                </a:cubicBezTo>
                <a:close/>
                <a:moveTo>
                  <a:pt x="734378" y="237769"/>
                </a:moveTo>
                <a:cubicBezTo>
                  <a:pt x="735330" y="265024"/>
                  <a:pt x="741998" y="284759"/>
                  <a:pt x="754380" y="297917"/>
                </a:cubicBezTo>
                <a:cubicBezTo>
                  <a:pt x="766763" y="311074"/>
                  <a:pt x="783908" y="316713"/>
                  <a:pt x="808673" y="316713"/>
                </a:cubicBezTo>
                <a:cubicBezTo>
                  <a:pt x="836295" y="316713"/>
                  <a:pt x="862013" y="307315"/>
                  <a:pt x="883920" y="288519"/>
                </a:cubicBezTo>
                <a:lnTo>
                  <a:pt x="883920" y="330810"/>
                </a:lnTo>
                <a:cubicBezTo>
                  <a:pt x="861060" y="344907"/>
                  <a:pt x="834390" y="352425"/>
                  <a:pt x="803910" y="352425"/>
                </a:cubicBezTo>
                <a:cubicBezTo>
                  <a:pt x="767715" y="352425"/>
                  <a:pt x="739140" y="342087"/>
                  <a:pt x="721043" y="322351"/>
                </a:cubicBezTo>
                <a:cubicBezTo>
                  <a:pt x="701993" y="301676"/>
                  <a:pt x="692468" y="272542"/>
                  <a:pt x="692468" y="233070"/>
                </a:cubicBezTo>
                <a:cubicBezTo>
                  <a:pt x="692468" y="193599"/>
                  <a:pt x="701993" y="162585"/>
                  <a:pt x="720090" y="141910"/>
                </a:cubicBezTo>
                <a:cubicBezTo>
                  <a:pt x="738188" y="120294"/>
                  <a:pt x="764858" y="109957"/>
                  <a:pt x="799148" y="109957"/>
                </a:cubicBezTo>
                <a:cubicBezTo>
                  <a:pt x="830580" y="109957"/>
                  <a:pt x="854393" y="119355"/>
                  <a:pt x="870585" y="138151"/>
                </a:cubicBezTo>
                <a:cubicBezTo>
                  <a:pt x="886778" y="156947"/>
                  <a:pt x="894398" y="185141"/>
                  <a:pt x="894398" y="221793"/>
                </a:cubicBezTo>
                <a:cubicBezTo>
                  <a:pt x="894398" y="230251"/>
                  <a:pt x="894398" y="235890"/>
                  <a:pt x="894398" y="237769"/>
                </a:cubicBezTo>
                <a:lnTo>
                  <a:pt x="734378" y="237769"/>
                </a:lnTo>
                <a:close/>
                <a:moveTo>
                  <a:pt x="798195" y="142850"/>
                </a:moveTo>
                <a:cubicBezTo>
                  <a:pt x="762000" y="142850"/>
                  <a:pt x="741045" y="164465"/>
                  <a:pt x="735330" y="206756"/>
                </a:cubicBezTo>
                <a:lnTo>
                  <a:pt x="853440" y="206756"/>
                </a:lnTo>
                <a:cubicBezTo>
                  <a:pt x="852488" y="185141"/>
                  <a:pt x="847725" y="169164"/>
                  <a:pt x="838200" y="157886"/>
                </a:cubicBezTo>
                <a:cubicBezTo>
                  <a:pt x="830580" y="148488"/>
                  <a:pt x="816293" y="142850"/>
                  <a:pt x="798195" y="142850"/>
                </a:cubicBezTo>
                <a:close/>
                <a:moveTo>
                  <a:pt x="996315" y="111836"/>
                </a:moveTo>
                <a:lnTo>
                  <a:pt x="996315" y="148488"/>
                </a:lnTo>
                <a:cubicBezTo>
                  <a:pt x="1016318" y="122174"/>
                  <a:pt x="1042035" y="109017"/>
                  <a:pt x="1073468" y="109017"/>
                </a:cubicBezTo>
                <a:cubicBezTo>
                  <a:pt x="1099185" y="109017"/>
                  <a:pt x="1119188" y="116535"/>
                  <a:pt x="1132523" y="131572"/>
                </a:cubicBezTo>
                <a:cubicBezTo>
                  <a:pt x="1145858" y="146609"/>
                  <a:pt x="1153478" y="169164"/>
                  <a:pt x="1153478" y="197358"/>
                </a:cubicBezTo>
                <a:lnTo>
                  <a:pt x="1153478" y="347726"/>
                </a:lnTo>
                <a:lnTo>
                  <a:pt x="1110615" y="347726"/>
                </a:lnTo>
                <a:lnTo>
                  <a:pt x="1110615" y="202997"/>
                </a:lnTo>
                <a:cubicBezTo>
                  <a:pt x="1110615" y="165405"/>
                  <a:pt x="1095375" y="145669"/>
                  <a:pt x="1064895" y="145669"/>
                </a:cubicBezTo>
                <a:cubicBezTo>
                  <a:pt x="1052513" y="145669"/>
                  <a:pt x="1040130" y="148488"/>
                  <a:pt x="1028700" y="155067"/>
                </a:cubicBezTo>
                <a:cubicBezTo>
                  <a:pt x="1017270" y="160706"/>
                  <a:pt x="1006793" y="170104"/>
                  <a:pt x="998220" y="181381"/>
                </a:cubicBezTo>
                <a:lnTo>
                  <a:pt x="998220" y="348666"/>
                </a:lnTo>
                <a:lnTo>
                  <a:pt x="955358" y="348666"/>
                </a:lnTo>
                <a:lnTo>
                  <a:pt x="955358" y="120294"/>
                </a:lnTo>
                <a:lnTo>
                  <a:pt x="996315" y="111836"/>
                </a:lnTo>
                <a:close/>
                <a:moveTo>
                  <a:pt x="1195388" y="113716"/>
                </a:moveTo>
                <a:lnTo>
                  <a:pt x="1240155" y="113716"/>
                </a:lnTo>
                <a:lnTo>
                  <a:pt x="1240155" y="56388"/>
                </a:lnTo>
                <a:lnTo>
                  <a:pt x="1283018" y="46990"/>
                </a:lnTo>
                <a:lnTo>
                  <a:pt x="1283018" y="114656"/>
                </a:lnTo>
                <a:lnTo>
                  <a:pt x="1356360" y="114656"/>
                </a:lnTo>
                <a:lnTo>
                  <a:pt x="1356360" y="149428"/>
                </a:lnTo>
                <a:lnTo>
                  <a:pt x="1283018" y="149428"/>
                </a:lnTo>
                <a:lnTo>
                  <a:pt x="1283018" y="274422"/>
                </a:lnTo>
                <a:cubicBezTo>
                  <a:pt x="1283018" y="288519"/>
                  <a:pt x="1285875" y="298856"/>
                  <a:pt x="1290638" y="305435"/>
                </a:cubicBezTo>
                <a:cubicBezTo>
                  <a:pt x="1296353" y="312014"/>
                  <a:pt x="1304925" y="315773"/>
                  <a:pt x="1316355" y="315773"/>
                </a:cubicBezTo>
                <a:cubicBezTo>
                  <a:pt x="1323975" y="315773"/>
                  <a:pt x="1331595" y="314833"/>
                  <a:pt x="1339215" y="312014"/>
                </a:cubicBezTo>
                <a:cubicBezTo>
                  <a:pt x="1346835" y="309194"/>
                  <a:pt x="1353503" y="306375"/>
                  <a:pt x="1358265" y="301676"/>
                </a:cubicBezTo>
                <a:lnTo>
                  <a:pt x="1358265" y="341147"/>
                </a:lnTo>
                <a:cubicBezTo>
                  <a:pt x="1343978" y="348666"/>
                  <a:pt x="1326833" y="352425"/>
                  <a:pt x="1308735" y="352425"/>
                </a:cubicBezTo>
                <a:cubicBezTo>
                  <a:pt x="1263015" y="352425"/>
                  <a:pt x="1240155" y="327990"/>
                  <a:pt x="1240155" y="279121"/>
                </a:cubicBezTo>
                <a:lnTo>
                  <a:pt x="1240155" y="149428"/>
                </a:lnTo>
                <a:lnTo>
                  <a:pt x="1188720" y="149428"/>
                </a:lnTo>
                <a:lnTo>
                  <a:pt x="1195388" y="113716"/>
                </a:lnTo>
                <a:close/>
                <a:moveTo>
                  <a:pt x="1438275" y="74244"/>
                </a:moveTo>
                <a:cubicBezTo>
                  <a:pt x="1429703" y="74244"/>
                  <a:pt x="1423035" y="72365"/>
                  <a:pt x="1418273" y="67666"/>
                </a:cubicBezTo>
                <a:cubicBezTo>
                  <a:pt x="1413510" y="62967"/>
                  <a:pt x="1410653" y="57328"/>
                  <a:pt x="1410653" y="48870"/>
                </a:cubicBezTo>
                <a:cubicBezTo>
                  <a:pt x="1410653" y="41351"/>
                  <a:pt x="1413510" y="34773"/>
                  <a:pt x="1418273" y="30074"/>
                </a:cubicBezTo>
                <a:cubicBezTo>
                  <a:pt x="1423035" y="25375"/>
                  <a:pt x="1429703" y="22555"/>
                  <a:pt x="1438275" y="22555"/>
                </a:cubicBezTo>
                <a:cubicBezTo>
                  <a:pt x="1446848" y="22555"/>
                  <a:pt x="1453515" y="25375"/>
                  <a:pt x="1458278" y="30074"/>
                </a:cubicBezTo>
                <a:cubicBezTo>
                  <a:pt x="1463040" y="34773"/>
                  <a:pt x="1465898" y="41351"/>
                  <a:pt x="1465898" y="48870"/>
                </a:cubicBezTo>
                <a:cubicBezTo>
                  <a:pt x="1465898" y="56388"/>
                  <a:pt x="1463040" y="62967"/>
                  <a:pt x="1458278" y="67666"/>
                </a:cubicBezTo>
                <a:cubicBezTo>
                  <a:pt x="1453515" y="72365"/>
                  <a:pt x="1446848" y="74244"/>
                  <a:pt x="1438275" y="74244"/>
                </a:cubicBezTo>
                <a:close/>
                <a:moveTo>
                  <a:pt x="1417320" y="121234"/>
                </a:moveTo>
                <a:lnTo>
                  <a:pt x="1460183" y="111836"/>
                </a:lnTo>
                <a:lnTo>
                  <a:pt x="1460183" y="348666"/>
                </a:lnTo>
                <a:lnTo>
                  <a:pt x="1417320" y="348666"/>
                </a:lnTo>
                <a:lnTo>
                  <a:pt x="1417320" y="121234"/>
                </a:lnTo>
                <a:close/>
                <a:moveTo>
                  <a:pt x="1523048" y="287579"/>
                </a:moveTo>
                <a:cubicBezTo>
                  <a:pt x="1523048" y="261264"/>
                  <a:pt x="1534478" y="242468"/>
                  <a:pt x="1557338" y="229311"/>
                </a:cubicBezTo>
                <a:cubicBezTo>
                  <a:pt x="1580198" y="217094"/>
                  <a:pt x="1616393" y="210515"/>
                  <a:pt x="1664018" y="210515"/>
                </a:cubicBezTo>
                <a:lnTo>
                  <a:pt x="1664018" y="197358"/>
                </a:lnTo>
                <a:cubicBezTo>
                  <a:pt x="1664018" y="180442"/>
                  <a:pt x="1659255" y="167284"/>
                  <a:pt x="1650683" y="157886"/>
                </a:cubicBezTo>
                <a:cubicBezTo>
                  <a:pt x="1642110" y="148488"/>
                  <a:pt x="1628775" y="143789"/>
                  <a:pt x="1612583" y="143789"/>
                </a:cubicBezTo>
                <a:cubicBezTo>
                  <a:pt x="1600200" y="143789"/>
                  <a:pt x="1586865" y="146609"/>
                  <a:pt x="1573530" y="151308"/>
                </a:cubicBezTo>
                <a:cubicBezTo>
                  <a:pt x="1560195" y="156007"/>
                  <a:pt x="1547813" y="163525"/>
                  <a:pt x="1537335" y="172923"/>
                </a:cubicBezTo>
                <a:lnTo>
                  <a:pt x="1537335" y="130632"/>
                </a:lnTo>
                <a:cubicBezTo>
                  <a:pt x="1561148" y="115595"/>
                  <a:pt x="1586865" y="108077"/>
                  <a:pt x="1616393" y="108077"/>
                </a:cubicBezTo>
                <a:cubicBezTo>
                  <a:pt x="1644968" y="108077"/>
                  <a:pt x="1666875" y="115595"/>
                  <a:pt x="1682115" y="130632"/>
                </a:cubicBezTo>
                <a:cubicBezTo>
                  <a:pt x="1697355" y="145669"/>
                  <a:pt x="1705928" y="167284"/>
                  <a:pt x="1705928" y="195478"/>
                </a:cubicBezTo>
                <a:lnTo>
                  <a:pt x="1705928" y="346786"/>
                </a:lnTo>
                <a:lnTo>
                  <a:pt x="1666875" y="346786"/>
                </a:lnTo>
                <a:lnTo>
                  <a:pt x="1666875" y="318592"/>
                </a:lnTo>
                <a:cubicBezTo>
                  <a:pt x="1659255" y="329870"/>
                  <a:pt x="1648778" y="338328"/>
                  <a:pt x="1635443" y="343967"/>
                </a:cubicBezTo>
                <a:cubicBezTo>
                  <a:pt x="1623060" y="349606"/>
                  <a:pt x="1608773" y="352425"/>
                  <a:pt x="1593533" y="352425"/>
                </a:cubicBezTo>
                <a:cubicBezTo>
                  <a:pt x="1571625" y="352425"/>
                  <a:pt x="1554480" y="346786"/>
                  <a:pt x="1542098" y="334569"/>
                </a:cubicBezTo>
                <a:cubicBezTo>
                  <a:pt x="1529715" y="323291"/>
                  <a:pt x="1523048" y="307315"/>
                  <a:pt x="1523048" y="287579"/>
                </a:cubicBezTo>
                <a:close/>
                <a:moveTo>
                  <a:pt x="1604010" y="318592"/>
                </a:moveTo>
                <a:cubicBezTo>
                  <a:pt x="1615440" y="318592"/>
                  <a:pt x="1626870" y="315773"/>
                  <a:pt x="1637348" y="311074"/>
                </a:cubicBezTo>
                <a:cubicBezTo>
                  <a:pt x="1647825" y="306375"/>
                  <a:pt x="1657350" y="299796"/>
                  <a:pt x="1664018" y="291338"/>
                </a:cubicBezTo>
                <a:lnTo>
                  <a:pt x="1664018" y="240589"/>
                </a:lnTo>
                <a:cubicBezTo>
                  <a:pt x="1629728" y="240589"/>
                  <a:pt x="1604963" y="244348"/>
                  <a:pt x="1588770" y="250927"/>
                </a:cubicBezTo>
                <a:cubicBezTo>
                  <a:pt x="1572578" y="258445"/>
                  <a:pt x="1564958" y="269723"/>
                  <a:pt x="1564958" y="284759"/>
                </a:cubicBezTo>
                <a:cubicBezTo>
                  <a:pt x="1564958" y="295097"/>
                  <a:pt x="1567815" y="303555"/>
                  <a:pt x="1574483" y="309194"/>
                </a:cubicBezTo>
                <a:cubicBezTo>
                  <a:pt x="1582103" y="315773"/>
                  <a:pt x="1591628" y="318592"/>
                  <a:pt x="1604010" y="318592"/>
                </a:cubicBezTo>
                <a:close/>
                <a:moveTo>
                  <a:pt x="1826895" y="348666"/>
                </a:moveTo>
                <a:lnTo>
                  <a:pt x="1784033" y="348666"/>
                </a:lnTo>
                <a:lnTo>
                  <a:pt x="1784033" y="10338"/>
                </a:lnTo>
                <a:lnTo>
                  <a:pt x="1826895" y="940"/>
                </a:lnTo>
                <a:lnTo>
                  <a:pt x="1826895" y="348666"/>
                </a:lnTo>
                <a:close/>
                <a:moveTo>
                  <a:pt x="1986915" y="113716"/>
                </a:moveTo>
                <a:lnTo>
                  <a:pt x="2031683" y="113716"/>
                </a:lnTo>
                <a:lnTo>
                  <a:pt x="2031683" y="56388"/>
                </a:lnTo>
                <a:lnTo>
                  <a:pt x="2074545" y="46990"/>
                </a:lnTo>
                <a:lnTo>
                  <a:pt x="2074545" y="114656"/>
                </a:lnTo>
                <a:lnTo>
                  <a:pt x="2147888" y="114656"/>
                </a:lnTo>
                <a:lnTo>
                  <a:pt x="2147888" y="149428"/>
                </a:lnTo>
                <a:lnTo>
                  <a:pt x="2074545" y="149428"/>
                </a:lnTo>
                <a:lnTo>
                  <a:pt x="2074545" y="274422"/>
                </a:lnTo>
                <a:cubicBezTo>
                  <a:pt x="2074545" y="288519"/>
                  <a:pt x="2077403" y="298856"/>
                  <a:pt x="2082165" y="305435"/>
                </a:cubicBezTo>
                <a:cubicBezTo>
                  <a:pt x="2087880" y="312014"/>
                  <a:pt x="2096453" y="315773"/>
                  <a:pt x="2107883" y="315773"/>
                </a:cubicBezTo>
                <a:cubicBezTo>
                  <a:pt x="2115503" y="315773"/>
                  <a:pt x="2123123" y="314833"/>
                  <a:pt x="2130743" y="312014"/>
                </a:cubicBezTo>
                <a:cubicBezTo>
                  <a:pt x="2138363" y="309194"/>
                  <a:pt x="2145030" y="306375"/>
                  <a:pt x="2149793" y="301676"/>
                </a:cubicBezTo>
                <a:lnTo>
                  <a:pt x="2149793" y="341147"/>
                </a:lnTo>
                <a:cubicBezTo>
                  <a:pt x="2135505" y="348666"/>
                  <a:pt x="2118360" y="352425"/>
                  <a:pt x="2100263" y="352425"/>
                </a:cubicBezTo>
                <a:cubicBezTo>
                  <a:pt x="2054543" y="352425"/>
                  <a:pt x="2031683" y="327990"/>
                  <a:pt x="2031683" y="279121"/>
                </a:cubicBezTo>
                <a:lnTo>
                  <a:pt x="2031683" y="149428"/>
                </a:lnTo>
                <a:lnTo>
                  <a:pt x="1981200" y="149428"/>
                </a:lnTo>
                <a:lnTo>
                  <a:pt x="1986915" y="113716"/>
                </a:lnTo>
                <a:close/>
                <a:moveTo>
                  <a:pt x="2231708" y="237769"/>
                </a:moveTo>
                <a:cubicBezTo>
                  <a:pt x="2232660" y="265024"/>
                  <a:pt x="2239328" y="284759"/>
                  <a:pt x="2251710" y="297917"/>
                </a:cubicBezTo>
                <a:cubicBezTo>
                  <a:pt x="2264093" y="311074"/>
                  <a:pt x="2281238" y="316713"/>
                  <a:pt x="2306003" y="316713"/>
                </a:cubicBezTo>
                <a:cubicBezTo>
                  <a:pt x="2333625" y="316713"/>
                  <a:pt x="2359343" y="307315"/>
                  <a:pt x="2381250" y="288519"/>
                </a:cubicBezTo>
                <a:lnTo>
                  <a:pt x="2381250" y="330810"/>
                </a:lnTo>
                <a:cubicBezTo>
                  <a:pt x="2358390" y="344907"/>
                  <a:pt x="2331720" y="352425"/>
                  <a:pt x="2301240" y="352425"/>
                </a:cubicBezTo>
                <a:cubicBezTo>
                  <a:pt x="2265045" y="352425"/>
                  <a:pt x="2236470" y="342087"/>
                  <a:pt x="2218373" y="322351"/>
                </a:cubicBezTo>
                <a:cubicBezTo>
                  <a:pt x="2199323" y="301676"/>
                  <a:pt x="2189798" y="272542"/>
                  <a:pt x="2189798" y="233070"/>
                </a:cubicBezTo>
                <a:cubicBezTo>
                  <a:pt x="2189798" y="193599"/>
                  <a:pt x="2199323" y="162585"/>
                  <a:pt x="2217420" y="141910"/>
                </a:cubicBezTo>
                <a:cubicBezTo>
                  <a:pt x="2235518" y="120294"/>
                  <a:pt x="2262188" y="109957"/>
                  <a:pt x="2296478" y="109957"/>
                </a:cubicBezTo>
                <a:cubicBezTo>
                  <a:pt x="2327910" y="109957"/>
                  <a:pt x="2351723" y="119355"/>
                  <a:pt x="2367915" y="138151"/>
                </a:cubicBezTo>
                <a:cubicBezTo>
                  <a:pt x="2384108" y="156947"/>
                  <a:pt x="2391728" y="185141"/>
                  <a:pt x="2391728" y="221793"/>
                </a:cubicBezTo>
                <a:cubicBezTo>
                  <a:pt x="2391728" y="230251"/>
                  <a:pt x="2391728" y="235890"/>
                  <a:pt x="2391728" y="237769"/>
                </a:cubicBezTo>
                <a:lnTo>
                  <a:pt x="2231708" y="237769"/>
                </a:lnTo>
                <a:close/>
                <a:moveTo>
                  <a:pt x="2295525" y="142850"/>
                </a:moveTo>
                <a:cubicBezTo>
                  <a:pt x="2259330" y="142850"/>
                  <a:pt x="2238375" y="164465"/>
                  <a:pt x="2232660" y="206756"/>
                </a:cubicBezTo>
                <a:lnTo>
                  <a:pt x="2350770" y="206756"/>
                </a:lnTo>
                <a:cubicBezTo>
                  <a:pt x="2349818" y="185141"/>
                  <a:pt x="2345055" y="169164"/>
                  <a:pt x="2335530" y="157886"/>
                </a:cubicBezTo>
                <a:cubicBezTo>
                  <a:pt x="2326958" y="148488"/>
                  <a:pt x="2313623" y="142850"/>
                  <a:pt x="2295525" y="142850"/>
                </a:cubicBezTo>
                <a:close/>
                <a:moveTo>
                  <a:pt x="2486025" y="232131"/>
                </a:moveTo>
                <a:cubicBezTo>
                  <a:pt x="2486025" y="288519"/>
                  <a:pt x="2508885" y="316713"/>
                  <a:pt x="2554605" y="316713"/>
                </a:cubicBezTo>
                <a:cubicBezTo>
                  <a:pt x="2579370" y="316713"/>
                  <a:pt x="2602230" y="308254"/>
                  <a:pt x="2623185" y="290398"/>
                </a:cubicBezTo>
                <a:lnTo>
                  <a:pt x="2623185" y="332689"/>
                </a:lnTo>
                <a:cubicBezTo>
                  <a:pt x="2602230" y="345846"/>
                  <a:pt x="2577465" y="352425"/>
                  <a:pt x="2549843" y="352425"/>
                </a:cubicBezTo>
                <a:cubicBezTo>
                  <a:pt x="2514600" y="352425"/>
                  <a:pt x="2486978" y="342087"/>
                  <a:pt x="2468880" y="321412"/>
                </a:cubicBezTo>
                <a:cubicBezTo>
                  <a:pt x="2450783" y="300736"/>
                  <a:pt x="2441258" y="270662"/>
                  <a:pt x="2441258" y="230251"/>
                </a:cubicBezTo>
                <a:cubicBezTo>
                  <a:pt x="2441258" y="191719"/>
                  <a:pt x="2450783" y="161646"/>
                  <a:pt x="2469833" y="140030"/>
                </a:cubicBezTo>
                <a:cubicBezTo>
                  <a:pt x="2488883" y="118415"/>
                  <a:pt x="2516505" y="108077"/>
                  <a:pt x="2550795" y="108077"/>
                </a:cubicBezTo>
                <a:cubicBezTo>
                  <a:pt x="2577465" y="108077"/>
                  <a:pt x="2600325" y="114656"/>
                  <a:pt x="2620328" y="126873"/>
                </a:cubicBezTo>
                <a:lnTo>
                  <a:pt x="2620328" y="169164"/>
                </a:lnTo>
                <a:cubicBezTo>
                  <a:pt x="2601278" y="152248"/>
                  <a:pt x="2579370" y="143789"/>
                  <a:pt x="2554605" y="143789"/>
                </a:cubicBezTo>
                <a:cubicBezTo>
                  <a:pt x="2531745" y="143789"/>
                  <a:pt x="2514600" y="151308"/>
                  <a:pt x="2503170" y="165405"/>
                </a:cubicBezTo>
                <a:cubicBezTo>
                  <a:pt x="2491740" y="182321"/>
                  <a:pt x="2486025" y="203937"/>
                  <a:pt x="2486025" y="232131"/>
                </a:cubicBezTo>
                <a:close/>
                <a:moveTo>
                  <a:pt x="2727008" y="0"/>
                </a:moveTo>
                <a:lnTo>
                  <a:pt x="2727008" y="145669"/>
                </a:lnTo>
                <a:cubicBezTo>
                  <a:pt x="2736533" y="133452"/>
                  <a:pt x="2747963" y="124054"/>
                  <a:pt x="2760345" y="118415"/>
                </a:cubicBezTo>
                <a:cubicBezTo>
                  <a:pt x="2772728" y="112776"/>
                  <a:pt x="2787015" y="109957"/>
                  <a:pt x="2802255" y="109957"/>
                </a:cubicBezTo>
                <a:cubicBezTo>
                  <a:pt x="2827973" y="109957"/>
                  <a:pt x="2847975" y="117475"/>
                  <a:pt x="2861310" y="132512"/>
                </a:cubicBezTo>
                <a:cubicBezTo>
                  <a:pt x="2874645" y="147549"/>
                  <a:pt x="2882265" y="170104"/>
                  <a:pt x="2882265" y="198298"/>
                </a:cubicBezTo>
                <a:lnTo>
                  <a:pt x="2882265" y="348666"/>
                </a:lnTo>
                <a:lnTo>
                  <a:pt x="2839403" y="348666"/>
                </a:lnTo>
                <a:lnTo>
                  <a:pt x="2839403" y="202997"/>
                </a:lnTo>
                <a:cubicBezTo>
                  <a:pt x="2839403" y="165405"/>
                  <a:pt x="2824163" y="145669"/>
                  <a:pt x="2793683" y="145669"/>
                </a:cubicBezTo>
                <a:cubicBezTo>
                  <a:pt x="2781300" y="145669"/>
                  <a:pt x="2768918" y="148488"/>
                  <a:pt x="2757488" y="155067"/>
                </a:cubicBezTo>
                <a:cubicBezTo>
                  <a:pt x="2746058" y="160706"/>
                  <a:pt x="2735580" y="170104"/>
                  <a:pt x="2727008" y="181381"/>
                </a:cubicBezTo>
                <a:lnTo>
                  <a:pt x="2727008" y="348666"/>
                </a:lnTo>
                <a:lnTo>
                  <a:pt x="2684145" y="348666"/>
                </a:lnTo>
                <a:lnTo>
                  <a:pt x="2684145" y="10338"/>
                </a:lnTo>
                <a:lnTo>
                  <a:pt x="2727008" y="0"/>
                </a:lnTo>
                <a:close/>
                <a:moveTo>
                  <a:pt x="2988945" y="111836"/>
                </a:moveTo>
                <a:lnTo>
                  <a:pt x="2988945" y="148488"/>
                </a:lnTo>
                <a:cubicBezTo>
                  <a:pt x="3008948" y="122174"/>
                  <a:pt x="3034665" y="109017"/>
                  <a:pt x="3066098" y="109017"/>
                </a:cubicBezTo>
                <a:cubicBezTo>
                  <a:pt x="3091815" y="109017"/>
                  <a:pt x="3111818" y="116535"/>
                  <a:pt x="3125153" y="131572"/>
                </a:cubicBezTo>
                <a:cubicBezTo>
                  <a:pt x="3138488" y="146609"/>
                  <a:pt x="3146108" y="169164"/>
                  <a:pt x="3146108" y="197358"/>
                </a:cubicBezTo>
                <a:lnTo>
                  <a:pt x="3146108" y="347726"/>
                </a:lnTo>
                <a:lnTo>
                  <a:pt x="3103245" y="347726"/>
                </a:lnTo>
                <a:lnTo>
                  <a:pt x="3103245" y="202997"/>
                </a:lnTo>
                <a:cubicBezTo>
                  <a:pt x="3103245" y="165405"/>
                  <a:pt x="3088005" y="145669"/>
                  <a:pt x="3057525" y="145669"/>
                </a:cubicBezTo>
                <a:cubicBezTo>
                  <a:pt x="3045143" y="145669"/>
                  <a:pt x="3032760" y="148488"/>
                  <a:pt x="3021330" y="155067"/>
                </a:cubicBezTo>
                <a:cubicBezTo>
                  <a:pt x="3009900" y="160706"/>
                  <a:pt x="2999423" y="170104"/>
                  <a:pt x="2990850" y="181381"/>
                </a:cubicBezTo>
                <a:lnTo>
                  <a:pt x="2990850" y="348666"/>
                </a:lnTo>
                <a:lnTo>
                  <a:pt x="2947988" y="348666"/>
                </a:lnTo>
                <a:lnTo>
                  <a:pt x="2947988" y="120294"/>
                </a:lnTo>
                <a:lnTo>
                  <a:pt x="2988945" y="111836"/>
                </a:lnTo>
                <a:close/>
                <a:moveTo>
                  <a:pt x="3410903" y="231191"/>
                </a:moveTo>
                <a:cubicBezTo>
                  <a:pt x="3410903" y="270662"/>
                  <a:pt x="3401378" y="300736"/>
                  <a:pt x="3382328" y="321412"/>
                </a:cubicBezTo>
                <a:cubicBezTo>
                  <a:pt x="3363278" y="342087"/>
                  <a:pt x="3336608" y="352425"/>
                  <a:pt x="3300413" y="352425"/>
                </a:cubicBezTo>
                <a:cubicBezTo>
                  <a:pt x="3265170" y="352425"/>
                  <a:pt x="3237548" y="342087"/>
                  <a:pt x="3219450" y="321412"/>
                </a:cubicBezTo>
                <a:cubicBezTo>
                  <a:pt x="3201353" y="300736"/>
                  <a:pt x="3191828" y="270662"/>
                  <a:pt x="3191828" y="230251"/>
                </a:cubicBezTo>
                <a:cubicBezTo>
                  <a:pt x="3191828" y="190779"/>
                  <a:pt x="3201353" y="160706"/>
                  <a:pt x="3220403" y="140030"/>
                </a:cubicBezTo>
                <a:cubicBezTo>
                  <a:pt x="3239453" y="119355"/>
                  <a:pt x="3266123" y="109017"/>
                  <a:pt x="3302318" y="109017"/>
                </a:cubicBezTo>
                <a:cubicBezTo>
                  <a:pt x="3337560" y="109017"/>
                  <a:pt x="3365183" y="119355"/>
                  <a:pt x="3383280" y="140030"/>
                </a:cubicBezTo>
                <a:cubicBezTo>
                  <a:pt x="3402330" y="160706"/>
                  <a:pt x="3410903" y="190779"/>
                  <a:pt x="3410903" y="231191"/>
                </a:cubicBezTo>
                <a:close/>
                <a:moveTo>
                  <a:pt x="3236595" y="231191"/>
                </a:moveTo>
                <a:cubicBezTo>
                  <a:pt x="3236595" y="288519"/>
                  <a:pt x="3258503" y="317652"/>
                  <a:pt x="3301365" y="317652"/>
                </a:cubicBezTo>
                <a:cubicBezTo>
                  <a:pt x="3345180" y="317652"/>
                  <a:pt x="3367088" y="288519"/>
                  <a:pt x="3367088" y="231191"/>
                </a:cubicBezTo>
                <a:cubicBezTo>
                  <a:pt x="3367088" y="173863"/>
                  <a:pt x="3345180" y="145669"/>
                  <a:pt x="3302318" y="145669"/>
                </a:cubicBezTo>
                <a:cubicBezTo>
                  <a:pt x="3258503" y="145669"/>
                  <a:pt x="3236595" y="173863"/>
                  <a:pt x="3236595" y="231191"/>
                </a:cubicBezTo>
                <a:close/>
                <a:moveTo>
                  <a:pt x="3503295" y="348666"/>
                </a:moveTo>
                <a:lnTo>
                  <a:pt x="3460433" y="348666"/>
                </a:lnTo>
                <a:lnTo>
                  <a:pt x="3460433" y="10338"/>
                </a:lnTo>
                <a:lnTo>
                  <a:pt x="3503295" y="940"/>
                </a:lnTo>
                <a:lnTo>
                  <a:pt x="3503295" y="348666"/>
                </a:lnTo>
                <a:close/>
                <a:moveTo>
                  <a:pt x="3770948" y="231191"/>
                </a:moveTo>
                <a:cubicBezTo>
                  <a:pt x="3770948" y="270662"/>
                  <a:pt x="3761423" y="300736"/>
                  <a:pt x="3742373" y="321412"/>
                </a:cubicBezTo>
                <a:cubicBezTo>
                  <a:pt x="3723323" y="342087"/>
                  <a:pt x="3696653" y="352425"/>
                  <a:pt x="3660458" y="352425"/>
                </a:cubicBezTo>
                <a:cubicBezTo>
                  <a:pt x="3625215" y="352425"/>
                  <a:pt x="3597593" y="342087"/>
                  <a:pt x="3579495" y="321412"/>
                </a:cubicBezTo>
                <a:cubicBezTo>
                  <a:pt x="3561398" y="300736"/>
                  <a:pt x="3551873" y="270662"/>
                  <a:pt x="3551873" y="230251"/>
                </a:cubicBezTo>
                <a:cubicBezTo>
                  <a:pt x="3551873" y="190779"/>
                  <a:pt x="3561398" y="160706"/>
                  <a:pt x="3580448" y="140030"/>
                </a:cubicBezTo>
                <a:cubicBezTo>
                  <a:pt x="3599498" y="119355"/>
                  <a:pt x="3626168" y="109017"/>
                  <a:pt x="3662363" y="109017"/>
                </a:cubicBezTo>
                <a:cubicBezTo>
                  <a:pt x="3697605" y="109017"/>
                  <a:pt x="3725228" y="119355"/>
                  <a:pt x="3743325" y="140030"/>
                </a:cubicBezTo>
                <a:cubicBezTo>
                  <a:pt x="3761423" y="160706"/>
                  <a:pt x="3770948" y="190779"/>
                  <a:pt x="3770948" y="231191"/>
                </a:cubicBezTo>
                <a:close/>
                <a:moveTo>
                  <a:pt x="3596640" y="231191"/>
                </a:moveTo>
                <a:cubicBezTo>
                  <a:pt x="3596640" y="288519"/>
                  <a:pt x="3618548" y="317652"/>
                  <a:pt x="3661410" y="317652"/>
                </a:cubicBezTo>
                <a:cubicBezTo>
                  <a:pt x="3705225" y="317652"/>
                  <a:pt x="3727133" y="288519"/>
                  <a:pt x="3727133" y="231191"/>
                </a:cubicBezTo>
                <a:cubicBezTo>
                  <a:pt x="3727133" y="173863"/>
                  <a:pt x="3705225" y="145669"/>
                  <a:pt x="3662363" y="145669"/>
                </a:cubicBezTo>
                <a:cubicBezTo>
                  <a:pt x="3618548" y="145669"/>
                  <a:pt x="3596640" y="173863"/>
                  <a:pt x="3596640" y="231191"/>
                </a:cubicBezTo>
                <a:close/>
                <a:moveTo>
                  <a:pt x="3916680" y="109017"/>
                </a:moveTo>
                <a:cubicBezTo>
                  <a:pt x="3930968" y="109017"/>
                  <a:pt x="3944303" y="111836"/>
                  <a:pt x="3956685" y="117475"/>
                </a:cubicBezTo>
                <a:cubicBezTo>
                  <a:pt x="3969068" y="123114"/>
                  <a:pt x="3979545" y="130632"/>
                  <a:pt x="3987165" y="140970"/>
                </a:cubicBezTo>
                <a:lnTo>
                  <a:pt x="3989070" y="119355"/>
                </a:lnTo>
                <a:lnTo>
                  <a:pt x="4025265" y="110896"/>
                </a:lnTo>
                <a:lnTo>
                  <a:pt x="4025265" y="343967"/>
                </a:lnTo>
                <a:cubicBezTo>
                  <a:pt x="4025265" y="377800"/>
                  <a:pt x="4015740" y="404114"/>
                  <a:pt x="3996690" y="423850"/>
                </a:cubicBezTo>
                <a:cubicBezTo>
                  <a:pt x="3977640" y="442646"/>
                  <a:pt x="3950970" y="452984"/>
                  <a:pt x="3916680" y="452984"/>
                </a:cubicBezTo>
                <a:cubicBezTo>
                  <a:pt x="3901440" y="452984"/>
                  <a:pt x="3887153" y="451104"/>
                  <a:pt x="3871913" y="446405"/>
                </a:cubicBezTo>
                <a:cubicBezTo>
                  <a:pt x="3857625" y="442646"/>
                  <a:pt x="3844290" y="436067"/>
                  <a:pt x="3831908" y="428549"/>
                </a:cubicBezTo>
                <a:lnTo>
                  <a:pt x="3831908" y="386258"/>
                </a:lnTo>
                <a:cubicBezTo>
                  <a:pt x="3843338" y="395656"/>
                  <a:pt x="3855720" y="403174"/>
                  <a:pt x="3870008" y="408813"/>
                </a:cubicBezTo>
                <a:cubicBezTo>
                  <a:pt x="3884295" y="413512"/>
                  <a:pt x="3898583" y="416331"/>
                  <a:pt x="3912870" y="416331"/>
                </a:cubicBezTo>
                <a:cubicBezTo>
                  <a:pt x="3934778" y="416331"/>
                  <a:pt x="3951923" y="409753"/>
                  <a:pt x="3964305" y="397535"/>
                </a:cubicBezTo>
                <a:cubicBezTo>
                  <a:pt x="3976688" y="384378"/>
                  <a:pt x="3982403" y="366522"/>
                  <a:pt x="3982403" y="343967"/>
                </a:cubicBezTo>
                <a:lnTo>
                  <a:pt x="3982403" y="315773"/>
                </a:lnTo>
                <a:cubicBezTo>
                  <a:pt x="3964305" y="337388"/>
                  <a:pt x="3940493" y="347726"/>
                  <a:pt x="3910965" y="347726"/>
                </a:cubicBezTo>
                <a:cubicBezTo>
                  <a:pt x="3880485" y="347726"/>
                  <a:pt x="3856673" y="337388"/>
                  <a:pt x="3839528" y="317652"/>
                </a:cubicBezTo>
                <a:cubicBezTo>
                  <a:pt x="3822383" y="296977"/>
                  <a:pt x="3813810" y="268783"/>
                  <a:pt x="3813810" y="232131"/>
                </a:cubicBezTo>
                <a:cubicBezTo>
                  <a:pt x="3813810" y="193599"/>
                  <a:pt x="3822383" y="163525"/>
                  <a:pt x="3840480" y="141910"/>
                </a:cubicBezTo>
                <a:cubicBezTo>
                  <a:pt x="3859530" y="120294"/>
                  <a:pt x="3884295" y="109017"/>
                  <a:pt x="3916680" y="109017"/>
                </a:cubicBezTo>
                <a:close/>
                <a:moveTo>
                  <a:pt x="3921443" y="311074"/>
                </a:moveTo>
                <a:cubicBezTo>
                  <a:pt x="3933825" y="311074"/>
                  <a:pt x="3944303" y="308254"/>
                  <a:pt x="3955733" y="303555"/>
                </a:cubicBezTo>
                <a:cubicBezTo>
                  <a:pt x="3966210" y="298856"/>
                  <a:pt x="3975735" y="291338"/>
                  <a:pt x="3983355" y="281940"/>
                </a:cubicBezTo>
                <a:lnTo>
                  <a:pt x="3983355" y="171044"/>
                </a:lnTo>
                <a:cubicBezTo>
                  <a:pt x="3968115" y="155067"/>
                  <a:pt x="3949065" y="146609"/>
                  <a:pt x="3927158" y="146609"/>
                </a:cubicBezTo>
                <a:cubicBezTo>
                  <a:pt x="3904298" y="146609"/>
                  <a:pt x="3888105" y="154127"/>
                  <a:pt x="3876675" y="168224"/>
                </a:cubicBezTo>
                <a:cubicBezTo>
                  <a:pt x="3865245" y="182321"/>
                  <a:pt x="3859530" y="202997"/>
                  <a:pt x="3859530" y="230251"/>
                </a:cubicBezTo>
                <a:cubicBezTo>
                  <a:pt x="3859530" y="256565"/>
                  <a:pt x="3865245" y="277241"/>
                  <a:pt x="3875723" y="291338"/>
                </a:cubicBezTo>
                <a:cubicBezTo>
                  <a:pt x="3885248" y="304495"/>
                  <a:pt x="3900488" y="311074"/>
                  <a:pt x="3921443" y="311074"/>
                </a:cubicBezTo>
                <a:close/>
                <a:moveTo>
                  <a:pt x="4119563" y="113716"/>
                </a:moveTo>
                <a:lnTo>
                  <a:pt x="4189095" y="287579"/>
                </a:lnTo>
                <a:lnTo>
                  <a:pt x="4248150" y="113716"/>
                </a:lnTo>
                <a:lnTo>
                  <a:pt x="4292918" y="113716"/>
                </a:lnTo>
                <a:lnTo>
                  <a:pt x="4193858" y="370281"/>
                </a:lnTo>
                <a:cubicBezTo>
                  <a:pt x="4187190" y="389077"/>
                  <a:pt x="4178618" y="405054"/>
                  <a:pt x="4170045" y="417271"/>
                </a:cubicBezTo>
                <a:cubicBezTo>
                  <a:pt x="4161473" y="429489"/>
                  <a:pt x="4151948" y="438887"/>
                  <a:pt x="4140518" y="444525"/>
                </a:cubicBezTo>
                <a:cubicBezTo>
                  <a:pt x="4130040" y="450164"/>
                  <a:pt x="4116705" y="452984"/>
                  <a:pt x="4102418" y="452984"/>
                </a:cubicBezTo>
                <a:cubicBezTo>
                  <a:pt x="4091940" y="452984"/>
                  <a:pt x="4081463" y="451104"/>
                  <a:pt x="4071938" y="448285"/>
                </a:cubicBezTo>
                <a:lnTo>
                  <a:pt x="4071938" y="411632"/>
                </a:lnTo>
                <a:cubicBezTo>
                  <a:pt x="4081463" y="415392"/>
                  <a:pt x="4090035" y="417271"/>
                  <a:pt x="4099560" y="417271"/>
                </a:cubicBezTo>
                <a:cubicBezTo>
                  <a:pt x="4112895" y="417271"/>
                  <a:pt x="4124325" y="412572"/>
                  <a:pt x="4132898" y="402234"/>
                </a:cubicBezTo>
                <a:cubicBezTo>
                  <a:pt x="4142423" y="392836"/>
                  <a:pt x="4150995" y="375920"/>
                  <a:pt x="4160520" y="353365"/>
                </a:cubicBezTo>
                <a:lnTo>
                  <a:pt x="4168140" y="334569"/>
                </a:lnTo>
                <a:lnTo>
                  <a:pt x="4071938" y="113716"/>
                </a:lnTo>
                <a:lnTo>
                  <a:pt x="4119563" y="113716"/>
                </a:lnTo>
                <a:close/>
                <a:moveTo>
                  <a:pt x="4287203" y="411632"/>
                </a:moveTo>
                <a:cubicBezTo>
                  <a:pt x="4308158" y="387198"/>
                  <a:pt x="4321493" y="364642"/>
                  <a:pt x="4326255" y="344907"/>
                </a:cubicBezTo>
                <a:cubicBezTo>
                  <a:pt x="4319588" y="344907"/>
                  <a:pt x="4313873" y="342087"/>
                  <a:pt x="4309110" y="337388"/>
                </a:cubicBezTo>
                <a:cubicBezTo>
                  <a:pt x="4304348" y="332689"/>
                  <a:pt x="4302443" y="326111"/>
                  <a:pt x="4302443" y="318592"/>
                </a:cubicBezTo>
                <a:cubicBezTo>
                  <a:pt x="4302443" y="311074"/>
                  <a:pt x="4305300" y="304495"/>
                  <a:pt x="4310063" y="299796"/>
                </a:cubicBezTo>
                <a:cubicBezTo>
                  <a:pt x="4314825" y="295097"/>
                  <a:pt x="4322445" y="292278"/>
                  <a:pt x="4331018" y="292278"/>
                </a:cubicBezTo>
                <a:cubicBezTo>
                  <a:pt x="4341495" y="292278"/>
                  <a:pt x="4349115" y="295097"/>
                  <a:pt x="4354830" y="301676"/>
                </a:cubicBezTo>
                <a:cubicBezTo>
                  <a:pt x="4360545" y="307315"/>
                  <a:pt x="4363403" y="315773"/>
                  <a:pt x="4363403" y="327050"/>
                </a:cubicBezTo>
                <a:cubicBezTo>
                  <a:pt x="4363403" y="340208"/>
                  <a:pt x="4359593" y="354305"/>
                  <a:pt x="4351973" y="371221"/>
                </a:cubicBezTo>
                <a:cubicBezTo>
                  <a:pt x="4344353" y="387198"/>
                  <a:pt x="4335780" y="401295"/>
                  <a:pt x="4324350" y="411632"/>
                </a:cubicBezTo>
                <a:lnTo>
                  <a:pt x="4287203" y="41163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2A7B98F-7160-D945-9022-2F276A42605A}"/>
              </a:ext>
            </a:extLst>
          </p:cNvPr>
          <p:cNvSpPr/>
          <p:nvPr/>
        </p:nvSpPr>
        <p:spPr>
          <a:xfrm>
            <a:off x="5211494" y="3160291"/>
            <a:ext cx="1280744" cy="247597"/>
          </a:xfrm>
          <a:custGeom>
            <a:avLst/>
            <a:gdLst>
              <a:gd name="connsiteX0" fmla="*/ 103822 w 2343149"/>
              <a:gd name="connsiteY0" fmla="*/ 109017 h 452983"/>
              <a:gd name="connsiteX1" fmla="*/ 140017 w 2343149"/>
              <a:gd name="connsiteY1" fmla="*/ 115595 h 452983"/>
              <a:gd name="connsiteX2" fmla="*/ 168592 w 2343149"/>
              <a:gd name="connsiteY2" fmla="*/ 133452 h 452983"/>
              <a:gd name="connsiteX3" fmla="*/ 168592 w 2343149"/>
              <a:gd name="connsiteY3" fmla="*/ 9398 h 452983"/>
              <a:gd name="connsiteX4" fmla="*/ 211455 w 2343149"/>
              <a:gd name="connsiteY4" fmla="*/ 0 h 452983"/>
              <a:gd name="connsiteX5" fmla="*/ 211455 w 2343149"/>
              <a:gd name="connsiteY5" fmla="*/ 347726 h 452983"/>
              <a:gd name="connsiteX6" fmla="*/ 170497 w 2343149"/>
              <a:gd name="connsiteY6" fmla="*/ 347726 h 452983"/>
              <a:gd name="connsiteX7" fmla="*/ 170497 w 2343149"/>
              <a:gd name="connsiteY7" fmla="*/ 317652 h 452983"/>
              <a:gd name="connsiteX8" fmla="*/ 97155 w 2343149"/>
              <a:gd name="connsiteY8" fmla="*/ 352425 h 452983"/>
              <a:gd name="connsiteX9" fmla="*/ 25717 w 2343149"/>
              <a:gd name="connsiteY9" fmla="*/ 321412 h 452983"/>
              <a:gd name="connsiteX10" fmla="*/ 0 w 2343149"/>
              <a:gd name="connsiteY10" fmla="*/ 234010 h 452983"/>
              <a:gd name="connsiteX11" fmla="*/ 27622 w 2343149"/>
              <a:gd name="connsiteY11" fmla="*/ 141910 h 452983"/>
              <a:gd name="connsiteX12" fmla="*/ 103822 w 2343149"/>
              <a:gd name="connsiteY12" fmla="*/ 109017 h 452983"/>
              <a:gd name="connsiteX13" fmla="*/ 107632 w 2343149"/>
              <a:gd name="connsiteY13" fmla="*/ 315773 h 452983"/>
              <a:gd name="connsiteX14" fmla="*/ 141922 w 2343149"/>
              <a:gd name="connsiteY14" fmla="*/ 308254 h 452983"/>
              <a:gd name="connsiteX15" fmla="*/ 169545 w 2343149"/>
              <a:gd name="connsiteY15" fmla="*/ 286639 h 452983"/>
              <a:gd name="connsiteX16" fmla="*/ 169545 w 2343149"/>
              <a:gd name="connsiteY16" fmla="*/ 167284 h 452983"/>
              <a:gd name="connsiteX17" fmla="*/ 113347 w 2343149"/>
              <a:gd name="connsiteY17" fmla="*/ 146609 h 452983"/>
              <a:gd name="connsiteX18" fmla="*/ 61913 w 2343149"/>
              <a:gd name="connsiteY18" fmla="*/ 168224 h 452983"/>
              <a:gd name="connsiteX19" fmla="*/ 44767 w 2343149"/>
              <a:gd name="connsiteY19" fmla="*/ 232131 h 452983"/>
              <a:gd name="connsiteX20" fmla="*/ 60960 w 2343149"/>
              <a:gd name="connsiteY20" fmla="*/ 295097 h 452983"/>
              <a:gd name="connsiteX21" fmla="*/ 107632 w 2343149"/>
              <a:gd name="connsiteY21" fmla="*/ 315773 h 452983"/>
              <a:gd name="connsiteX22" fmla="*/ 478155 w 2343149"/>
              <a:gd name="connsiteY22" fmla="*/ 231191 h 452983"/>
              <a:gd name="connsiteX23" fmla="*/ 449580 w 2343149"/>
              <a:gd name="connsiteY23" fmla="*/ 321412 h 452983"/>
              <a:gd name="connsiteX24" fmla="*/ 367665 w 2343149"/>
              <a:gd name="connsiteY24" fmla="*/ 352425 h 452983"/>
              <a:gd name="connsiteX25" fmla="*/ 286703 w 2343149"/>
              <a:gd name="connsiteY25" fmla="*/ 321412 h 452983"/>
              <a:gd name="connsiteX26" fmla="*/ 259080 w 2343149"/>
              <a:gd name="connsiteY26" fmla="*/ 230251 h 452983"/>
              <a:gd name="connsiteX27" fmla="*/ 287655 w 2343149"/>
              <a:gd name="connsiteY27" fmla="*/ 140030 h 452983"/>
              <a:gd name="connsiteX28" fmla="*/ 369570 w 2343149"/>
              <a:gd name="connsiteY28" fmla="*/ 109017 h 452983"/>
              <a:gd name="connsiteX29" fmla="*/ 450533 w 2343149"/>
              <a:gd name="connsiteY29" fmla="*/ 140030 h 452983"/>
              <a:gd name="connsiteX30" fmla="*/ 478155 w 2343149"/>
              <a:gd name="connsiteY30" fmla="*/ 231191 h 452983"/>
              <a:gd name="connsiteX31" fmla="*/ 303847 w 2343149"/>
              <a:gd name="connsiteY31" fmla="*/ 231191 h 452983"/>
              <a:gd name="connsiteX32" fmla="*/ 368617 w 2343149"/>
              <a:gd name="connsiteY32" fmla="*/ 317652 h 452983"/>
              <a:gd name="connsiteX33" fmla="*/ 434340 w 2343149"/>
              <a:gd name="connsiteY33" fmla="*/ 231191 h 452983"/>
              <a:gd name="connsiteX34" fmla="*/ 369570 w 2343149"/>
              <a:gd name="connsiteY34" fmla="*/ 145669 h 452983"/>
              <a:gd name="connsiteX35" fmla="*/ 303847 w 2343149"/>
              <a:gd name="connsiteY35" fmla="*/ 231191 h 452983"/>
              <a:gd name="connsiteX36" fmla="*/ 567690 w 2343149"/>
              <a:gd name="connsiteY36" fmla="*/ 111836 h 452983"/>
              <a:gd name="connsiteX37" fmla="*/ 567690 w 2343149"/>
              <a:gd name="connsiteY37" fmla="*/ 148488 h 452983"/>
              <a:gd name="connsiteX38" fmla="*/ 644842 w 2343149"/>
              <a:gd name="connsiteY38" fmla="*/ 109017 h 452983"/>
              <a:gd name="connsiteX39" fmla="*/ 703897 w 2343149"/>
              <a:gd name="connsiteY39" fmla="*/ 131572 h 452983"/>
              <a:gd name="connsiteX40" fmla="*/ 724853 w 2343149"/>
              <a:gd name="connsiteY40" fmla="*/ 197358 h 452983"/>
              <a:gd name="connsiteX41" fmla="*/ 724853 w 2343149"/>
              <a:gd name="connsiteY41" fmla="*/ 347726 h 452983"/>
              <a:gd name="connsiteX42" fmla="*/ 681990 w 2343149"/>
              <a:gd name="connsiteY42" fmla="*/ 347726 h 452983"/>
              <a:gd name="connsiteX43" fmla="*/ 681990 w 2343149"/>
              <a:gd name="connsiteY43" fmla="*/ 202997 h 452983"/>
              <a:gd name="connsiteX44" fmla="*/ 636270 w 2343149"/>
              <a:gd name="connsiteY44" fmla="*/ 145669 h 452983"/>
              <a:gd name="connsiteX45" fmla="*/ 600075 w 2343149"/>
              <a:gd name="connsiteY45" fmla="*/ 155067 h 452983"/>
              <a:gd name="connsiteX46" fmla="*/ 569595 w 2343149"/>
              <a:gd name="connsiteY46" fmla="*/ 181381 h 452983"/>
              <a:gd name="connsiteX47" fmla="*/ 569595 w 2343149"/>
              <a:gd name="connsiteY47" fmla="*/ 348666 h 452983"/>
              <a:gd name="connsiteX48" fmla="*/ 526733 w 2343149"/>
              <a:gd name="connsiteY48" fmla="*/ 348666 h 452983"/>
              <a:gd name="connsiteX49" fmla="*/ 526733 w 2343149"/>
              <a:gd name="connsiteY49" fmla="*/ 120294 h 452983"/>
              <a:gd name="connsiteX50" fmla="*/ 567690 w 2343149"/>
              <a:gd name="connsiteY50" fmla="*/ 111836 h 452983"/>
              <a:gd name="connsiteX51" fmla="*/ 821055 w 2343149"/>
              <a:gd name="connsiteY51" fmla="*/ 237769 h 452983"/>
              <a:gd name="connsiteX52" fmla="*/ 841058 w 2343149"/>
              <a:gd name="connsiteY52" fmla="*/ 297917 h 452983"/>
              <a:gd name="connsiteX53" fmla="*/ 895350 w 2343149"/>
              <a:gd name="connsiteY53" fmla="*/ 316713 h 452983"/>
              <a:gd name="connsiteX54" fmla="*/ 970597 w 2343149"/>
              <a:gd name="connsiteY54" fmla="*/ 288519 h 452983"/>
              <a:gd name="connsiteX55" fmla="*/ 970597 w 2343149"/>
              <a:gd name="connsiteY55" fmla="*/ 330810 h 452983"/>
              <a:gd name="connsiteX56" fmla="*/ 890587 w 2343149"/>
              <a:gd name="connsiteY56" fmla="*/ 352425 h 452983"/>
              <a:gd name="connsiteX57" fmla="*/ 807720 w 2343149"/>
              <a:gd name="connsiteY57" fmla="*/ 322351 h 452983"/>
              <a:gd name="connsiteX58" fmla="*/ 779145 w 2343149"/>
              <a:gd name="connsiteY58" fmla="*/ 233070 h 452983"/>
              <a:gd name="connsiteX59" fmla="*/ 806767 w 2343149"/>
              <a:gd name="connsiteY59" fmla="*/ 141910 h 452983"/>
              <a:gd name="connsiteX60" fmla="*/ 885825 w 2343149"/>
              <a:gd name="connsiteY60" fmla="*/ 109957 h 452983"/>
              <a:gd name="connsiteX61" fmla="*/ 957262 w 2343149"/>
              <a:gd name="connsiteY61" fmla="*/ 138151 h 452983"/>
              <a:gd name="connsiteX62" fmla="*/ 981075 w 2343149"/>
              <a:gd name="connsiteY62" fmla="*/ 221793 h 452983"/>
              <a:gd name="connsiteX63" fmla="*/ 981075 w 2343149"/>
              <a:gd name="connsiteY63" fmla="*/ 237769 h 452983"/>
              <a:gd name="connsiteX64" fmla="*/ 821055 w 2343149"/>
              <a:gd name="connsiteY64" fmla="*/ 237769 h 452983"/>
              <a:gd name="connsiteX65" fmla="*/ 884872 w 2343149"/>
              <a:gd name="connsiteY65" fmla="*/ 142850 h 452983"/>
              <a:gd name="connsiteX66" fmla="*/ 822008 w 2343149"/>
              <a:gd name="connsiteY66" fmla="*/ 206756 h 452983"/>
              <a:gd name="connsiteX67" fmla="*/ 940117 w 2343149"/>
              <a:gd name="connsiteY67" fmla="*/ 206756 h 452983"/>
              <a:gd name="connsiteX68" fmla="*/ 924878 w 2343149"/>
              <a:gd name="connsiteY68" fmla="*/ 157886 h 452983"/>
              <a:gd name="connsiteX69" fmla="*/ 884872 w 2343149"/>
              <a:gd name="connsiteY69" fmla="*/ 142850 h 452983"/>
              <a:gd name="connsiteX70" fmla="*/ 1151573 w 2343149"/>
              <a:gd name="connsiteY70" fmla="*/ 120294 h 452983"/>
              <a:gd name="connsiteX71" fmla="*/ 1191578 w 2343149"/>
              <a:gd name="connsiteY71" fmla="*/ 110896 h 452983"/>
              <a:gd name="connsiteX72" fmla="*/ 1191578 w 2343149"/>
              <a:gd name="connsiteY72" fmla="*/ 153187 h 452983"/>
              <a:gd name="connsiteX73" fmla="*/ 1263015 w 2343149"/>
              <a:gd name="connsiteY73" fmla="*/ 110896 h 452983"/>
              <a:gd name="connsiteX74" fmla="*/ 1288733 w 2343149"/>
              <a:gd name="connsiteY74" fmla="*/ 115595 h 452983"/>
              <a:gd name="connsiteX75" fmla="*/ 1288733 w 2343149"/>
              <a:gd name="connsiteY75" fmla="*/ 156947 h 452983"/>
              <a:gd name="connsiteX76" fmla="*/ 1258253 w 2343149"/>
              <a:gd name="connsiteY76" fmla="*/ 150368 h 452983"/>
              <a:gd name="connsiteX77" fmla="*/ 1222058 w 2343149"/>
              <a:gd name="connsiteY77" fmla="*/ 160706 h 452983"/>
              <a:gd name="connsiteX78" fmla="*/ 1193483 w 2343149"/>
              <a:gd name="connsiteY78" fmla="*/ 191719 h 452983"/>
              <a:gd name="connsiteX79" fmla="*/ 1193483 w 2343149"/>
              <a:gd name="connsiteY79" fmla="*/ 347726 h 452983"/>
              <a:gd name="connsiteX80" fmla="*/ 1151573 w 2343149"/>
              <a:gd name="connsiteY80" fmla="*/ 347726 h 452983"/>
              <a:gd name="connsiteX81" fmla="*/ 1151573 w 2343149"/>
              <a:gd name="connsiteY81" fmla="*/ 120294 h 452983"/>
              <a:gd name="connsiteX82" fmla="*/ 1363980 w 2343149"/>
              <a:gd name="connsiteY82" fmla="*/ 74244 h 452983"/>
              <a:gd name="connsiteX83" fmla="*/ 1343978 w 2343149"/>
              <a:gd name="connsiteY83" fmla="*/ 67666 h 452983"/>
              <a:gd name="connsiteX84" fmla="*/ 1336358 w 2343149"/>
              <a:gd name="connsiteY84" fmla="*/ 48870 h 452983"/>
              <a:gd name="connsiteX85" fmla="*/ 1343978 w 2343149"/>
              <a:gd name="connsiteY85" fmla="*/ 30074 h 452983"/>
              <a:gd name="connsiteX86" fmla="*/ 1363980 w 2343149"/>
              <a:gd name="connsiteY86" fmla="*/ 22555 h 452983"/>
              <a:gd name="connsiteX87" fmla="*/ 1383983 w 2343149"/>
              <a:gd name="connsiteY87" fmla="*/ 30074 h 452983"/>
              <a:gd name="connsiteX88" fmla="*/ 1391603 w 2343149"/>
              <a:gd name="connsiteY88" fmla="*/ 48870 h 452983"/>
              <a:gd name="connsiteX89" fmla="*/ 1383983 w 2343149"/>
              <a:gd name="connsiteY89" fmla="*/ 67666 h 452983"/>
              <a:gd name="connsiteX90" fmla="*/ 1363980 w 2343149"/>
              <a:gd name="connsiteY90" fmla="*/ 74244 h 452983"/>
              <a:gd name="connsiteX91" fmla="*/ 1342073 w 2343149"/>
              <a:gd name="connsiteY91" fmla="*/ 121234 h 452983"/>
              <a:gd name="connsiteX92" fmla="*/ 1384935 w 2343149"/>
              <a:gd name="connsiteY92" fmla="*/ 111836 h 452983"/>
              <a:gd name="connsiteX93" fmla="*/ 1384935 w 2343149"/>
              <a:gd name="connsiteY93" fmla="*/ 348666 h 452983"/>
              <a:gd name="connsiteX94" fmla="*/ 1342073 w 2343149"/>
              <a:gd name="connsiteY94" fmla="*/ 348666 h 452983"/>
              <a:gd name="connsiteX95" fmla="*/ 1342073 w 2343149"/>
              <a:gd name="connsiteY95" fmla="*/ 121234 h 452983"/>
              <a:gd name="connsiteX96" fmla="*/ 1543050 w 2343149"/>
              <a:gd name="connsiteY96" fmla="*/ 109017 h 452983"/>
              <a:gd name="connsiteX97" fmla="*/ 1583055 w 2343149"/>
              <a:gd name="connsiteY97" fmla="*/ 117475 h 452983"/>
              <a:gd name="connsiteX98" fmla="*/ 1613535 w 2343149"/>
              <a:gd name="connsiteY98" fmla="*/ 140970 h 452983"/>
              <a:gd name="connsiteX99" fmla="*/ 1615440 w 2343149"/>
              <a:gd name="connsiteY99" fmla="*/ 119355 h 452983"/>
              <a:gd name="connsiteX100" fmla="*/ 1651635 w 2343149"/>
              <a:gd name="connsiteY100" fmla="*/ 110896 h 452983"/>
              <a:gd name="connsiteX101" fmla="*/ 1651635 w 2343149"/>
              <a:gd name="connsiteY101" fmla="*/ 343967 h 452983"/>
              <a:gd name="connsiteX102" fmla="*/ 1623060 w 2343149"/>
              <a:gd name="connsiteY102" fmla="*/ 423850 h 452983"/>
              <a:gd name="connsiteX103" fmla="*/ 1543050 w 2343149"/>
              <a:gd name="connsiteY103" fmla="*/ 452984 h 452983"/>
              <a:gd name="connsiteX104" fmla="*/ 1498283 w 2343149"/>
              <a:gd name="connsiteY104" fmla="*/ 446405 h 452983"/>
              <a:gd name="connsiteX105" fmla="*/ 1458278 w 2343149"/>
              <a:gd name="connsiteY105" fmla="*/ 428549 h 452983"/>
              <a:gd name="connsiteX106" fmla="*/ 1458278 w 2343149"/>
              <a:gd name="connsiteY106" fmla="*/ 386258 h 452983"/>
              <a:gd name="connsiteX107" fmla="*/ 1496378 w 2343149"/>
              <a:gd name="connsiteY107" fmla="*/ 408813 h 452983"/>
              <a:gd name="connsiteX108" fmla="*/ 1539240 w 2343149"/>
              <a:gd name="connsiteY108" fmla="*/ 416331 h 452983"/>
              <a:gd name="connsiteX109" fmla="*/ 1590675 w 2343149"/>
              <a:gd name="connsiteY109" fmla="*/ 397535 h 452983"/>
              <a:gd name="connsiteX110" fmla="*/ 1608773 w 2343149"/>
              <a:gd name="connsiteY110" fmla="*/ 343967 h 452983"/>
              <a:gd name="connsiteX111" fmla="*/ 1608773 w 2343149"/>
              <a:gd name="connsiteY111" fmla="*/ 315773 h 452983"/>
              <a:gd name="connsiteX112" fmla="*/ 1537335 w 2343149"/>
              <a:gd name="connsiteY112" fmla="*/ 347726 h 452983"/>
              <a:gd name="connsiteX113" fmla="*/ 1465898 w 2343149"/>
              <a:gd name="connsiteY113" fmla="*/ 317652 h 452983"/>
              <a:gd name="connsiteX114" fmla="*/ 1440180 w 2343149"/>
              <a:gd name="connsiteY114" fmla="*/ 232131 h 452983"/>
              <a:gd name="connsiteX115" fmla="*/ 1466850 w 2343149"/>
              <a:gd name="connsiteY115" fmla="*/ 141910 h 452983"/>
              <a:gd name="connsiteX116" fmla="*/ 1543050 w 2343149"/>
              <a:gd name="connsiteY116" fmla="*/ 109017 h 452983"/>
              <a:gd name="connsiteX117" fmla="*/ 1547812 w 2343149"/>
              <a:gd name="connsiteY117" fmla="*/ 311074 h 452983"/>
              <a:gd name="connsiteX118" fmla="*/ 1582103 w 2343149"/>
              <a:gd name="connsiteY118" fmla="*/ 303555 h 452983"/>
              <a:gd name="connsiteX119" fmla="*/ 1609725 w 2343149"/>
              <a:gd name="connsiteY119" fmla="*/ 281940 h 452983"/>
              <a:gd name="connsiteX120" fmla="*/ 1609725 w 2343149"/>
              <a:gd name="connsiteY120" fmla="*/ 171044 h 452983"/>
              <a:gd name="connsiteX121" fmla="*/ 1553528 w 2343149"/>
              <a:gd name="connsiteY121" fmla="*/ 146609 h 452983"/>
              <a:gd name="connsiteX122" fmla="*/ 1503045 w 2343149"/>
              <a:gd name="connsiteY122" fmla="*/ 168224 h 452983"/>
              <a:gd name="connsiteX123" fmla="*/ 1485900 w 2343149"/>
              <a:gd name="connsiteY123" fmla="*/ 230251 h 452983"/>
              <a:gd name="connsiteX124" fmla="*/ 1502092 w 2343149"/>
              <a:gd name="connsiteY124" fmla="*/ 291338 h 452983"/>
              <a:gd name="connsiteX125" fmla="*/ 1547812 w 2343149"/>
              <a:gd name="connsiteY125" fmla="*/ 311074 h 452983"/>
              <a:gd name="connsiteX126" fmla="*/ 1762125 w 2343149"/>
              <a:gd name="connsiteY126" fmla="*/ 0 h 452983"/>
              <a:gd name="connsiteX127" fmla="*/ 1762125 w 2343149"/>
              <a:gd name="connsiteY127" fmla="*/ 145669 h 452983"/>
              <a:gd name="connsiteX128" fmla="*/ 1795462 w 2343149"/>
              <a:gd name="connsiteY128" fmla="*/ 118415 h 452983"/>
              <a:gd name="connsiteX129" fmla="*/ 1837373 w 2343149"/>
              <a:gd name="connsiteY129" fmla="*/ 109957 h 452983"/>
              <a:gd name="connsiteX130" fmla="*/ 1896428 w 2343149"/>
              <a:gd name="connsiteY130" fmla="*/ 132512 h 452983"/>
              <a:gd name="connsiteX131" fmla="*/ 1917383 w 2343149"/>
              <a:gd name="connsiteY131" fmla="*/ 198298 h 452983"/>
              <a:gd name="connsiteX132" fmla="*/ 1917383 w 2343149"/>
              <a:gd name="connsiteY132" fmla="*/ 348666 h 452983"/>
              <a:gd name="connsiteX133" fmla="*/ 1875473 w 2343149"/>
              <a:gd name="connsiteY133" fmla="*/ 348666 h 452983"/>
              <a:gd name="connsiteX134" fmla="*/ 1875473 w 2343149"/>
              <a:gd name="connsiteY134" fmla="*/ 202997 h 452983"/>
              <a:gd name="connsiteX135" fmla="*/ 1829753 w 2343149"/>
              <a:gd name="connsiteY135" fmla="*/ 145669 h 452983"/>
              <a:gd name="connsiteX136" fmla="*/ 1793558 w 2343149"/>
              <a:gd name="connsiteY136" fmla="*/ 155067 h 452983"/>
              <a:gd name="connsiteX137" fmla="*/ 1763078 w 2343149"/>
              <a:gd name="connsiteY137" fmla="*/ 181381 h 452983"/>
              <a:gd name="connsiteX138" fmla="*/ 1763078 w 2343149"/>
              <a:gd name="connsiteY138" fmla="*/ 348666 h 452983"/>
              <a:gd name="connsiteX139" fmla="*/ 1720215 w 2343149"/>
              <a:gd name="connsiteY139" fmla="*/ 348666 h 452983"/>
              <a:gd name="connsiteX140" fmla="*/ 1720215 w 2343149"/>
              <a:gd name="connsiteY140" fmla="*/ 10338 h 452983"/>
              <a:gd name="connsiteX141" fmla="*/ 1762125 w 2343149"/>
              <a:gd name="connsiteY141" fmla="*/ 0 h 452983"/>
              <a:gd name="connsiteX142" fmla="*/ 1958340 w 2343149"/>
              <a:gd name="connsiteY142" fmla="*/ 113716 h 452983"/>
              <a:gd name="connsiteX143" fmla="*/ 2003108 w 2343149"/>
              <a:gd name="connsiteY143" fmla="*/ 113716 h 452983"/>
              <a:gd name="connsiteX144" fmla="*/ 2003108 w 2343149"/>
              <a:gd name="connsiteY144" fmla="*/ 56388 h 452983"/>
              <a:gd name="connsiteX145" fmla="*/ 2045970 w 2343149"/>
              <a:gd name="connsiteY145" fmla="*/ 46990 h 452983"/>
              <a:gd name="connsiteX146" fmla="*/ 2045970 w 2343149"/>
              <a:gd name="connsiteY146" fmla="*/ 114656 h 452983"/>
              <a:gd name="connsiteX147" fmla="*/ 2119312 w 2343149"/>
              <a:gd name="connsiteY147" fmla="*/ 114656 h 452983"/>
              <a:gd name="connsiteX148" fmla="*/ 2119312 w 2343149"/>
              <a:gd name="connsiteY148" fmla="*/ 149428 h 452983"/>
              <a:gd name="connsiteX149" fmla="*/ 2045970 w 2343149"/>
              <a:gd name="connsiteY149" fmla="*/ 149428 h 452983"/>
              <a:gd name="connsiteX150" fmla="*/ 2045970 w 2343149"/>
              <a:gd name="connsiteY150" fmla="*/ 274422 h 452983"/>
              <a:gd name="connsiteX151" fmla="*/ 2053590 w 2343149"/>
              <a:gd name="connsiteY151" fmla="*/ 305435 h 452983"/>
              <a:gd name="connsiteX152" fmla="*/ 2079308 w 2343149"/>
              <a:gd name="connsiteY152" fmla="*/ 315773 h 452983"/>
              <a:gd name="connsiteX153" fmla="*/ 2102167 w 2343149"/>
              <a:gd name="connsiteY153" fmla="*/ 312014 h 452983"/>
              <a:gd name="connsiteX154" fmla="*/ 2121217 w 2343149"/>
              <a:gd name="connsiteY154" fmla="*/ 301676 h 452983"/>
              <a:gd name="connsiteX155" fmla="*/ 2121217 w 2343149"/>
              <a:gd name="connsiteY155" fmla="*/ 341147 h 452983"/>
              <a:gd name="connsiteX156" fmla="*/ 2071687 w 2343149"/>
              <a:gd name="connsiteY156" fmla="*/ 352425 h 452983"/>
              <a:gd name="connsiteX157" fmla="*/ 2003108 w 2343149"/>
              <a:gd name="connsiteY157" fmla="*/ 279121 h 452983"/>
              <a:gd name="connsiteX158" fmla="*/ 2003108 w 2343149"/>
              <a:gd name="connsiteY158" fmla="*/ 149428 h 452983"/>
              <a:gd name="connsiteX159" fmla="*/ 1951673 w 2343149"/>
              <a:gd name="connsiteY159" fmla="*/ 149428 h 452983"/>
              <a:gd name="connsiteX160" fmla="*/ 1958340 w 2343149"/>
              <a:gd name="connsiteY160" fmla="*/ 113716 h 452983"/>
              <a:gd name="connsiteX161" fmla="*/ 2172653 w 2343149"/>
              <a:gd name="connsiteY161" fmla="*/ 8458 h 452983"/>
              <a:gd name="connsiteX162" fmla="*/ 2172653 w 2343149"/>
              <a:gd name="connsiteY162" fmla="*/ 19736 h 452983"/>
              <a:gd name="connsiteX163" fmla="*/ 2201228 w 2343149"/>
              <a:gd name="connsiteY163" fmla="*/ 19736 h 452983"/>
              <a:gd name="connsiteX164" fmla="*/ 2201228 w 2343149"/>
              <a:gd name="connsiteY164" fmla="*/ 86462 h 452983"/>
              <a:gd name="connsiteX165" fmla="*/ 2213610 w 2343149"/>
              <a:gd name="connsiteY165" fmla="*/ 86462 h 452983"/>
              <a:gd name="connsiteX166" fmla="*/ 2213610 w 2343149"/>
              <a:gd name="connsiteY166" fmla="*/ 19736 h 452983"/>
              <a:gd name="connsiteX167" fmla="*/ 2242185 w 2343149"/>
              <a:gd name="connsiteY167" fmla="*/ 19736 h 452983"/>
              <a:gd name="connsiteX168" fmla="*/ 2242185 w 2343149"/>
              <a:gd name="connsiteY168" fmla="*/ 8458 h 452983"/>
              <a:gd name="connsiteX169" fmla="*/ 2172653 w 2343149"/>
              <a:gd name="connsiteY169" fmla="*/ 8458 h 452983"/>
              <a:gd name="connsiteX170" fmla="*/ 2329815 w 2343149"/>
              <a:gd name="connsiteY170" fmla="*/ 8458 h 452983"/>
              <a:gd name="connsiteX171" fmla="*/ 2300287 w 2343149"/>
              <a:gd name="connsiteY171" fmla="*/ 54508 h 452983"/>
              <a:gd name="connsiteX172" fmla="*/ 2271712 w 2343149"/>
              <a:gd name="connsiteY172" fmla="*/ 8458 h 452983"/>
              <a:gd name="connsiteX173" fmla="*/ 2258378 w 2343149"/>
              <a:gd name="connsiteY173" fmla="*/ 8458 h 452983"/>
              <a:gd name="connsiteX174" fmla="*/ 2258378 w 2343149"/>
              <a:gd name="connsiteY174" fmla="*/ 86462 h 452983"/>
              <a:gd name="connsiteX175" fmla="*/ 2271712 w 2343149"/>
              <a:gd name="connsiteY175" fmla="*/ 86462 h 452983"/>
              <a:gd name="connsiteX176" fmla="*/ 2271712 w 2343149"/>
              <a:gd name="connsiteY176" fmla="*/ 35712 h 452983"/>
              <a:gd name="connsiteX177" fmla="*/ 2271712 w 2343149"/>
              <a:gd name="connsiteY177" fmla="*/ 32893 h 452983"/>
              <a:gd name="connsiteX178" fmla="*/ 2271712 w 2343149"/>
              <a:gd name="connsiteY178" fmla="*/ 30074 h 452983"/>
              <a:gd name="connsiteX179" fmla="*/ 2274570 w 2343149"/>
              <a:gd name="connsiteY179" fmla="*/ 34773 h 452983"/>
              <a:gd name="connsiteX180" fmla="*/ 2295525 w 2343149"/>
              <a:gd name="connsiteY180" fmla="*/ 67666 h 452983"/>
              <a:gd name="connsiteX181" fmla="*/ 2306003 w 2343149"/>
              <a:gd name="connsiteY181" fmla="*/ 67666 h 452983"/>
              <a:gd name="connsiteX182" fmla="*/ 2326958 w 2343149"/>
              <a:gd name="connsiteY182" fmla="*/ 34773 h 452983"/>
              <a:gd name="connsiteX183" fmla="*/ 2328862 w 2343149"/>
              <a:gd name="connsiteY183" fmla="*/ 31953 h 452983"/>
              <a:gd name="connsiteX184" fmla="*/ 2330767 w 2343149"/>
              <a:gd name="connsiteY184" fmla="*/ 29134 h 452983"/>
              <a:gd name="connsiteX185" fmla="*/ 2330767 w 2343149"/>
              <a:gd name="connsiteY185" fmla="*/ 31953 h 452983"/>
              <a:gd name="connsiteX186" fmla="*/ 2330767 w 2343149"/>
              <a:gd name="connsiteY186" fmla="*/ 34773 h 452983"/>
              <a:gd name="connsiteX187" fmla="*/ 2330767 w 2343149"/>
              <a:gd name="connsiteY187" fmla="*/ 84582 h 452983"/>
              <a:gd name="connsiteX188" fmla="*/ 2343150 w 2343149"/>
              <a:gd name="connsiteY188" fmla="*/ 84582 h 452983"/>
              <a:gd name="connsiteX189" fmla="*/ 2343150 w 2343149"/>
              <a:gd name="connsiteY189" fmla="*/ 8458 h 452983"/>
              <a:gd name="connsiteX190" fmla="*/ 2329815 w 2343149"/>
              <a:gd name="connsiteY190" fmla="*/ 8458 h 452983"/>
              <a:gd name="connsiteX191" fmla="*/ 2329815 w 2343149"/>
              <a:gd name="connsiteY191" fmla="*/ 8458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343149" h="452983">
                <a:moveTo>
                  <a:pt x="103822" y="109017"/>
                </a:moveTo>
                <a:cubicBezTo>
                  <a:pt x="117157" y="109017"/>
                  <a:pt x="128588" y="110896"/>
                  <a:pt x="140017" y="115595"/>
                </a:cubicBezTo>
                <a:cubicBezTo>
                  <a:pt x="151447" y="120294"/>
                  <a:pt x="160972" y="125933"/>
                  <a:pt x="168592" y="133452"/>
                </a:cubicBezTo>
                <a:lnTo>
                  <a:pt x="168592" y="9398"/>
                </a:lnTo>
                <a:lnTo>
                  <a:pt x="211455" y="0"/>
                </a:lnTo>
                <a:lnTo>
                  <a:pt x="211455" y="347726"/>
                </a:lnTo>
                <a:lnTo>
                  <a:pt x="170497" y="347726"/>
                </a:lnTo>
                <a:lnTo>
                  <a:pt x="170497" y="317652"/>
                </a:lnTo>
                <a:cubicBezTo>
                  <a:pt x="151447" y="341147"/>
                  <a:pt x="126682" y="352425"/>
                  <a:pt x="97155" y="352425"/>
                </a:cubicBezTo>
                <a:cubicBezTo>
                  <a:pt x="66675" y="352425"/>
                  <a:pt x="42863" y="342087"/>
                  <a:pt x="25717" y="321412"/>
                </a:cubicBezTo>
                <a:cubicBezTo>
                  <a:pt x="8572" y="300736"/>
                  <a:pt x="0" y="271602"/>
                  <a:pt x="0" y="234010"/>
                </a:cubicBezTo>
                <a:cubicBezTo>
                  <a:pt x="0" y="194539"/>
                  <a:pt x="9525" y="164465"/>
                  <a:pt x="27622" y="141910"/>
                </a:cubicBezTo>
                <a:cubicBezTo>
                  <a:pt x="45720" y="120294"/>
                  <a:pt x="71438" y="109017"/>
                  <a:pt x="103822" y="109017"/>
                </a:cubicBezTo>
                <a:close/>
                <a:moveTo>
                  <a:pt x="107632" y="315773"/>
                </a:moveTo>
                <a:cubicBezTo>
                  <a:pt x="120015" y="315773"/>
                  <a:pt x="131445" y="312953"/>
                  <a:pt x="141922" y="308254"/>
                </a:cubicBezTo>
                <a:cubicBezTo>
                  <a:pt x="152400" y="303555"/>
                  <a:pt x="160972" y="296037"/>
                  <a:pt x="169545" y="286639"/>
                </a:cubicBezTo>
                <a:lnTo>
                  <a:pt x="169545" y="167284"/>
                </a:lnTo>
                <a:cubicBezTo>
                  <a:pt x="154305" y="153187"/>
                  <a:pt x="136207" y="146609"/>
                  <a:pt x="113347" y="146609"/>
                </a:cubicBezTo>
                <a:cubicBezTo>
                  <a:pt x="90488" y="146609"/>
                  <a:pt x="74295" y="154127"/>
                  <a:pt x="61913" y="168224"/>
                </a:cubicBezTo>
                <a:cubicBezTo>
                  <a:pt x="50482" y="182321"/>
                  <a:pt x="44767" y="203937"/>
                  <a:pt x="44767" y="232131"/>
                </a:cubicBezTo>
                <a:cubicBezTo>
                  <a:pt x="44767" y="259385"/>
                  <a:pt x="50482" y="281000"/>
                  <a:pt x="60960" y="295097"/>
                </a:cubicBezTo>
                <a:cubicBezTo>
                  <a:pt x="71438" y="309194"/>
                  <a:pt x="86678" y="315773"/>
                  <a:pt x="107632" y="315773"/>
                </a:cubicBezTo>
                <a:close/>
                <a:moveTo>
                  <a:pt x="478155" y="231191"/>
                </a:moveTo>
                <a:cubicBezTo>
                  <a:pt x="478155" y="270662"/>
                  <a:pt x="468630" y="300736"/>
                  <a:pt x="449580" y="321412"/>
                </a:cubicBezTo>
                <a:cubicBezTo>
                  <a:pt x="430530" y="342087"/>
                  <a:pt x="403860" y="352425"/>
                  <a:pt x="367665" y="352425"/>
                </a:cubicBezTo>
                <a:cubicBezTo>
                  <a:pt x="332422" y="352425"/>
                  <a:pt x="304800" y="342087"/>
                  <a:pt x="286703" y="321412"/>
                </a:cubicBezTo>
                <a:cubicBezTo>
                  <a:pt x="268605" y="300736"/>
                  <a:pt x="259080" y="270662"/>
                  <a:pt x="259080" y="230251"/>
                </a:cubicBezTo>
                <a:cubicBezTo>
                  <a:pt x="259080" y="190779"/>
                  <a:pt x="268605" y="160706"/>
                  <a:pt x="287655" y="140030"/>
                </a:cubicBezTo>
                <a:cubicBezTo>
                  <a:pt x="306705" y="119355"/>
                  <a:pt x="333375" y="109017"/>
                  <a:pt x="369570" y="109017"/>
                </a:cubicBezTo>
                <a:cubicBezTo>
                  <a:pt x="404812" y="109017"/>
                  <a:pt x="432435" y="119355"/>
                  <a:pt x="450533" y="140030"/>
                </a:cubicBezTo>
                <a:cubicBezTo>
                  <a:pt x="469583" y="160706"/>
                  <a:pt x="478155" y="190779"/>
                  <a:pt x="478155" y="231191"/>
                </a:cubicBezTo>
                <a:close/>
                <a:moveTo>
                  <a:pt x="303847" y="231191"/>
                </a:moveTo>
                <a:cubicBezTo>
                  <a:pt x="303847" y="288519"/>
                  <a:pt x="325755" y="317652"/>
                  <a:pt x="368617" y="317652"/>
                </a:cubicBezTo>
                <a:cubicBezTo>
                  <a:pt x="412433" y="317652"/>
                  <a:pt x="434340" y="288519"/>
                  <a:pt x="434340" y="231191"/>
                </a:cubicBezTo>
                <a:cubicBezTo>
                  <a:pt x="434340" y="173863"/>
                  <a:pt x="412433" y="145669"/>
                  <a:pt x="369570" y="145669"/>
                </a:cubicBezTo>
                <a:cubicBezTo>
                  <a:pt x="325755" y="145669"/>
                  <a:pt x="303847" y="173863"/>
                  <a:pt x="303847" y="231191"/>
                </a:cubicBezTo>
                <a:close/>
                <a:moveTo>
                  <a:pt x="567690" y="111836"/>
                </a:moveTo>
                <a:lnTo>
                  <a:pt x="567690" y="148488"/>
                </a:lnTo>
                <a:cubicBezTo>
                  <a:pt x="587692" y="122174"/>
                  <a:pt x="613410" y="109017"/>
                  <a:pt x="644842" y="109017"/>
                </a:cubicBezTo>
                <a:cubicBezTo>
                  <a:pt x="670560" y="109017"/>
                  <a:pt x="690562" y="116535"/>
                  <a:pt x="703897" y="131572"/>
                </a:cubicBezTo>
                <a:cubicBezTo>
                  <a:pt x="717233" y="146609"/>
                  <a:pt x="724853" y="169164"/>
                  <a:pt x="724853" y="197358"/>
                </a:cubicBezTo>
                <a:lnTo>
                  <a:pt x="724853" y="347726"/>
                </a:lnTo>
                <a:lnTo>
                  <a:pt x="681990" y="347726"/>
                </a:lnTo>
                <a:lnTo>
                  <a:pt x="681990" y="202997"/>
                </a:lnTo>
                <a:cubicBezTo>
                  <a:pt x="681990" y="165405"/>
                  <a:pt x="666750" y="145669"/>
                  <a:pt x="636270" y="145669"/>
                </a:cubicBezTo>
                <a:cubicBezTo>
                  <a:pt x="623887" y="145669"/>
                  <a:pt x="611505" y="148488"/>
                  <a:pt x="600075" y="155067"/>
                </a:cubicBezTo>
                <a:cubicBezTo>
                  <a:pt x="588645" y="160706"/>
                  <a:pt x="578167" y="170104"/>
                  <a:pt x="569595" y="181381"/>
                </a:cubicBezTo>
                <a:lnTo>
                  <a:pt x="569595" y="348666"/>
                </a:lnTo>
                <a:lnTo>
                  <a:pt x="526733" y="348666"/>
                </a:lnTo>
                <a:lnTo>
                  <a:pt x="526733" y="120294"/>
                </a:lnTo>
                <a:lnTo>
                  <a:pt x="567690" y="111836"/>
                </a:lnTo>
                <a:close/>
                <a:moveTo>
                  <a:pt x="821055" y="237769"/>
                </a:moveTo>
                <a:cubicBezTo>
                  <a:pt x="822008" y="265024"/>
                  <a:pt x="828675" y="284759"/>
                  <a:pt x="841058" y="297917"/>
                </a:cubicBezTo>
                <a:cubicBezTo>
                  <a:pt x="853440" y="311074"/>
                  <a:pt x="870585" y="316713"/>
                  <a:pt x="895350" y="316713"/>
                </a:cubicBezTo>
                <a:cubicBezTo>
                  <a:pt x="922972" y="316713"/>
                  <a:pt x="948690" y="307315"/>
                  <a:pt x="970597" y="288519"/>
                </a:cubicBezTo>
                <a:lnTo>
                  <a:pt x="970597" y="330810"/>
                </a:lnTo>
                <a:cubicBezTo>
                  <a:pt x="947737" y="344907"/>
                  <a:pt x="921067" y="352425"/>
                  <a:pt x="890587" y="352425"/>
                </a:cubicBezTo>
                <a:cubicBezTo>
                  <a:pt x="854392" y="352425"/>
                  <a:pt x="825817" y="342087"/>
                  <a:pt x="807720" y="322351"/>
                </a:cubicBezTo>
                <a:cubicBezTo>
                  <a:pt x="788670" y="301676"/>
                  <a:pt x="779145" y="272542"/>
                  <a:pt x="779145" y="233070"/>
                </a:cubicBezTo>
                <a:cubicBezTo>
                  <a:pt x="779145" y="193599"/>
                  <a:pt x="788670" y="162585"/>
                  <a:pt x="806767" y="141910"/>
                </a:cubicBezTo>
                <a:cubicBezTo>
                  <a:pt x="824865" y="120294"/>
                  <a:pt x="851535" y="109957"/>
                  <a:pt x="885825" y="109957"/>
                </a:cubicBezTo>
                <a:cubicBezTo>
                  <a:pt x="917258" y="109957"/>
                  <a:pt x="941070" y="119355"/>
                  <a:pt x="957262" y="138151"/>
                </a:cubicBezTo>
                <a:cubicBezTo>
                  <a:pt x="973455" y="156947"/>
                  <a:pt x="981075" y="185141"/>
                  <a:pt x="981075" y="221793"/>
                </a:cubicBezTo>
                <a:cubicBezTo>
                  <a:pt x="981075" y="230251"/>
                  <a:pt x="981075" y="235890"/>
                  <a:pt x="981075" y="237769"/>
                </a:cubicBezTo>
                <a:lnTo>
                  <a:pt x="821055" y="237769"/>
                </a:lnTo>
                <a:close/>
                <a:moveTo>
                  <a:pt x="884872" y="142850"/>
                </a:moveTo>
                <a:cubicBezTo>
                  <a:pt x="848678" y="142850"/>
                  <a:pt x="827722" y="164465"/>
                  <a:pt x="822008" y="206756"/>
                </a:cubicBezTo>
                <a:lnTo>
                  <a:pt x="940117" y="206756"/>
                </a:lnTo>
                <a:cubicBezTo>
                  <a:pt x="939165" y="185141"/>
                  <a:pt x="934403" y="169164"/>
                  <a:pt x="924878" y="157886"/>
                </a:cubicBezTo>
                <a:cubicBezTo>
                  <a:pt x="916305" y="148488"/>
                  <a:pt x="902970" y="142850"/>
                  <a:pt x="884872" y="142850"/>
                </a:cubicBezTo>
                <a:close/>
                <a:moveTo>
                  <a:pt x="1151573" y="120294"/>
                </a:moveTo>
                <a:lnTo>
                  <a:pt x="1191578" y="110896"/>
                </a:lnTo>
                <a:lnTo>
                  <a:pt x="1191578" y="153187"/>
                </a:lnTo>
                <a:cubicBezTo>
                  <a:pt x="1208723" y="124993"/>
                  <a:pt x="1232535" y="110896"/>
                  <a:pt x="1263015" y="110896"/>
                </a:cubicBezTo>
                <a:cubicBezTo>
                  <a:pt x="1272540" y="110896"/>
                  <a:pt x="1281112" y="112776"/>
                  <a:pt x="1288733" y="115595"/>
                </a:cubicBezTo>
                <a:lnTo>
                  <a:pt x="1288733" y="156947"/>
                </a:lnTo>
                <a:cubicBezTo>
                  <a:pt x="1279208" y="152248"/>
                  <a:pt x="1269683" y="150368"/>
                  <a:pt x="1258253" y="150368"/>
                </a:cubicBezTo>
                <a:cubicBezTo>
                  <a:pt x="1244917" y="150368"/>
                  <a:pt x="1233487" y="154127"/>
                  <a:pt x="1222058" y="160706"/>
                </a:cubicBezTo>
                <a:cubicBezTo>
                  <a:pt x="1211580" y="168224"/>
                  <a:pt x="1202055" y="177622"/>
                  <a:pt x="1193483" y="191719"/>
                </a:cubicBezTo>
                <a:lnTo>
                  <a:pt x="1193483" y="347726"/>
                </a:lnTo>
                <a:lnTo>
                  <a:pt x="1151573" y="347726"/>
                </a:lnTo>
                <a:lnTo>
                  <a:pt x="1151573" y="120294"/>
                </a:lnTo>
                <a:close/>
                <a:moveTo>
                  <a:pt x="1363980" y="74244"/>
                </a:moveTo>
                <a:cubicBezTo>
                  <a:pt x="1355408" y="74244"/>
                  <a:pt x="1348740" y="72365"/>
                  <a:pt x="1343978" y="67666"/>
                </a:cubicBezTo>
                <a:cubicBezTo>
                  <a:pt x="1339215" y="62967"/>
                  <a:pt x="1336358" y="57328"/>
                  <a:pt x="1336358" y="48870"/>
                </a:cubicBezTo>
                <a:cubicBezTo>
                  <a:pt x="1336358" y="41351"/>
                  <a:pt x="1339215" y="34773"/>
                  <a:pt x="1343978" y="30074"/>
                </a:cubicBezTo>
                <a:cubicBezTo>
                  <a:pt x="1348740" y="25375"/>
                  <a:pt x="1355408" y="22555"/>
                  <a:pt x="1363980" y="22555"/>
                </a:cubicBezTo>
                <a:cubicBezTo>
                  <a:pt x="1372553" y="22555"/>
                  <a:pt x="1379220" y="25375"/>
                  <a:pt x="1383983" y="30074"/>
                </a:cubicBezTo>
                <a:cubicBezTo>
                  <a:pt x="1388745" y="34773"/>
                  <a:pt x="1391603" y="41351"/>
                  <a:pt x="1391603" y="48870"/>
                </a:cubicBezTo>
                <a:cubicBezTo>
                  <a:pt x="1391603" y="56388"/>
                  <a:pt x="1388745" y="62967"/>
                  <a:pt x="1383983" y="67666"/>
                </a:cubicBezTo>
                <a:cubicBezTo>
                  <a:pt x="1378267" y="72365"/>
                  <a:pt x="1371600" y="74244"/>
                  <a:pt x="1363980" y="74244"/>
                </a:cubicBezTo>
                <a:close/>
                <a:moveTo>
                  <a:pt x="1342073" y="121234"/>
                </a:moveTo>
                <a:lnTo>
                  <a:pt x="1384935" y="111836"/>
                </a:lnTo>
                <a:lnTo>
                  <a:pt x="1384935" y="348666"/>
                </a:lnTo>
                <a:lnTo>
                  <a:pt x="1342073" y="348666"/>
                </a:lnTo>
                <a:lnTo>
                  <a:pt x="1342073" y="121234"/>
                </a:lnTo>
                <a:close/>
                <a:moveTo>
                  <a:pt x="1543050" y="109017"/>
                </a:moveTo>
                <a:cubicBezTo>
                  <a:pt x="1557337" y="109017"/>
                  <a:pt x="1570673" y="111836"/>
                  <a:pt x="1583055" y="117475"/>
                </a:cubicBezTo>
                <a:cubicBezTo>
                  <a:pt x="1595437" y="123114"/>
                  <a:pt x="1605915" y="130632"/>
                  <a:pt x="1613535" y="140970"/>
                </a:cubicBezTo>
                <a:lnTo>
                  <a:pt x="1615440" y="119355"/>
                </a:lnTo>
                <a:lnTo>
                  <a:pt x="1651635" y="110896"/>
                </a:lnTo>
                <a:lnTo>
                  <a:pt x="1651635" y="343967"/>
                </a:lnTo>
                <a:cubicBezTo>
                  <a:pt x="1651635" y="377800"/>
                  <a:pt x="1642110" y="404114"/>
                  <a:pt x="1623060" y="423850"/>
                </a:cubicBezTo>
                <a:cubicBezTo>
                  <a:pt x="1604010" y="442646"/>
                  <a:pt x="1577340" y="452984"/>
                  <a:pt x="1543050" y="452984"/>
                </a:cubicBezTo>
                <a:cubicBezTo>
                  <a:pt x="1527810" y="452984"/>
                  <a:pt x="1513523" y="451104"/>
                  <a:pt x="1498283" y="446405"/>
                </a:cubicBezTo>
                <a:cubicBezTo>
                  <a:pt x="1483995" y="442646"/>
                  <a:pt x="1470660" y="436067"/>
                  <a:pt x="1458278" y="428549"/>
                </a:cubicBezTo>
                <a:lnTo>
                  <a:pt x="1458278" y="386258"/>
                </a:lnTo>
                <a:cubicBezTo>
                  <a:pt x="1469708" y="395656"/>
                  <a:pt x="1482090" y="403174"/>
                  <a:pt x="1496378" y="408813"/>
                </a:cubicBezTo>
                <a:cubicBezTo>
                  <a:pt x="1510665" y="413512"/>
                  <a:pt x="1524953" y="416331"/>
                  <a:pt x="1539240" y="416331"/>
                </a:cubicBezTo>
                <a:cubicBezTo>
                  <a:pt x="1561148" y="416331"/>
                  <a:pt x="1578292" y="409753"/>
                  <a:pt x="1590675" y="397535"/>
                </a:cubicBezTo>
                <a:cubicBezTo>
                  <a:pt x="1603058" y="384378"/>
                  <a:pt x="1608773" y="366522"/>
                  <a:pt x="1608773" y="343967"/>
                </a:cubicBezTo>
                <a:lnTo>
                  <a:pt x="1608773" y="315773"/>
                </a:lnTo>
                <a:cubicBezTo>
                  <a:pt x="1590675" y="337388"/>
                  <a:pt x="1566862" y="347726"/>
                  <a:pt x="1537335" y="347726"/>
                </a:cubicBezTo>
                <a:cubicBezTo>
                  <a:pt x="1506855" y="347726"/>
                  <a:pt x="1483042" y="337388"/>
                  <a:pt x="1465898" y="317652"/>
                </a:cubicBezTo>
                <a:cubicBezTo>
                  <a:pt x="1448753" y="296977"/>
                  <a:pt x="1440180" y="268783"/>
                  <a:pt x="1440180" y="232131"/>
                </a:cubicBezTo>
                <a:cubicBezTo>
                  <a:pt x="1440180" y="193599"/>
                  <a:pt x="1448753" y="163525"/>
                  <a:pt x="1466850" y="141910"/>
                </a:cubicBezTo>
                <a:cubicBezTo>
                  <a:pt x="1485900" y="120294"/>
                  <a:pt x="1511617" y="109017"/>
                  <a:pt x="1543050" y="109017"/>
                </a:cubicBezTo>
                <a:close/>
                <a:moveTo>
                  <a:pt x="1547812" y="311074"/>
                </a:moveTo>
                <a:cubicBezTo>
                  <a:pt x="1560195" y="311074"/>
                  <a:pt x="1570673" y="308254"/>
                  <a:pt x="1582103" y="303555"/>
                </a:cubicBezTo>
                <a:cubicBezTo>
                  <a:pt x="1592580" y="298856"/>
                  <a:pt x="1602105" y="291338"/>
                  <a:pt x="1609725" y="281940"/>
                </a:cubicBezTo>
                <a:lnTo>
                  <a:pt x="1609725" y="171044"/>
                </a:lnTo>
                <a:cubicBezTo>
                  <a:pt x="1594485" y="155067"/>
                  <a:pt x="1575435" y="146609"/>
                  <a:pt x="1553528" y="146609"/>
                </a:cubicBezTo>
                <a:cubicBezTo>
                  <a:pt x="1530667" y="146609"/>
                  <a:pt x="1514475" y="154127"/>
                  <a:pt x="1503045" y="168224"/>
                </a:cubicBezTo>
                <a:cubicBezTo>
                  <a:pt x="1491615" y="182321"/>
                  <a:pt x="1485900" y="202997"/>
                  <a:pt x="1485900" y="230251"/>
                </a:cubicBezTo>
                <a:cubicBezTo>
                  <a:pt x="1485900" y="256565"/>
                  <a:pt x="1491615" y="277241"/>
                  <a:pt x="1502092" y="291338"/>
                </a:cubicBezTo>
                <a:cubicBezTo>
                  <a:pt x="1511617" y="304495"/>
                  <a:pt x="1527810" y="311074"/>
                  <a:pt x="1547812" y="311074"/>
                </a:cubicBezTo>
                <a:close/>
                <a:moveTo>
                  <a:pt x="1762125" y="0"/>
                </a:moveTo>
                <a:lnTo>
                  <a:pt x="1762125" y="145669"/>
                </a:lnTo>
                <a:cubicBezTo>
                  <a:pt x="1771650" y="133452"/>
                  <a:pt x="1783080" y="124054"/>
                  <a:pt x="1795462" y="118415"/>
                </a:cubicBezTo>
                <a:cubicBezTo>
                  <a:pt x="1807845" y="112776"/>
                  <a:pt x="1822133" y="109957"/>
                  <a:pt x="1837373" y="109957"/>
                </a:cubicBezTo>
                <a:cubicBezTo>
                  <a:pt x="1863090" y="109957"/>
                  <a:pt x="1883092" y="117475"/>
                  <a:pt x="1896428" y="132512"/>
                </a:cubicBezTo>
                <a:cubicBezTo>
                  <a:pt x="1909762" y="147549"/>
                  <a:pt x="1917383" y="170104"/>
                  <a:pt x="1917383" y="198298"/>
                </a:cubicBezTo>
                <a:lnTo>
                  <a:pt x="1917383" y="348666"/>
                </a:lnTo>
                <a:lnTo>
                  <a:pt x="1875473" y="348666"/>
                </a:lnTo>
                <a:lnTo>
                  <a:pt x="1875473" y="202997"/>
                </a:lnTo>
                <a:cubicBezTo>
                  <a:pt x="1875473" y="165405"/>
                  <a:pt x="1860233" y="145669"/>
                  <a:pt x="1829753" y="145669"/>
                </a:cubicBezTo>
                <a:cubicBezTo>
                  <a:pt x="1817370" y="145669"/>
                  <a:pt x="1804987" y="148488"/>
                  <a:pt x="1793558" y="155067"/>
                </a:cubicBezTo>
                <a:cubicBezTo>
                  <a:pt x="1782128" y="160706"/>
                  <a:pt x="1771650" y="170104"/>
                  <a:pt x="1763078" y="181381"/>
                </a:cubicBezTo>
                <a:lnTo>
                  <a:pt x="1763078" y="348666"/>
                </a:lnTo>
                <a:lnTo>
                  <a:pt x="1720215" y="348666"/>
                </a:lnTo>
                <a:lnTo>
                  <a:pt x="1720215" y="10338"/>
                </a:lnTo>
                <a:lnTo>
                  <a:pt x="1762125" y="0"/>
                </a:lnTo>
                <a:close/>
                <a:moveTo>
                  <a:pt x="1958340" y="113716"/>
                </a:moveTo>
                <a:lnTo>
                  <a:pt x="2003108" y="113716"/>
                </a:lnTo>
                <a:lnTo>
                  <a:pt x="2003108" y="56388"/>
                </a:lnTo>
                <a:lnTo>
                  <a:pt x="2045970" y="46990"/>
                </a:lnTo>
                <a:lnTo>
                  <a:pt x="2045970" y="114656"/>
                </a:lnTo>
                <a:lnTo>
                  <a:pt x="2119312" y="114656"/>
                </a:lnTo>
                <a:lnTo>
                  <a:pt x="2119312" y="149428"/>
                </a:lnTo>
                <a:lnTo>
                  <a:pt x="2045970" y="149428"/>
                </a:lnTo>
                <a:lnTo>
                  <a:pt x="2045970" y="274422"/>
                </a:lnTo>
                <a:cubicBezTo>
                  <a:pt x="2045970" y="288519"/>
                  <a:pt x="2048828" y="298856"/>
                  <a:pt x="2053590" y="305435"/>
                </a:cubicBezTo>
                <a:cubicBezTo>
                  <a:pt x="2059305" y="312014"/>
                  <a:pt x="2067878" y="315773"/>
                  <a:pt x="2079308" y="315773"/>
                </a:cubicBezTo>
                <a:cubicBezTo>
                  <a:pt x="2086928" y="315773"/>
                  <a:pt x="2094548" y="314833"/>
                  <a:pt x="2102167" y="312014"/>
                </a:cubicBezTo>
                <a:cubicBezTo>
                  <a:pt x="2109787" y="309194"/>
                  <a:pt x="2116455" y="306375"/>
                  <a:pt x="2121217" y="301676"/>
                </a:cubicBezTo>
                <a:lnTo>
                  <a:pt x="2121217" y="341147"/>
                </a:lnTo>
                <a:cubicBezTo>
                  <a:pt x="2106930" y="348666"/>
                  <a:pt x="2089785" y="352425"/>
                  <a:pt x="2071687" y="352425"/>
                </a:cubicBezTo>
                <a:cubicBezTo>
                  <a:pt x="2025967" y="352425"/>
                  <a:pt x="2003108" y="327990"/>
                  <a:pt x="2003108" y="279121"/>
                </a:cubicBezTo>
                <a:lnTo>
                  <a:pt x="2003108" y="149428"/>
                </a:lnTo>
                <a:lnTo>
                  <a:pt x="1951673" y="149428"/>
                </a:lnTo>
                <a:lnTo>
                  <a:pt x="1958340" y="113716"/>
                </a:lnTo>
                <a:close/>
                <a:moveTo>
                  <a:pt x="2172653" y="8458"/>
                </a:moveTo>
                <a:lnTo>
                  <a:pt x="2172653" y="19736"/>
                </a:lnTo>
                <a:lnTo>
                  <a:pt x="2201228" y="19736"/>
                </a:lnTo>
                <a:lnTo>
                  <a:pt x="2201228" y="86462"/>
                </a:lnTo>
                <a:lnTo>
                  <a:pt x="2213610" y="86462"/>
                </a:lnTo>
                <a:lnTo>
                  <a:pt x="2213610" y="19736"/>
                </a:lnTo>
                <a:lnTo>
                  <a:pt x="2242185" y="19736"/>
                </a:lnTo>
                <a:lnTo>
                  <a:pt x="2242185" y="8458"/>
                </a:lnTo>
                <a:lnTo>
                  <a:pt x="2172653" y="8458"/>
                </a:lnTo>
                <a:close/>
                <a:moveTo>
                  <a:pt x="2329815" y="8458"/>
                </a:moveTo>
                <a:lnTo>
                  <a:pt x="2300287" y="54508"/>
                </a:lnTo>
                <a:lnTo>
                  <a:pt x="2271712" y="8458"/>
                </a:lnTo>
                <a:lnTo>
                  <a:pt x="2258378" y="8458"/>
                </a:lnTo>
                <a:lnTo>
                  <a:pt x="2258378" y="86462"/>
                </a:lnTo>
                <a:lnTo>
                  <a:pt x="2271712" y="86462"/>
                </a:lnTo>
                <a:lnTo>
                  <a:pt x="2271712" y="35712"/>
                </a:lnTo>
                <a:cubicBezTo>
                  <a:pt x="2271712" y="34773"/>
                  <a:pt x="2271712" y="33833"/>
                  <a:pt x="2271712" y="32893"/>
                </a:cubicBezTo>
                <a:cubicBezTo>
                  <a:pt x="2271712" y="31953"/>
                  <a:pt x="2271712" y="31013"/>
                  <a:pt x="2271712" y="30074"/>
                </a:cubicBezTo>
                <a:cubicBezTo>
                  <a:pt x="2272665" y="31953"/>
                  <a:pt x="2273617" y="33833"/>
                  <a:pt x="2274570" y="34773"/>
                </a:cubicBezTo>
                <a:lnTo>
                  <a:pt x="2295525" y="67666"/>
                </a:lnTo>
                <a:lnTo>
                  <a:pt x="2306003" y="67666"/>
                </a:lnTo>
                <a:lnTo>
                  <a:pt x="2326958" y="34773"/>
                </a:lnTo>
                <a:cubicBezTo>
                  <a:pt x="2327910" y="33833"/>
                  <a:pt x="2327910" y="32893"/>
                  <a:pt x="2328862" y="31953"/>
                </a:cubicBezTo>
                <a:cubicBezTo>
                  <a:pt x="2329815" y="31013"/>
                  <a:pt x="2329815" y="30074"/>
                  <a:pt x="2330767" y="29134"/>
                </a:cubicBezTo>
                <a:cubicBezTo>
                  <a:pt x="2330767" y="30074"/>
                  <a:pt x="2330767" y="31013"/>
                  <a:pt x="2330767" y="31953"/>
                </a:cubicBezTo>
                <a:cubicBezTo>
                  <a:pt x="2330767" y="32893"/>
                  <a:pt x="2330767" y="33833"/>
                  <a:pt x="2330767" y="34773"/>
                </a:cubicBezTo>
                <a:lnTo>
                  <a:pt x="2330767" y="84582"/>
                </a:lnTo>
                <a:lnTo>
                  <a:pt x="2343150" y="84582"/>
                </a:lnTo>
                <a:lnTo>
                  <a:pt x="2343150" y="8458"/>
                </a:lnTo>
                <a:lnTo>
                  <a:pt x="2329815" y="8458"/>
                </a:lnTo>
                <a:lnTo>
                  <a:pt x="2329815" y="8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03811C37-CDA9-23C9-0B85-B90F8265F3C9}"/>
              </a:ext>
            </a:extLst>
          </p:cNvPr>
          <p:cNvSpPr>
            <a:spLocks noChangeAspect="1"/>
          </p:cNvSpPr>
          <p:nvPr userDrawn="1"/>
        </p:nvSpPr>
        <p:spPr>
          <a:xfrm>
            <a:off x="2742334" y="1628580"/>
            <a:ext cx="3749040" cy="10764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2C3DFF09-E365-FBD3-5FC3-EBE7C682D5C3}"/>
              </a:ext>
            </a:extLst>
          </p:cNvPr>
          <p:cNvSpPr/>
          <p:nvPr userDrawn="1"/>
        </p:nvSpPr>
        <p:spPr>
          <a:xfrm>
            <a:off x="2743199" y="3160291"/>
            <a:ext cx="2384995" cy="247597"/>
          </a:xfrm>
          <a:custGeom>
            <a:avLst/>
            <a:gdLst>
              <a:gd name="connsiteX0" fmla="*/ 46673 w 4363402"/>
              <a:gd name="connsiteY0" fmla="*/ 67666 h 452983"/>
              <a:gd name="connsiteX1" fmla="*/ 46673 w 4363402"/>
              <a:gd name="connsiteY1" fmla="*/ 165405 h 452983"/>
              <a:gd name="connsiteX2" fmla="*/ 178118 w 4363402"/>
              <a:gd name="connsiteY2" fmla="*/ 165405 h 452983"/>
              <a:gd name="connsiteX3" fmla="*/ 171450 w 4363402"/>
              <a:gd name="connsiteY3" fmla="*/ 203937 h 452983"/>
              <a:gd name="connsiteX4" fmla="*/ 46673 w 4363402"/>
              <a:gd name="connsiteY4" fmla="*/ 203937 h 452983"/>
              <a:gd name="connsiteX5" fmla="*/ 46673 w 4363402"/>
              <a:gd name="connsiteY5" fmla="*/ 310134 h 452983"/>
              <a:gd name="connsiteX6" fmla="*/ 210503 w 4363402"/>
              <a:gd name="connsiteY6" fmla="*/ 310134 h 452983"/>
              <a:gd name="connsiteX7" fmla="*/ 210503 w 4363402"/>
              <a:gd name="connsiteY7" fmla="*/ 348666 h 452983"/>
              <a:gd name="connsiteX8" fmla="*/ 0 w 4363402"/>
              <a:gd name="connsiteY8" fmla="*/ 348666 h 452983"/>
              <a:gd name="connsiteX9" fmla="*/ 0 w 4363402"/>
              <a:gd name="connsiteY9" fmla="*/ 30074 h 452983"/>
              <a:gd name="connsiteX10" fmla="*/ 200978 w 4363402"/>
              <a:gd name="connsiteY10" fmla="*/ 30074 h 452983"/>
              <a:gd name="connsiteX11" fmla="*/ 200978 w 4363402"/>
              <a:gd name="connsiteY11" fmla="*/ 68605 h 452983"/>
              <a:gd name="connsiteX12" fmla="*/ 46673 w 4363402"/>
              <a:gd name="connsiteY12" fmla="*/ 68605 h 452983"/>
              <a:gd name="connsiteX13" fmla="*/ 299085 w 4363402"/>
              <a:gd name="connsiteY13" fmla="*/ 173863 h 452983"/>
              <a:gd name="connsiteX14" fmla="*/ 306705 w 4363402"/>
              <a:gd name="connsiteY14" fmla="*/ 191719 h 452983"/>
              <a:gd name="connsiteX15" fmla="*/ 325755 w 4363402"/>
              <a:gd name="connsiteY15" fmla="*/ 202997 h 452983"/>
              <a:gd name="connsiteX16" fmla="*/ 351473 w 4363402"/>
              <a:gd name="connsiteY16" fmla="*/ 211455 h 452983"/>
              <a:gd name="connsiteX17" fmla="*/ 379095 w 4363402"/>
              <a:gd name="connsiteY17" fmla="*/ 219913 h 452983"/>
              <a:gd name="connsiteX18" fmla="*/ 404813 w 4363402"/>
              <a:gd name="connsiteY18" fmla="*/ 233070 h 452983"/>
              <a:gd name="connsiteX19" fmla="*/ 423863 w 4363402"/>
              <a:gd name="connsiteY19" fmla="*/ 252806 h 452983"/>
              <a:gd name="connsiteX20" fmla="*/ 431483 w 4363402"/>
              <a:gd name="connsiteY20" fmla="*/ 283820 h 452983"/>
              <a:gd name="connsiteX21" fmla="*/ 407670 w 4363402"/>
              <a:gd name="connsiteY21" fmla="*/ 335509 h 452983"/>
              <a:gd name="connsiteX22" fmla="*/ 340043 w 4363402"/>
              <a:gd name="connsiteY22" fmla="*/ 353365 h 452983"/>
              <a:gd name="connsiteX23" fmla="*/ 260985 w 4363402"/>
              <a:gd name="connsiteY23" fmla="*/ 333629 h 452983"/>
              <a:gd name="connsiteX24" fmla="*/ 260985 w 4363402"/>
              <a:gd name="connsiteY24" fmla="*/ 293218 h 452983"/>
              <a:gd name="connsiteX25" fmla="*/ 298133 w 4363402"/>
              <a:gd name="connsiteY25" fmla="*/ 312014 h 452983"/>
              <a:gd name="connsiteX26" fmla="*/ 341948 w 4363402"/>
              <a:gd name="connsiteY26" fmla="*/ 319532 h 452983"/>
              <a:gd name="connsiteX27" fmla="*/ 378143 w 4363402"/>
              <a:gd name="connsiteY27" fmla="*/ 311074 h 452983"/>
              <a:gd name="connsiteX28" fmla="*/ 391478 w 4363402"/>
              <a:gd name="connsiteY28" fmla="*/ 287579 h 452983"/>
              <a:gd name="connsiteX29" fmla="*/ 383858 w 4363402"/>
              <a:gd name="connsiteY29" fmla="*/ 268783 h 452983"/>
              <a:gd name="connsiteX30" fmla="*/ 364808 w 4363402"/>
              <a:gd name="connsiteY30" fmla="*/ 256565 h 452983"/>
              <a:gd name="connsiteX31" fmla="*/ 339090 w 4363402"/>
              <a:gd name="connsiteY31" fmla="*/ 248107 h 452983"/>
              <a:gd name="connsiteX32" fmla="*/ 311468 w 4363402"/>
              <a:gd name="connsiteY32" fmla="*/ 239649 h 452983"/>
              <a:gd name="connsiteX33" fmla="*/ 285750 w 4363402"/>
              <a:gd name="connsiteY33" fmla="*/ 227432 h 452983"/>
              <a:gd name="connsiteX34" fmla="*/ 266700 w 4363402"/>
              <a:gd name="connsiteY34" fmla="*/ 208636 h 452983"/>
              <a:gd name="connsiteX35" fmla="*/ 259080 w 4363402"/>
              <a:gd name="connsiteY35" fmla="*/ 179502 h 452983"/>
              <a:gd name="connsiteX36" fmla="*/ 282893 w 4363402"/>
              <a:gd name="connsiteY36" fmla="*/ 129692 h 452983"/>
              <a:gd name="connsiteX37" fmla="*/ 349568 w 4363402"/>
              <a:gd name="connsiteY37" fmla="*/ 111836 h 452983"/>
              <a:gd name="connsiteX38" fmla="*/ 420053 w 4363402"/>
              <a:gd name="connsiteY38" fmla="*/ 129692 h 452983"/>
              <a:gd name="connsiteX39" fmla="*/ 420053 w 4363402"/>
              <a:gd name="connsiteY39" fmla="*/ 168224 h 452983"/>
              <a:gd name="connsiteX40" fmla="*/ 387668 w 4363402"/>
              <a:gd name="connsiteY40" fmla="*/ 150368 h 452983"/>
              <a:gd name="connsiteX41" fmla="*/ 347663 w 4363402"/>
              <a:gd name="connsiteY41" fmla="*/ 143789 h 452983"/>
              <a:gd name="connsiteX42" fmla="*/ 312420 w 4363402"/>
              <a:gd name="connsiteY42" fmla="*/ 151308 h 452983"/>
              <a:gd name="connsiteX43" fmla="*/ 299085 w 4363402"/>
              <a:gd name="connsiteY43" fmla="*/ 173863 h 452983"/>
              <a:gd name="connsiteX44" fmla="*/ 516255 w 4363402"/>
              <a:gd name="connsiteY44" fmla="*/ 173863 h 452983"/>
              <a:gd name="connsiteX45" fmla="*/ 523875 w 4363402"/>
              <a:gd name="connsiteY45" fmla="*/ 191719 h 452983"/>
              <a:gd name="connsiteX46" fmla="*/ 542925 w 4363402"/>
              <a:gd name="connsiteY46" fmla="*/ 202997 h 452983"/>
              <a:gd name="connsiteX47" fmla="*/ 568643 w 4363402"/>
              <a:gd name="connsiteY47" fmla="*/ 211455 h 452983"/>
              <a:gd name="connsiteX48" fmla="*/ 596265 w 4363402"/>
              <a:gd name="connsiteY48" fmla="*/ 219913 h 452983"/>
              <a:gd name="connsiteX49" fmla="*/ 621983 w 4363402"/>
              <a:gd name="connsiteY49" fmla="*/ 233070 h 452983"/>
              <a:gd name="connsiteX50" fmla="*/ 641033 w 4363402"/>
              <a:gd name="connsiteY50" fmla="*/ 252806 h 452983"/>
              <a:gd name="connsiteX51" fmla="*/ 648653 w 4363402"/>
              <a:gd name="connsiteY51" fmla="*/ 283820 h 452983"/>
              <a:gd name="connsiteX52" fmla="*/ 624840 w 4363402"/>
              <a:gd name="connsiteY52" fmla="*/ 335509 h 452983"/>
              <a:gd name="connsiteX53" fmla="*/ 557213 w 4363402"/>
              <a:gd name="connsiteY53" fmla="*/ 353365 h 452983"/>
              <a:gd name="connsiteX54" fmla="*/ 478155 w 4363402"/>
              <a:gd name="connsiteY54" fmla="*/ 333629 h 452983"/>
              <a:gd name="connsiteX55" fmla="*/ 478155 w 4363402"/>
              <a:gd name="connsiteY55" fmla="*/ 293218 h 452983"/>
              <a:gd name="connsiteX56" fmla="*/ 515303 w 4363402"/>
              <a:gd name="connsiteY56" fmla="*/ 312014 h 452983"/>
              <a:gd name="connsiteX57" fmla="*/ 559118 w 4363402"/>
              <a:gd name="connsiteY57" fmla="*/ 319532 h 452983"/>
              <a:gd name="connsiteX58" fmla="*/ 595313 w 4363402"/>
              <a:gd name="connsiteY58" fmla="*/ 311074 h 452983"/>
              <a:gd name="connsiteX59" fmla="*/ 608648 w 4363402"/>
              <a:gd name="connsiteY59" fmla="*/ 287579 h 452983"/>
              <a:gd name="connsiteX60" fmla="*/ 601028 w 4363402"/>
              <a:gd name="connsiteY60" fmla="*/ 268783 h 452983"/>
              <a:gd name="connsiteX61" fmla="*/ 581978 w 4363402"/>
              <a:gd name="connsiteY61" fmla="*/ 256565 h 452983"/>
              <a:gd name="connsiteX62" fmla="*/ 556260 w 4363402"/>
              <a:gd name="connsiteY62" fmla="*/ 248107 h 452983"/>
              <a:gd name="connsiteX63" fmla="*/ 528638 w 4363402"/>
              <a:gd name="connsiteY63" fmla="*/ 239649 h 452983"/>
              <a:gd name="connsiteX64" fmla="*/ 502920 w 4363402"/>
              <a:gd name="connsiteY64" fmla="*/ 227432 h 452983"/>
              <a:gd name="connsiteX65" fmla="*/ 483870 w 4363402"/>
              <a:gd name="connsiteY65" fmla="*/ 208636 h 452983"/>
              <a:gd name="connsiteX66" fmla="*/ 476250 w 4363402"/>
              <a:gd name="connsiteY66" fmla="*/ 179502 h 452983"/>
              <a:gd name="connsiteX67" fmla="*/ 500063 w 4363402"/>
              <a:gd name="connsiteY67" fmla="*/ 129692 h 452983"/>
              <a:gd name="connsiteX68" fmla="*/ 566738 w 4363402"/>
              <a:gd name="connsiteY68" fmla="*/ 111836 h 452983"/>
              <a:gd name="connsiteX69" fmla="*/ 637223 w 4363402"/>
              <a:gd name="connsiteY69" fmla="*/ 129692 h 452983"/>
              <a:gd name="connsiteX70" fmla="*/ 637223 w 4363402"/>
              <a:gd name="connsiteY70" fmla="*/ 168224 h 452983"/>
              <a:gd name="connsiteX71" fmla="*/ 604838 w 4363402"/>
              <a:gd name="connsiteY71" fmla="*/ 150368 h 452983"/>
              <a:gd name="connsiteX72" fmla="*/ 564833 w 4363402"/>
              <a:gd name="connsiteY72" fmla="*/ 143789 h 452983"/>
              <a:gd name="connsiteX73" fmla="*/ 529590 w 4363402"/>
              <a:gd name="connsiteY73" fmla="*/ 151308 h 452983"/>
              <a:gd name="connsiteX74" fmla="*/ 516255 w 4363402"/>
              <a:gd name="connsiteY74" fmla="*/ 173863 h 452983"/>
              <a:gd name="connsiteX75" fmla="*/ 734378 w 4363402"/>
              <a:gd name="connsiteY75" fmla="*/ 237769 h 452983"/>
              <a:gd name="connsiteX76" fmla="*/ 754380 w 4363402"/>
              <a:gd name="connsiteY76" fmla="*/ 297917 h 452983"/>
              <a:gd name="connsiteX77" fmla="*/ 808673 w 4363402"/>
              <a:gd name="connsiteY77" fmla="*/ 316713 h 452983"/>
              <a:gd name="connsiteX78" fmla="*/ 883920 w 4363402"/>
              <a:gd name="connsiteY78" fmla="*/ 288519 h 452983"/>
              <a:gd name="connsiteX79" fmla="*/ 883920 w 4363402"/>
              <a:gd name="connsiteY79" fmla="*/ 330810 h 452983"/>
              <a:gd name="connsiteX80" fmla="*/ 803910 w 4363402"/>
              <a:gd name="connsiteY80" fmla="*/ 352425 h 452983"/>
              <a:gd name="connsiteX81" fmla="*/ 721043 w 4363402"/>
              <a:gd name="connsiteY81" fmla="*/ 322351 h 452983"/>
              <a:gd name="connsiteX82" fmla="*/ 692468 w 4363402"/>
              <a:gd name="connsiteY82" fmla="*/ 233070 h 452983"/>
              <a:gd name="connsiteX83" fmla="*/ 720090 w 4363402"/>
              <a:gd name="connsiteY83" fmla="*/ 141910 h 452983"/>
              <a:gd name="connsiteX84" fmla="*/ 799148 w 4363402"/>
              <a:gd name="connsiteY84" fmla="*/ 109957 h 452983"/>
              <a:gd name="connsiteX85" fmla="*/ 870585 w 4363402"/>
              <a:gd name="connsiteY85" fmla="*/ 138151 h 452983"/>
              <a:gd name="connsiteX86" fmla="*/ 894398 w 4363402"/>
              <a:gd name="connsiteY86" fmla="*/ 221793 h 452983"/>
              <a:gd name="connsiteX87" fmla="*/ 894398 w 4363402"/>
              <a:gd name="connsiteY87" fmla="*/ 237769 h 452983"/>
              <a:gd name="connsiteX88" fmla="*/ 734378 w 4363402"/>
              <a:gd name="connsiteY88" fmla="*/ 237769 h 452983"/>
              <a:gd name="connsiteX89" fmla="*/ 798195 w 4363402"/>
              <a:gd name="connsiteY89" fmla="*/ 142850 h 452983"/>
              <a:gd name="connsiteX90" fmla="*/ 735330 w 4363402"/>
              <a:gd name="connsiteY90" fmla="*/ 206756 h 452983"/>
              <a:gd name="connsiteX91" fmla="*/ 853440 w 4363402"/>
              <a:gd name="connsiteY91" fmla="*/ 206756 h 452983"/>
              <a:gd name="connsiteX92" fmla="*/ 838200 w 4363402"/>
              <a:gd name="connsiteY92" fmla="*/ 157886 h 452983"/>
              <a:gd name="connsiteX93" fmla="*/ 798195 w 4363402"/>
              <a:gd name="connsiteY93" fmla="*/ 142850 h 452983"/>
              <a:gd name="connsiteX94" fmla="*/ 996315 w 4363402"/>
              <a:gd name="connsiteY94" fmla="*/ 111836 h 452983"/>
              <a:gd name="connsiteX95" fmla="*/ 996315 w 4363402"/>
              <a:gd name="connsiteY95" fmla="*/ 148488 h 452983"/>
              <a:gd name="connsiteX96" fmla="*/ 1073468 w 4363402"/>
              <a:gd name="connsiteY96" fmla="*/ 109017 h 452983"/>
              <a:gd name="connsiteX97" fmla="*/ 1132523 w 4363402"/>
              <a:gd name="connsiteY97" fmla="*/ 131572 h 452983"/>
              <a:gd name="connsiteX98" fmla="*/ 1153478 w 4363402"/>
              <a:gd name="connsiteY98" fmla="*/ 197358 h 452983"/>
              <a:gd name="connsiteX99" fmla="*/ 1153478 w 4363402"/>
              <a:gd name="connsiteY99" fmla="*/ 347726 h 452983"/>
              <a:gd name="connsiteX100" fmla="*/ 1110615 w 4363402"/>
              <a:gd name="connsiteY100" fmla="*/ 347726 h 452983"/>
              <a:gd name="connsiteX101" fmla="*/ 1110615 w 4363402"/>
              <a:gd name="connsiteY101" fmla="*/ 202997 h 452983"/>
              <a:gd name="connsiteX102" fmla="*/ 1064895 w 4363402"/>
              <a:gd name="connsiteY102" fmla="*/ 145669 h 452983"/>
              <a:gd name="connsiteX103" fmla="*/ 1028700 w 4363402"/>
              <a:gd name="connsiteY103" fmla="*/ 155067 h 452983"/>
              <a:gd name="connsiteX104" fmla="*/ 998220 w 4363402"/>
              <a:gd name="connsiteY104" fmla="*/ 181381 h 452983"/>
              <a:gd name="connsiteX105" fmla="*/ 998220 w 4363402"/>
              <a:gd name="connsiteY105" fmla="*/ 348666 h 452983"/>
              <a:gd name="connsiteX106" fmla="*/ 955358 w 4363402"/>
              <a:gd name="connsiteY106" fmla="*/ 348666 h 452983"/>
              <a:gd name="connsiteX107" fmla="*/ 955358 w 4363402"/>
              <a:gd name="connsiteY107" fmla="*/ 120294 h 452983"/>
              <a:gd name="connsiteX108" fmla="*/ 996315 w 4363402"/>
              <a:gd name="connsiteY108" fmla="*/ 111836 h 452983"/>
              <a:gd name="connsiteX109" fmla="*/ 1195388 w 4363402"/>
              <a:gd name="connsiteY109" fmla="*/ 113716 h 452983"/>
              <a:gd name="connsiteX110" fmla="*/ 1240155 w 4363402"/>
              <a:gd name="connsiteY110" fmla="*/ 113716 h 452983"/>
              <a:gd name="connsiteX111" fmla="*/ 1240155 w 4363402"/>
              <a:gd name="connsiteY111" fmla="*/ 56388 h 452983"/>
              <a:gd name="connsiteX112" fmla="*/ 1283018 w 4363402"/>
              <a:gd name="connsiteY112" fmla="*/ 46990 h 452983"/>
              <a:gd name="connsiteX113" fmla="*/ 1283018 w 4363402"/>
              <a:gd name="connsiteY113" fmla="*/ 114656 h 452983"/>
              <a:gd name="connsiteX114" fmla="*/ 1356360 w 4363402"/>
              <a:gd name="connsiteY114" fmla="*/ 114656 h 452983"/>
              <a:gd name="connsiteX115" fmla="*/ 1356360 w 4363402"/>
              <a:gd name="connsiteY115" fmla="*/ 149428 h 452983"/>
              <a:gd name="connsiteX116" fmla="*/ 1283018 w 4363402"/>
              <a:gd name="connsiteY116" fmla="*/ 149428 h 452983"/>
              <a:gd name="connsiteX117" fmla="*/ 1283018 w 4363402"/>
              <a:gd name="connsiteY117" fmla="*/ 274422 h 452983"/>
              <a:gd name="connsiteX118" fmla="*/ 1290638 w 4363402"/>
              <a:gd name="connsiteY118" fmla="*/ 305435 h 452983"/>
              <a:gd name="connsiteX119" fmla="*/ 1316355 w 4363402"/>
              <a:gd name="connsiteY119" fmla="*/ 315773 h 452983"/>
              <a:gd name="connsiteX120" fmla="*/ 1339215 w 4363402"/>
              <a:gd name="connsiteY120" fmla="*/ 312014 h 452983"/>
              <a:gd name="connsiteX121" fmla="*/ 1358265 w 4363402"/>
              <a:gd name="connsiteY121" fmla="*/ 301676 h 452983"/>
              <a:gd name="connsiteX122" fmla="*/ 1358265 w 4363402"/>
              <a:gd name="connsiteY122" fmla="*/ 341147 h 452983"/>
              <a:gd name="connsiteX123" fmla="*/ 1308735 w 4363402"/>
              <a:gd name="connsiteY123" fmla="*/ 352425 h 452983"/>
              <a:gd name="connsiteX124" fmla="*/ 1240155 w 4363402"/>
              <a:gd name="connsiteY124" fmla="*/ 279121 h 452983"/>
              <a:gd name="connsiteX125" fmla="*/ 1240155 w 4363402"/>
              <a:gd name="connsiteY125" fmla="*/ 149428 h 452983"/>
              <a:gd name="connsiteX126" fmla="*/ 1188720 w 4363402"/>
              <a:gd name="connsiteY126" fmla="*/ 149428 h 452983"/>
              <a:gd name="connsiteX127" fmla="*/ 1195388 w 4363402"/>
              <a:gd name="connsiteY127" fmla="*/ 113716 h 452983"/>
              <a:gd name="connsiteX128" fmla="*/ 1438275 w 4363402"/>
              <a:gd name="connsiteY128" fmla="*/ 74244 h 452983"/>
              <a:gd name="connsiteX129" fmla="*/ 1418273 w 4363402"/>
              <a:gd name="connsiteY129" fmla="*/ 67666 h 452983"/>
              <a:gd name="connsiteX130" fmla="*/ 1410653 w 4363402"/>
              <a:gd name="connsiteY130" fmla="*/ 48870 h 452983"/>
              <a:gd name="connsiteX131" fmla="*/ 1418273 w 4363402"/>
              <a:gd name="connsiteY131" fmla="*/ 30074 h 452983"/>
              <a:gd name="connsiteX132" fmla="*/ 1438275 w 4363402"/>
              <a:gd name="connsiteY132" fmla="*/ 22555 h 452983"/>
              <a:gd name="connsiteX133" fmla="*/ 1458278 w 4363402"/>
              <a:gd name="connsiteY133" fmla="*/ 30074 h 452983"/>
              <a:gd name="connsiteX134" fmla="*/ 1465898 w 4363402"/>
              <a:gd name="connsiteY134" fmla="*/ 48870 h 452983"/>
              <a:gd name="connsiteX135" fmla="*/ 1458278 w 4363402"/>
              <a:gd name="connsiteY135" fmla="*/ 67666 h 452983"/>
              <a:gd name="connsiteX136" fmla="*/ 1438275 w 4363402"/>
              <a:gd name="connsiteY136" fmla="*/ 74244 h 452983"/>
              <a:gd name="connsiteX137" fmla="*/ 1417320 w 4363402"/>
              <a:gd name="connsiteY137" fmla="*/ 121234 h 452983"/>
              <a:gd name="connsiteX138" fmla="*/ 1460183 w 4363402"/>
              <a:gd name="connsiteY138" fmla="*/ 111836 h 452983"/>
              <a:gd name="connsiteX139" fmla="*/ 1460183 w 4363402"/>
              <a:gd name="connsiteY139" fmla="*/ 348666 h 452983"/>
              <a:gd name="connsiteX140" fmla="*/ 1417320 w 4363402"/>
              <a:gd name="connsiteY140" fmla="*/ 348666 h 452983"/>
              <a:gd name="connsiteX141" fmla="*/ 1417320 w 4363402"/>
              <a:gd name="connsiteY141" fmla="*/ 121234 h 452983"/>
              <a:gd name="connsiteX142" fmla="*/ 1523048 w 4363402"/>
              <a:gd name="connsiteY142" fmla="*/ 287579 h 452983"/>
              <a:gd name="connsiteX143" fmla="*/ 1557338 w 4363402"/>
              <a:gd name="connsiteY143" fmla="*/ 229311 h 452983"/>
              <a:gd name="connsiteX144" fmla="*/ 1664018 w 4363402"/>
              <a:gd name="connsiteY144" fmla="*/ 210515 h 452983"/>
              <a:gd name="connsiteX145" fmla="*/ 1664018 w 4363402"/>
              <a:gd name="connsiteY145" fmla="*/ 197358 h 452983"/>
              <a:gd name="connsiteX146" fmla="*/ 1650683 w 4363402"/>
              <a:gd name="connsiteY146" fmla="*/ 157886 h 452983"/>
              <a:gd name="connsiteX147" fmla="*/ 1612583 w 4363402"/>
              <a:gd name="connsiteY147" fmla="*/ 143789 h 452983"/>
              <a:gd name="connsiteX148" fmla="*/ 1573530 w 4363402"/>
              <a:gd name="connsiteY148" fmla="*/ 151308 h 452983"/>
              <a:gd name="connsiteX149" fmla="*/ 1537335 w 4363402"/>
              <a:gd name="connsiteY149" fmla="*/ 172923 h 452983"/>
              <a:gd name="connsiteX150" fmla="*/ 1537335 w 4363402"/>
              <a:gd name="connsiteY150" fmla="*/ 130632 h 452983"/>
              <a:gd name="connsiteX151" fmla="*/ 1616393 w 4363402"/>
              <a:gd name="connsiteY151" fmla="*/ 108077 h 452983"/>
              <a:gd name="connsiteX152" fmla="*/ 1682115 w 4363402"/>
              <a:gd name="connsiteY152" fmla="*/ 130632 h 452983"/>
              <a:gd name="connsiteX153" fmla="*/ 1705928 w 4363402"/>
              <a:gd name="connsiteY153" fmla="*/ 195478 h 452983"/>
              <a:gd name="connsiteX154" fmla="*/ 1705928 w 4363402"/>
              <a:gd name="connsiteY154" fmla="*/ 346786 h 452983"/>
              <a:gd name="connsiteX155" fmla="*/ 1666875 w 4363402"/>
              <a:gd name="connsiteY155" fmla="*/ 346786 h 452983"/>
              <a:gd name="connsiteX156" fmla="*/ 1666875 w 4363402"/>
              <a:gd name="connsiteY156" fmla="*/ 318592 h 452983"/>
              <a:gd name="connsiteX157" fmla="*/ 1635443 w 4363402"/>
              <a:gd name="connsiteY157" fmla="*/ 343967 h 452983"/>
              <a:gd name="connsiteX158" fmla="*/ 1593533 w 4363402"/>
              <a:gd name="connsiteY158" fmla="*/ 352425 h 452983"/>
              <a:gd name="connsiteX159" fmla="*/ 1542098 w 4363402"/>
              <a:gd name="connsiteY159" fmla="*/ 334569 h 452983"/>
              <a:gd name="connsiteX160" fmla="*/ 1523048 w 4363402"/>
              <a:gd name="connsiteY160" fmla="*/ 287579 h 452983"/>
              <a:gd name="connsiteX161" fmla="*/ 1604010 w 4363402"/>
              <a:gd name="connsiteY161" fmla="*/ 318592 h 452983"/>
              <a:gd name="connsiteX162" fmla="*/ 1637348 w 4363402"/>
              <a:gd name="connsiteY162" fmla="*/ 311074 h 452983"/>
              <a:gd name="connsiteX163" fmla="*/ 1664018 w 4363402"/>
              <a:gd name="connsiteY163" fmla="*/ 291338 h 452983"/>
              <a:gd name="connsiteX164" fmla="*/ 1664018 w 4363402"/>
              <a:gd name="connsiteY164" fmla="*/ 240589 h 452983"/>
              <a:gd name="connsiteX165" fmla="*/ 1588770 w 4363402"/>
              <a:gd name="connsiteY165" fmla="*/ 250927 h 452983"/>
              <a:gd name="connsiteX166" fmla="*/ 1564958 w 4363402"/>
              <a:gd name="connsiteY166" fmla="*/ 284759 h 452983"/>
              <a:gd name="connsiteX167" fmla="*/ 1574483 w 4363402"/>
              <a:gd name="connsiteY167" fmla="*/ 309194 h 452983"/>
              <a:gd name="connsiteX168" fmla="*/ 1604010 w 4363402"/>
              <a:gd name="connsiteY168" fmla="*/ 318592 h 452983"/>
              <a:gd name="connsiteX169" fmla="*/ 1826895 w 4363402"/>
              <a:gd name="connsiteY169" fmla="*/ 348666 h 452983"/>
              <a:gd name="connsiteX170" fmla="*/ 1784033 w 4363402"/>
              <a:gd name="connsiteY170" fmla="*/ 348666 h 452983"/>
              <a:gd name="connsiteX171" fmla="*/ 1784033 w 4363402"/>
              <a:gd name="connsiteY171" fmla="*/ 10338 h 452983"/>
              <a:gd name="connsiteX172" fmla="*/ 1826895 w 4363402"/>
              <a:gd name="connsiteY172" fmla="*/ 940 h 452983"/>
              <a:gd name="connsiteX173" fmla="*/ 1826895 w 4363402"/>
              <a:gd name="connsiteY173" fmla="*/ 348666 h 452983"/>
              <a:gd name="connsiteX174" fmla="*/ 1986915 w 4363402"/>
              <a:gd name="connsiteY174" fmla="*/ 113716 h 452983"/>
              <a:gd name="connsiteX175" fmla="*/ 2031683 w 4363402"/>
              <a:gd name="connsiteY175" fmla="*/ 113716 h 452983"/>
              <a:gd name="connsiteX176" fmla="*/ 2031683 w 4363402"/>
              <a:gd name="connsiteY176" fmla="*/ 56388 h 452983"/>
              <a:gd name="connsiteX177" fmla="*/ 2074545 w 4363402"/>
              <a:gd name="connsiteY177" fmla="*/ 46990 h 452983"/>
              <a:gd name="connsiteX178" fmla="*/ 2074545 w 4363402"/>
              <a:gd name="connsiteY178" fmla="*/ 114656 h 452983"/>
              <a:gd name="connsiteX179" fmla="*/ 2147888 w 4363402"/>
              <a:gd name="connsiteY179" fmla="*/ 114656 h 452983"/>
              <a:gd name="connsiteX180" fmla="*/ 2147888 w 4363402"/>
              <a:gd name="connsiteY180" fmla="*/ 149428 h 452983"/>
              <a:gd name="connsiteX181" fmla="*/ 2074545 w 4363402"/>
              <a:gd name="connsiteY181" fmla="*/ 149428 h 452983"/>
              <a:gd name="connsiteX182" fmla="*/ 2074545 w 4363402"/>
              <a:gd name="connsiteY182" fmla="*/ 274422 h 452983"/>
              <a:gd name="connsiteX183" fmla="*/ 2082165 w 4363402"/>
              <a:gd name="connsiteY183" fmla="*/ 305435 h 452983"/>
              <a:gd name="connsiteX184" fmla="*/ 2107883 w 4363402"/>
              <a:gd name="connsiteY184" fmla="*/ 315773 h 452983"/>
              <a:gd name="connsiteX185" fmla="*/ 2130743 w 4363402"/>
              <a:gd name="connsiteY185" fmla="*/ 312014 h 452983"/>
              <a:gd name="connsiteX186" fmla="*/ 2149793 w 4363402"/>
              <a:gd name="connsiteY186" fmla="*/ 301676 h 452983"/>
              <a:gd name="connsiteX187" fmla="*/ 2149793 w 4363402"/>
              <a:gd name="connsiteY187" fmla="*/ 341147 h 452983"/>
              <a:gd name="connsiteX188" fmla="*/ 2100263 w 4363402"/>
              <a:gd name="connsiteY188" fmla="*/ 352425 h 452983"/>
              <a:gd name="connsiteX189" fmla="*/ 2031683 w 4363402"/>
              <a:gd name="connsiteY189" fmla="*/ 279121 h 452983"/>
              <a:gd name="connsiteX190" fmla="*/ 2031683 w 4363402"/>
              <a:gd name="connsiteY190" fmla="*/ 149428 h 452983"/>
              <a:gd name="connsiteX191" fmla="*/ 1981200 w 4363402"/>
              <a:gd name="connsiteY191" fmla="*/ 149428 h 452983"/>
              <a:gd name="connsiteX192" fmla="*/ 1986915 w 4363402"/>
              <a:gd name="connsiteY192" fmla="*/ 113716 h 452983"/>
              <a:gd name="connsiteX193" fmla="*/ 2231708 w 4363402"/>
              <a:gd name="connsiteY193" fmla="*/ 237769 h 452983"/>
              <a:gd name="connsiteX194" fmla="*/ 2251710 w 4363402"/>
              <a:gd name="connsiteY194" fmla="*/ 297917 h 452983"/>
              <a:gd name="connsiteX195" fmla="*/ 2306003 w 4363402"/>
              <a:gd name="connsiteY195" fmla="*/ 316713 h 452983"/>
              <a:gd name="connsiteX196" fmla="*/ 2381250 w 4363402"/>
              <a:gd name="connsiteY196" fmla="*/ 288519 h 452983"/>
              <a:gd name="connsiteX197" fmla="*/ 2381250 w 4363402"/>
              <a:gd name="connsiteY197" fmla="*/ 330810 h 452983"/>
              <a:gd name="connsiteX198" fmla="*/ 2301240 w 4363402"/>
              <a:gd name="connsiteY198" fmla="*/ 352425 h 452983"/>
              <a:gd name="connsiteX199" fmla="*/ 2218373 w 4363402"/>
              <a:gd name="connsiteY199" fmla="*/ 322351 h 452983"/>
              <a:gd name="connsiteX200" fmla="*/ 2189798 w 4363402"/>
              <a:gd name="connsiteY200" fmla="*/ 233070 h 452983"/>
              <a:gd name="connsiteX201" fmla="*/ 2217420 w 4363402"/>
              <a:gd name="connsiteY201" fmla="*/ 141910 h 452983"/>
              <a:gd name="connsiteX202" fmla="*/ 2296478 w 4363402"/>
              <a:gd name="connsiteY202" fmla="*/ 109957 h 452983"/>
              <a:gd name="connsiteX203" fmla="*/ 2367915 w 4363402"/>
              <a:gd name="connsiteY203" fmla="*/ 138151 h 452983"/>
              <a:gd name="connsiteX204" fmla="*/ 2391728 w 4363402"/>
              <a:gd name="connsiteY204" fmla="*/ 221793 h 452983"/>
              <a:gd name="connsiteX205" fmla="*/ 2391728 w 4363402"/>
              <a:gd name="connsiteY205" fmla="*/ 237769 h 452983"/>
              <a:gd name="connsiteX206" fmla="*/ 2231708 w 4363402"/>
              <a:gd name="connsiteY206" fmla="*/ 237769 h 452983"/>
              <a:gd name="connsiteX207" fmla="*/ 2295525 w 4363402"/>
              <a:gd name="connsiteY207" fmla="*/ 142850 h 452983"/>
              <a:gd name="connsiteX208" fmla="*/ 2232660 w 4363402"/>
              <a:gd name="connsiteY208" fmla="*/ 206756 h 452983"/>
              <a:gd name="connsiteX209" fmla="*/ 2350770 w 4363402"/>
              <a:gd name="connsiteY209" fmla="*/ 206756 h 452983"/>
              <a:gd name="connsiteX210" fmla="*/ 2335530 w 4363402"/>
              <a:gd name="connsiteY210" fmla="*/ 157886 h 452983"/>
              <a:gd name="connsiteX211" fmla="*/ 2295525 w 4363402"/>
              <a:gd name="connsiteY211" fmla="*/ 142850 h 452983"/>
              <a:gd name="connsiteX212" fmla="*/ 2486025 w 4363402"/>
              <a:gd name="connsiteY212" fmla="*/ 232131 h 452983"/>
              <a:gd name="connsiteX213" fmla="*/ 2554605 w 4363402"/>
              <a:gd name="connsiteY213" fmla="*/ 316713 h 452983"/>
              <a:gd name="connsiteX214" fmla="*/ 2623185 w 4363402"/>
              <a:gd name="connsiteY214" fmla="*/ 290398 h 452983"/>
              <a:gd name="connsiteX215" fmla="*/ 2623185 w 4363402"/>
              <a:gd name="connsiteY215" fmla="*/ 332689 h 452983"/>
              <a:gd name="connsiteX216" fmla="*/ 2549843 w 4363402"/>
              <a:gd name="connsiteY216" fmla="*/ 352425 h 452983"/>
              <a:gd name="connsiteX217" fmla="*/ 2468880 w 4363402"/>
              <a:gd name="connsiteY217" fmla="*/ 321412 h 452983"/>
              <a:gd name="connsiteX218" fmla="*/ 2441258 w 4363402"/>
              <a:gd name="connsiteY218" fmla="*/ 230251 h 452983"/>
              <a:gd name="connsiteX219" fmla="*/ 2469833 w 4363402"/>
              <a:gd name="connsiteY219" fmla="*/ 140030 h 452983"/>
              <a:gd name="connsiteX220" fmla="*/ 2550795 w 4363402"/>
              <a:gd name="connsiteY220" fmla="*/ 108077 h 452983"/>
              <a:gd name="connsiteX221" fmla="*/ 2620328 w 4363402"/>
              <a:gd name="connsiteY221" fmla="*/ 126873 h 452983"/>
              <a:gd name="connsiteX222" fmla="*/ 2620328 w 4363402"/>
              <a:gd name="connsiteY222" fmla="*/ 169164 h 452983"/>
              <a:gd name="connsiteX223" fmla="*/ 2554605 w 4363402"/>
              <a:gd name="connsiteY223" fmla="*/ 143789 h 452983"/>
              <a:gd name="connsiteX224" fmla="*/ 2503170 w 4363402"/>
              <a:gd name="connsiteY224" fmla="*/ 165405 h 452983"/>
              <a:gd name="connsiteX225" fmla="*/ 2486025 w 4363402"/>
              <a:gd name="connsiteY225" fmla="*/ 232131 h 452983"/>
              <a:gd name="connsiteX226" fmla="*/ 2727008 w 4363402"/>
              <a:gd name="connsiteY226" fmla="*/ 0 h 452983"/>
              <a:gd name="connsiteX227" fmla="*/ 2727008 w 4363402"/>
              <a:gd name="connsiteY227" fmla="*/ 145669 h 452983"/>
              <a:gd name="connsiteX228" fmla="*/ 2760345 w 4363402"/>
              <a:gd name="connsiteY228" fmla="*/ 118415 h 452983"/>
              <a:gd name="connsiteX229" fmla="*/ 2802255 w 4363402"/>
              <a:gd name="connsiteY229" fmla="*/ 109957 h 452983"/>
              <a:gd name="connsiteX230" fmla="*/ 2861310 w 4363402"/>
              <a:gd name="connsiteY230" fmla="*/ 132512 h 452983"/>
              <a:gd name="connsiteX231" fmla="*/ 2882265 w 4363402"/>
              <a:gd name="connsiteY231" fmla="*/ 198298 h 452983"/>
              <a:gd name="connsiteX232" fmla="*/ 2882265 w 4363402"/>
              <a:gd name="connsiteY232" fmla="*/ 348666 h 452983"/>
              <a:gd name="connsiteX233" fmla="*/ 2839403 w 4363402"/>
              <a:gd name="connsiteY233" fmla="*/ 348666 h 452983"/>
              <a:gd name="connsiteX234" fmla="*/ 2839403 w 4363402"/>
              <a:gd name="connsiteY234" fmla="*/ 202997 h 452983"/>
              <a:gd name="connsiteX235" fmla="*/ 2793683 w 4363402"/>
              <a:gd name="connsiteY235" fmla="*/ 145669 h 452983"/>
              <a:gd name="connsiteX236" fmla="*/ 2757488 w 4363402"/>
              <a:gd name="connsiteY236" fmla="*/ 155067 h 452983"/>
              <a:gd name="connsiteX237" fmla="*/ 2727008 w 4363402"/>
              <a:gd name="connsiteY237" fmla="*/ 181381 h 452983"/>
              <a:gd name="connsiteX238" fmla="*/ 2727008 w 4363402"/>
              <a:gd name="connsiteY238" fmla="*/ 348666 h 452983"/>
              <a:gd name="connsiteX239" fmla="*/ 2684145 w 4363402"/>
              <a:gd name="connsiteY239" fmla="*/ 348666 h 452983"/>
              <a:gd name="connsiteX240" fmla="*/ 2684145 w 4363402"/>
              <a:gd name="connsiteY240" fmla="*/ 10338 h 452983"/>
              <a:gd name="connsiteX241" fmla="*/ 2727008 w 4363402"/>
              <a:gd name="connsiteY241" fmla="*/ 0 h 452983"/>
              <a:gd name="connsiteX242" fmla="*/ 2988945 w 4363402"/>
              <a:gd name="connsiteY242" fmla="*/ 111836 h 452983"/>
              <a:gd name="connsiteX243" fmla="*/ 2988945 w 4363402"/>
              <a:gd name="connsiteY243" fmla="*/ 148488 h 452983"/>
              <a:gd name="connsiteX244" fmla="*/ 3066098 w 4363402"/>
              <a:gd name="connsiteY244" fmla="*/ 109017 h 452983"/>
              <a:gd name="connsiteX245" fmla="*/ 3125153 w 4363402"/>
              <a:gd name="connsiteY245" fmla="*/ 131572 h 452983"/>
              <a:gd name="connsiteX246" fmla="*/ 3146108 w 4363402"/>
              <a:gd name="connsiteY246" fmla="*/ 197358 h 452983"/>
              <a:gd name="connsiteX247" fmla="*/ 3146108 w 4363402"/>
              <a:gd name="connsiteY247" fmla="*/ 347726 h 452983"/>
              <a:gd name="connsiteX248" fmla="*/ 3103245 w 4363402"/>
              <a:gd name="connsiteY248" fmla="*/ 347726 h 452983"/>
              <a:gd name="connsiteX249" fmla="*/ 3103245 w 4363402"/>
              <a:gd name="connsiteY249" fmla="*/ 202997 h 452983"/>
              <a:gd name="connsiteX250" fmla="*/ 3057525 w 4363402"/>
              <a:gd name="connsiteY250" fmla="*/ 145669 h 452983"/>
              <a:gd name="connsiteX251" fmla="*/ 3021330 w 4363402"/>
              <a:gd name="connsiteY251" fmla="*/ 155067 h 452983"/>
              <a:gd name="connsiteX252" fmla="*/ 2990850 w 4363402"/>
              <a:gd name="connsiteY252" fmla="*/ 181381 h 452983"/>
              <a:gd name="connsiteX253" fmla="*/ 2990850 w 4363402"/>
              <a:gd name="connsiteY253" fmla="*/ 348666 h 452983"/>
              <a:gd name="connsiteX254" fmla="*/ 2947988 w 4363402"/>
              <a:gd name="connsiteY254" fmla="*/ 348666 h 452983"/>
              <a:gd name="connsiteX255" fmla="*/ 2947988 w 4363402"/>
              <a:gd name="connsiteY255" fmla="*/ 120294 h 452983"/>
              <a:gd name="connsiteX256" fmla="*/ 2988945 w 4363402"/>
              <a:gd name="connsiteY256" fmla="*/ 111836 h 452983"/>
              <a:gd name="connsiteX257" fmla="*/ 3410903 w 4363402"/>
              <a:gd name="connsiteY257" fmla="*/ 231191 h 452983"/>
              <a:gd name="connsiteX258" fmla="*/ 3382328 w 4363402"/>
              <a:gd name="connsiteY258" fmla="*/ 321412 h 452983"/>
              <a:gd name="connsiteX259" fmla="*/ 3300413 w 4363402"/>
              <a:gd name="connsiteY259" fmla="*/ 352425 h 452983"/>
              <a:gd name="connsiteX260" fmla="*/ 3219450 w 4363402"/>
              <a:gd name="connsiteY260" fmla="*/ 321412 h 452983"/>
              <a:gd name="connsiteX261" fmla="*/ 3191828 w 4363402"/>
              <a:gd name="connsiteY261" fmla="*/ 230251 h 452983"/>
              <a:gd name="connsiteX262" fmla="*/ 3220403 w 4363402"/>
              <a:gd name="connsiteY262" fmla="*/ 140030 h 452983"/>
              <a:gd name="connsiteX263" fmla="*/ 3302318 w 4363402"/>
              <a:gd name="connsiteY263" fmla="*/ 109017 h 452983"/>
              <a:gd name="connsiteX264" fmla="*/ 3383280 w 4363402"/>
              <a:gd name="connsiteY264" fmla="*/ 140030 h 452983"/>
              <a:gd name="connsiteX265" fmla="*/ 3410903 w 4363402"/>
              <a:gd name="connsiteY265" fmla="*/ 231191 h 452983"/>
              <a:gd name="connsiteX266" fmla="*/ 3236595 w 4363402"/>
              <a:gd name="connsiteY266" fmla="*/ 231191 h 452983"/>
              <a:gd name="connsiteX267" fmla="*/ 3301365 w 4363402"/>
              <a:gd name="connsiteY267" fmla="*/ 317652 h 452983"/>
              <a:gd name="connsiteX268" fmla="*/ 3367088 w 4363402"/>
              <a:gd name="connsiteY268" fmla="*/ 231191 h 452983"/>
              <a:gd name="connsiteX269" fmla="*/ 3302318 w 4363402"/>
              <a:gd name="connsiteY269" fmla="*/ 145669 h 452983"/>
              <a:gd name="connsiteX270" fmla="*/ 3236595 w 4363402"/>
              <a:gd name="connsiteY270" fmla="*/ 231191 h 452983"/>
              <a:gd name="connsiteX271" fmla="*/ 3503295 w 4363402"/>
              <a:gd name="connsiteY271" fmla="*/ 348666 h 452983"/>
              <a:gd name="connsiteX272" fmla="*/ 3460433 w 4363402"/>
              <a:gd name="connsiteY272" fmla="*/ 348666 h 452983"/>
              <a:gd name="connsiteX273" fmla="*/ 3460433 w 4363402"/>
              <a:gd name="connsiteY273" fmla="*/ 10338 h 452983"/>
              <a:gd name="connsiteX274" fmla="*/ 3503295 w 4363402"/>
              <a:gd name="connsiteY274" fmla="*/ 940 h 452983"/>
              <a:gd name="connsiteX275" fmla="*/ 3503295 w 4363402"/>
              <a:gd name="connsiteY275" fmla="*/ 348666 h 452983"/>
              <a:gd name="connsiteX276" fmla="*/ 3770948 w 4363402"/>
              <a:gd name="connsiteY276" fmla="*/ 231191 h 452983"/>
              <a:gd name="connsiteX277" fmla="*/ 3742373 w 4363402"/>
              <a:gd name="connsiteY277" fmla="*/ 321412 h 452983"/>
              <a:gd name="connsiteX278" fmla="*/ 3660458 w 4363402"/>
              <a:gd name="connsiteY278" fmla="*/ 352425 h 452983"/>
              <a:gd name="connsiteX279" fmla="*/ 3579495 w 4363402"/>
              <a:gd name="connsiteY279" fmla="*/ 321412 h 452983"/>
              <a:gd name="connsiteX280" fmla="*/ 3551873 w 4363402"/>
              <a:gd name="connsiteY280" fmla="*/ 230251 h 452983"/>
              <a:gd name="connsiteX281" fmla="*/ 3580448 w 4363402"/>
              <a:gd name="connsiteY281" fmla="*/ 140030 h 452983"/>
              <a:gd name="connsiteX282" fmla="*/ 3662363 w 4363402"/>
              <a:gd name="connsiteY282" fmla="*/ 109017 h 452983"/>
              <a:gd name="connsiteX283" fmla="*/ 3743325 w 4363402"/>
              <a:gd name="connsiteY283" fmla="*/ 140030 h 452983"/>
              <a:gd name="connsiteX284" fmla="*/ 3770948 w 4363402"/>
              <a:gd name="connsiteY284" fmla="*/ 231191 h 452983"/>
              <a:gd name="connsiteX285" fmla="*/ 3596640 w 4363402"/>
              <a:gd name="connsiteY285" fmla="*/ 231191 h 452983"/>
              <a:gd name="connsiteX286" fmla="*/ 3661410 w 4363402"/>
              <a:gd name="connsiteY286" fmla="*/ 317652 h 452983"/>
              <a:gd name="connsiteX287" fmla="*/ 3727133 w 4363402"/>
              <a:gd name="connsiteY287" fmla="*/ 231191 h 452983"/>
              <a:gd name="connsiteX288" fmla="*/ 3662363 w 4363402"/>
              <a:gd name="connsiteY288" fmla="*/ 145669 h 452983"/>
              <a:gd name="connsiteX289" fmla="*/ 3596640 w 4363402"/>
              <a:gd name="connsiteY289" fmla="*/ 231191 h 452983"/>
              <a:gd name="connsiteX290" fmla="*/ 3916680 w 4363402"/>
              <a:gd name="connsiteY290" fmla="*/ 109017 h 452983"/>
              <a:gd name="connsiteX291" fmla="*/ 3956685 w 4363402"/>
              <a:gd name="connsiteY291" fmla="*/ 117475 h 452983"/>
              <a:gd name="connsiteX292" fmla="*/ 3987165 w 4363402"/>
              <a:gd name="connsiteY292" fmla="*/ 140970 h 452983"/>
              <a:gd name="connsiteX293" fmla="*/ 3989070 w 4363402"/>
              <a:gd name="connsiteY293" fmla="*/ 119355 h 452983"/>
              <a:gd name="connsiteX294" fmla="*/ 4025265 w 4363402"/>
              <a:gd name="connsiteY294" fmla="*/ 110896 h 452983"/>
              <a:gd name="connsiteX295" fmla="*/ 4025265 w 4363402"/>
              <a:gd name="connsiteY295" fmla="*/ 343967 h 452983"/>
              <a:gd name="connsiteX296" fmla="*/ 3996690 w 4363402"/>
              <a:gd name="connsiteY296" fmla="*/ 423850 h 452983"/>
              <a:gd name="connsiteX297" fmla="*/ 3916680 w 4363402"/>
              <a:gd name="connsiteY297" fmla="*/ 452984 h 452983"/>
              <a:gd name="connsiteX298" fmla="*/ 3871913 w 4363402"/>
              <a:gd name="connsiteY298" fmla="*/ 446405 h 452983"/>
              <a:gd name="connsiteX299" fmla="*/ 3831908 w 4363402"/>
              <a:gd name="connsiteY299" fmla="*/ 428549 h 452983"/>
              <a:gd name="connsiteX300" fmla="*/ 3831908 w 4363402"/>
              <a:gd name="connsiteY300" fmla="*/ 386258 h 452983"/>
              <a:gd name="connsiteX301" fmla="*/ 3870008 w 4363402"/>
              <a:gd name="connsiteY301" fmla="*/ 408813 h 452983"/>
              <a:gd name="connsiteX302" fmla="*/ 3912870 w 4363402"/>
              <a:gd name="connsiteY302" fmla="*/ 416331 h 452983"/>
              <a:gd name="connsiteX303" fmla="*/ 3964305 w 4363402"/>
              <a:gd name="connsiteY303" fmla="*/ 397535 h 452983"/>
              <a:gd name="connsiteX304" fmla="*/ 3982403 w 4363402"/>
              <a:gd name="connsiteY304" fmla="*/ 343967 h 452983"/>
              <a:gd name="connsiteX305" fmla="*/ 3982403 w 4363402"/>
              <a:gd name="connsiteY305" fmla="*/ 315773 h 452983"/>
              <a:gd name="connsiteX306" fmla="*/ 3910965 w 4363402"/>
              <a:gd name="connsiteY306" fmla="*/ 347726 h 452983"/>
              <a:gd name="connsiteX307" fmla="*/ 3839528 w 4363402"/>
              <a:gd name="connsiteY307" fmla="*/ 317652 h 452983"/>
              <a:gd name="connsiteX308" fmla="*/ 3813810 w 4363402"/>
              <a:gd name="connsiteY308" fmla="*/ 232131 h 452983"/>
              <a:gd name="connsiteX309" fmla="*/ 3840480 w 4363402"/>
              <a:gd name="connsiteY309" fmla="*/ 141910 h 452983"/>
              <a:gd name="connsiteX310" fmla="*/ 3916680 w 4363402"/>
              <a:gd name="connsiteY310" fmla="*/ 109017 h 452983"/>
              <a:gd name="connsiteX311" fmla="*/ 3921443 w 4363402"/>
              <a:gd name="connsiteY311" fmla="*/ 311074 h 452983"/>
              <a:gd name="connsiteX312" fmla="*/ 3955733 w 4363402"/>
              <a:gd name="connsiteY312" fmla="*/ 303555 h 452983"/>
              <a:gd name="connsiteX313" fmla="*/ 3983355 w 4363402"/>
              <a:gd name="connsiteY313" fmla="*/ 281940 h 452983"/>
              <a:gd name="connsiteX314" fmla="*/ 3983355 w 4363402"/>
              <a:gd name="connsiteY314" fmla="*/ 171044 h 452983"/>
              <a:gd name="connsiteX315" fmla="*/ 3927158 w 4363402"/>
              <a:gd name="connsiteY315" fmla="*/ 146609 h 452983"/>
              <a:gd name="connsiteX316" fmla="*/ 3876675 w 4363402"/>
              <a:gd name="connsiteY316" fmla="*/ 168224 h 452983"/>
              <a:gd name="connsiteX317" fmla="*/ 3859530 w 4363402"/>
              <a:gd name="connsiteY317" fmla="*/ 230251 h 452983"/>
              <a:gd name="connsiteX318" fmla="*/ 3875723 w 4363402"/>
              <a:gd name="connsiteY318" fmla="*/ 291338 h 452983"/>
              <a:gd name="connsiteX319" fmla="*/ 3921443 w 4363402"/>
              <a:gd name="connsiteY319" fmla="*/ 311074 h 452983"/>
              <a:gd name="connsiteX320" fmla="*/ 4119563 w 4363402"/>
              <a:gd name="connsiteY320" fmla="*/ 113716 h 452983"/>
              <a:gd name="connsiteX321" fmla="*/ 4189095 w 4363402"/>
              <a:gd name="connsiteY321" fmla="*/ 287579 h 452983"/>
              <a:gd name="connsiteX322" fmla="*/ 4248150 w 4363402"/>
              <a:gd name="connsiteY322" fmla="*/ 113716 h 452983"/>
              <a:gd name="connsiteX323" fmla="*/ 4292918 w 4363402"/>
              <a:gd name="connsiteY323" fmla="*/ 113716 h 452983"/>
              <a:gd name="connsiteX324" fmla="*/ 4193858 w 4363402"/>
              <a:gd name="connsiteY324" fmla="*/ 370281 h 452983"/>
              <a:gd name="connsiteX325" fmla="*/ 4170045 w 4363402"/>
              <a:gd name="connsiteY325" fmla="*/ 417271 h 452983"/>
              <a:gd name="connsiteX326" fmla="*/ 4140518 w 4363402"/>
              <a:gd name="connsiteY326" fmla="*/ 444525 h 452983"/>
              <a:gd name="connsiteX327" fmla="*/ 4102418 w 4363402"/>
              <a:gd name="connsiteY327" fmla="*/ 452984 h 452983"/>
              <a:gd name="connsiteX328" fmla="*/ 4071938 w 4363402"/>
              <a:gd name="connsiteY328" fmla="*/ 448285 h 452983"/>
              <a:gd name="connsiteX329" fmla="*/ 4071938 w 4363402"/>
              <a:gd name="connsiteY329" fmla="*/ 411632 h 452983"/>
              <a:gd name="connsiteX330" fmla="*/ 4099560 w 4363402"/>
              <a:gd name="connsiteY330" fmla="*/ 417271 h 452983"/>
              <a:gd name="connsiteX331" fmla="*/ 4132898 w 4363402"/>
              <a:gd name="connsiteY331" fmla="*/ 402234 h 452983"/>
              <a:gd name="connsiteX332" fmla="*/ 4160520 w 4363402"/>
              <a:gd name="connsiteY332" fmla="*/ 353365 h 452983"/>
              <a:gd name="connsiteX333" fmla="*/ 4168140 w 4363402"/>
              <a:gd name="connsiteY333" fmla="*/ 334569 h 452983"/>
              <a:gd name="connsiteX334" fmla="*/ 4071938 w 4363402"/>
              <a:gd name="connsiteY334" fmla="*/ 113716 h 452983"/>
              <a:gd name="connsiteX335" fmla="*/ 4119563 w 4363402"/>
              <a:gd name="connsiteY335" fmla="*/ 113716 h 452983"/>
              <a:gd name="connsiteX336" fmla="*/ 4287203 w 4363402"/>
              <a:gd name="connsiteY336" fmla="*/ 411632 h 452983"/>
              <a:gd name="connsiteX337" fmla="*/ 4326255 w 4363402"/>
              <a:gd name="connsiteY337" fmla="*/ 344907 h 452983"/>
              <a:gd name="connsiteX338" fmla="*/ 4309110 w 4363402"/>
              <a:gd name="connsiteY338" fmla="*/ 337388 h 452983"/>
              <a:gd name="connsiteX339" fmla="*/ 4302443 w 4363402"/>
              <a:gd name="connsiteY339" fmla="*/ 318592 h 452983"/>
              <a:gd name="connsiteX340" fmla="*/ 4310063 w 4363402"/>
              <a:gd name="connsiteY340" fmla="*/ 299796 h 452983"/>
              <a:gd name="connsiteX341" fmla="*/ 4331018 w 4363402"/>
              <a:gd name="connsiteY341" fmla="*/ 292278 h 452983"/>
              <a:gd name="connsiteX342" fmla="*/ 4354830 w 4363402"/>
              <a:gd name="connsiteY342" fmla="*/ 301676 h 452983"/>
              <a:gd name="connsiteX343" fmla="*/ 4363403 w 4363402"/>
              <a:gd name="connsiteY343" fmla="*/ 327050 h 452983"/>
              <a:gd name="connsiteX344" fmla="*/ 4351973 w 4363402"/>
              <a:gd name="connsiteY344" fmla="*/ 371221 h 452983"/>
              <a:gd name="connsiteX345" fmla="*/ 4324350 w 4363402"/>
              <a:gd name="connsiteY345" fmla="*/ 411632 h 452983"/>
              <a:gd name="connsiteX346" fmla="*/ 4287203 w 4363402"/>
              <a:gd name="connsiteY346" fmla="*/ 411632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63402" h="452983">
                <a:moveTo>
                  <a:pt x="46673" y="67666"/>
                </a:moveTo>
                <a:lnTo>
                  <a:pt x="46673" y="165405"/>
                </a:lnTo>
                <a:lnTo>
                  <a:pt x="178118" y="165405"/>
                </a:lnTo>
                <a:lnTo>
                  <a:pt x="171450" y="203937"/>
                </a:lnTo>
                <a:lnTo>
                  <a:pt x="46673" y="203937"/>
                </a:lnTo>
                <a:lnTo>
                  <a:pt x="46673" y="310134"/>
                </a:lnTo>
                <a:lnTo>
                  <a:pt x="210503" y="310134"/>
                </a:lnTo>
                <a:lnTo>
                  <a:pt x="210503" y="348666"/>
                </a:lnTo>
                <a:lnTo>
                  <a:pt x="0" y="348666"/>
                </a:lnTo>
                <a:lnTo>
                  <a:pt x="0" y="30074"/>
                </a:lnTo>
                <a:lnTo>
                  <a:pt x="200978" y="30074"/>
                </a:lnTo>
                <a:lnTo>
                  <a:pt x="200978" y="68605"/>
                </a:lnTo>
                <a:lnTo>
                  <a:pt x="46673" y="68605"/>
                </a:lnTo>
                <a:close/>
                <a:moveTo>
                  <a:pt x="299085" y="173863"/>
                </a:moveTo>
                <a:cubicBezTo>
                  <a:pt x="299085" y="181381"/>
                  <a:pt x="300990" y="187020"/>
                  <a:pt x="306705" y="191719"/>
                </a:cubicBezTo>
                <a:cubicBezTo>
                  <a:pt x="311468" y="196418"/>
                  <a:pt x="318135" y="200177"/>
                  <a:pt x="325755" y="202997"/>
                </a:cubicBezTo>
                <a:cubicBezTo>
                  <a:pt x="333375" y="205816"/>
                  <a:pt x="341948" y="208636"/>
                  <a:pt x="351473" y="211455"/>
                </a:cubicBezTo>
                <a:cubicBezTo>
                  <a:pt x="360998" y="214274"/>
                  <a:pt x="370523" y="217094"/>
                  <a:pt x="379095" y="219913"/>
                </a:cubicBezTo>
                <a:cubicBezTo>
                  <a:pt x="388620" y="223672"/>
                  <a:pt x="397193" y="227432"/>
                  <a:pt x="404813" y="233070"/>
                </a:cubicBezTo>
                <a:cubicBezTo>
                  <a:pt x="412433" y="237769"/>
                  <a:pt x="419100" y="245288"/>
                  <a:pt x="423863" y="252806"/>
                </a:cubicBezTo>
                <a:cubicBezTo>
                  <a:pt x="428625" y="261264"/>
                  <a:pt x="431483" y="271602"/>
                  <a:pt x="431483" y="283820"/>
                </a:cubicBezTo>
                <a:cubicBezTo>
                  <a:pt x="431483" y="306375"/>
                  <a:pt x="423863" y="323291"/>
                  <a:pt x="407670" y="335509"/>
                </a:cubicBezTo>
                <a:cubicBezTo>
                  <a:pt x="391478" y="347726"/>
                  <a:pt x="369570" y="353365"/>
                  <a:pt x="340043" y="353365"/>
                </a:cubicBezTo>
                <a:cubicBezTo>
                  <a:pt x="310515" y="353365"/>
                  <a:pt x="283845" y="346786"/>
                  <a:pt x="260985" y="333629"/>
                </a:cubicBezTo>
                <a:lnTo>
                  <a:pt x="260985" y="293218"/>
                </a:lnTo>
                <a:cubicBezTo>
                  <a:pt x="271463" y="300736"/>
                  <a:pt x="283845" y="307315"/>
                  <a:pt x="298133" y="312014"/>
                </a:cubicBezTo>
                <a:cubicBezTo>
                  <a:pt x="312420" y="316713"/>
                  <a:pt x="326708" y="319532"/>
                  <a:pt x="341948" y="319532"/>
                </a:cubicBezTo>
                <a:cubicBezTo>
                  <a:pt x="357188" y="319532"/>
                  <a:pt x="369570" y="316713"/>
                  <a:pt x="378143" y="311074"/>
                </a:cubicBezTo>
                <a:cubicBezTo>
                  <a:pt x="386715" y="305435"/>
                  <a:pt x="391478" y="296977"/>
                  <a:pt x="391478" y="287579"/>
                </a:cubicBezTo>
                <a:cubicBezTo>
                  <a:pt x="391478" y="280060"/>
                  <a:pt x="388620" y="273482"/>
                  <a:pt x="383858" y="268783"/>
                </a:cubicBezTo>
                <a:cubicBezTo>
                  <a:pt x="379095" y="264084"/>
                  <a:pt x="372428" y="260325"/>
                  <a:pt x="364808" y="256565"/>
                </a:cubicBezTo>
                <a:cubicBezTo>
                  <a:pt x="357188" y="253746"/>
                  <a:pt x="348615" y="249987"/>
                  <a:pt x="339090" y="248107"/>
                </a:cubicBezTo>
                <a:cubicBezTo>
                  <a:pt x="329565" y="245288"/>
                  <a:pt x="320993" y="242468"/>
                  <a:pt x="311468" y="239649"/>
                </a:cubicBezTo>
                <a:cubicBezTo>
                  <a:pt x="301943" y="236830"/>
                  <a:pt x="293370" y="232131"/>
                  <a:pt x="285750" y="227432"/>
                </a:cubicBezTo>
                <a:cubicBezTo>
                  <a:pt x="278130" y="222733"/>
                  <a:pt x="271463" y="216154"/>
                  <a:pt x="266700" y="208636"/>
                </a:cubicBezTo>
                <a:cubicBezTo>
                  <a:pt x="261938" y="201117"/>
                  <a:pt x="259080" y="190779"/>
                  <a:pt x="259080" y="179502"/>
                </a:cubicBezTo>
                <a:cubicBezTo>
                  <a:pt x="259080" y="157886"/>
                  <a:pt x="266700" y="141910"/>
                  <a:pt x="282893" y="129692"/>
                </a:cubicBezTo>
                <a:cubicBezTo>
                  <a:pt x="299085" y="117475"/>
                  <a:pt x="320993" y="111836"/>
                  <a:pt x="349568" y="111836"/>
                </a:cubicBezTo>
                <a:cubicBezTo>
                  <a:pt x="377190" y="111836"/>
                  <a:pt x="400050" y="117475"/>
                  <a:pt x="420053" y="129692"/>
                </a:cubicBezTo>
                <a:lnTo>
                  <a:pt x="420053" y="168224"/>
                </a:lnTo>
                <a:cubicBezTo>
                  <a:pt x="410528" y="160706"/>
                  <a:pt x="400050" y="154127"/>
                  <a:pt x="387668" y="150368"/>
                </a:cubicBezTo>
                <a:cubicBezTo>
                  <a:pt x="375285" y="145669"/>
                  <a:pt x="361950" y="143789"/>
                  <a:pt x="347663" y="143789"/>
                </a:cubicBezTo>
                <a:cubicBezTo>
                  <a:pt x="332423" y="143789"/>
                  <a:pt x="320040" y="146609"/>
                  <a:pt x="312420" y="151308"/>
                </a:cubicBezTo>
                <a:cubicBezTo>
                  <a:pt x="302895" y="156947"/>
                  <a:pt x="299085" y="164465"/>
                  <a:pt x="299085" y="173863"/>
                </a:cubicBezTo>
                <a:close/>
                <a:moveTo>
                  <a:pt x="516255" y="173863"/>
                </a:moveTo>
                <a:cubicBezTo>
                  <a:pt x="516255" y="181381"/>
                  <a:pt x="518160" y="187020"/>
                  <a:pt x="523875" y="191719"/>
                </a:cubicBezTo>
                <a:cubicBezTo>
                  <a:pt x="528638" y="196418"/>
                  <a:pt x="535305" y="200177"/>
                  <a:pt x="542925" y="202997"/>
                </a:cubicBezTo>
                <a:cubicBezTo>
                  <a:pt x="550545" y="205816"/>
                  <a:pt x="559118" y="208636"/>
                  <a:pt x="568643" y="211455"/>
                </a:cubicBezTo>
                <a:cubicBezTo>
                  <a:pt x="578168" y="214274"/>
                  <a:pt x="587693" y="217094"/>
                  <a:pt x="596265" y="219913"/>
                </a:cubicBezTo>
                <a:cubicBezTo>
                  <a:pt x="605790" y="223672"/>
                  <a:pt x="614363" y="227432"/>
                  <a:pt x="621983" y="233070"/>
                </a:cubicBezTo>
                <a:cubicBezTo>
                  <a:pt x="629603" y="237769"/>
                  <a:pt x="636270" y="245288"/>
                  <a:pt x="641033" y="252806"/>
                </a:cubicBezTo>
                <a:cubicBezTo>
                  <a:pt x="645795" y="261264"/>
                  <a:pt x="648653" y="271602"/>
                  <a:pt x="648653" y="283820"/>
                </a:cubicBezTo>
                <a:cubicBezTo>
                  <a:pt x="648653" y="306375"/>
                  <a:pt x="641033" y="323291"/>
                  <a:pt x="624840" y="335509"/>
                </a:cubicBezTo>
                <a:cubicBezTo>
                  <a:pt x="608648" y="347726"/>
                  <a:pt x="586740" y="353365"/>
                  <a:pt x="557213" y="353365"/>
                </a:cubicBezTo>
                <a:cubicBezTo>
                  <a:pt x="527685" y="353365"/>
                  <a:pt x="501015" y="346786"/>
                  <a:pt x="478155" y="333629"/>
                </a:cubicBezTo>
                <a:lnTo>
                  <a:pt x="478155" y="293218"/>
                </a:lnTo>
                <a:cubicBezTo>
                  <a:pt x="488633" y="300736"/>
                  <a:pt x="501015" y="307315"/>
                  <a:pt x="515303" y="312014"/>
                </a:cubicBezTo>
                <a:cubicBezTo>
                  <a:pt x="529590" y="316713"/>
                  <a:pt x="543878" y="319532"/>
                  <a:pt x="559118" y="319532"/>
                </a:cubicBezTo>
                <a:cubicBezTo>
                  <a:pt x="574358" y="319532"/>
                  <a:pt x="586740" y="316713"/>
                  <a:pt x="595313" y="311074"/>
                </a:cubicBezTo>
                <a:cubicBezTo>
                  <a:pt x="603885" y="305435"/>
                  <a:pt x="608648" y="296977"/>
                  <a:pt x="608648" y="287579"/>
                </a:cubicBezTo>
                <a:cubicBezTo>
                  <a:pt x="608648" y="280060"/>
                  <a:pt x="605790" y="273482"/>
                  <a:pt x="601028" y="268783"/>
                </a:cubicBezTo>
                <a:cubicBezTo>
                  <a:pt x="596265" y="264084"/>
                  <a:pt x="589598" y="260325"/>
                  <a:pt x="581978" y="256565"/>
                </a:cubicBezTo>
                <a:cubicBezTo>
                  <a:pt x="574358" y="253746"/>
                  <a:pt x="565785" y="249987"/>
                  <a:pt x="556260" y="248107"/>
                </a:cubicBezTo>
                <a:cubicBezTo>
                  <a:pt x="546735" y="245288"/>
                  <a:pt x="538163" y="242468"/>
                  <a:pt x="528638" y="239649"/>
                </a:cubicBezTo>
                <a:cubicBezTo>
                  <a:pt x="519113" y="236830"/>
                  <a:pt x="510540" y="232131"/>
                  <a:pt x="502920" y="227432"/>
                </a:cubicBezTo>
                <a:cubicBezTo>
                  <a:pt x="495300" y="222733"/>
                  <a:pt x="488633" y="216154"/>
                  <a:pt x="483870" y="208636"/>
                </a:cubicBezTo>
                <a:cubicBezTo>
                  <a:pt x="479108" y="201117"/>
                  <a:pt x="476250" y="190779"/>
                  <a:pt x="476250" y="179502"/>
                </a:cubicBezTo>
                <a:cubicBezTo>
                  <a:pt x="476250" y="157886"/>
                  <a:pt x="483870" y="141910"/>
                  <a:pt x="500063" y="129692"/>
                </a:cubicBezTo>
                <a:cubicBezTo>
                  <a:pt x="516255" y="117475"/>
                  <a:pt x="538163" y="111836"/>
                  <a:pt x="566738" y="111836"/>
                </a:cubicBezTo>
                <a:cubicBezTo>
                  <a:pt x="594360" y="111836"/>
                  <a:pt x="617220" y="117475"/>
                  <a:pt x="637223" y="129692"/>
                </a:cubicBezTo>
                <a:lnTo>
                  <a:pt x="637223" y="168224"/>
                </a:lnTo>
                <a:cubicBezTo>
                  <a:pt x="627698" y="160706"/>
                  <a:pt x="617220" y="154127"/>
                  <a:pt x="604838" y="150368"/>
                </a:cubicBezTo>
                <a:cubicBezTo>
                  <a:pt x="592455" y="145669"/>
                  <a:pt x="579120" y="143789"/>
                  <a:pt x="564833" y="143789"/>
                </a:cubicBezTo>
                <a:cubicBezTo>
                  <a:pt x="549593" y="143789"/>
                  <a:pt x="537210" y="146609"/>
                  <a:pt x="529590" y="151308"/>
                </a:cubicBezTo>
                <a:cubicBezTo>
                  <a:pt x="521018" y="156947"/>
                  <a:pt x="516255" y="164465"/>
                  <a:pt x="516255" y="173863"/>
                </a:cubicBezTo>
                <a:close/>
                <a:moveTo>
                  <a:pt x="734378" y="237769"/>
                </a:moveTo>
                <a:cubicBezTo>
                  <a:pt x="735330" y="265024"/>
                  <a:pt x="741998" y="284759"/>
                  <a:pt x="754380" y="297917"/>
                </a:cubicBezTo>
                <a:cubicBezTo>
                  <a:pt x="766763" y="311074"/>
                  <a:pt x="783908" y="316713"/>
                  <a:pt x="808673" y="316713"/>
                </a:cubicBezTo>
                <a:cubicBezTo>
                  <a:pt x="836295" y="316713"/>
                  <a:pt x="862013" y="307315"/>
                  <a:pt x="883920" y="288519"/>
                </a:cubicBezTo>
                <a:lnTo>
                  <a:pt x="883920" y="330810"/>
                </a:lnTo>
                <a:cubicBezTo>
                  <a:pt x="861060" y="344907"/>
                  <a:pt x="834390" y="352425"/>
                  <a:pt x="803910" y="352425"/>
                </a:cubicBezTo>
                <a:cubicBezTo>
                  <a:pt x="767715" y="352425"/>
                  <a:pt x="739140" y="342087"/>
                  <a:pt x="721043" y="322351"/>
                </a:cubicBezTo>
                <a:cubicBezTo>
                  <a:pt x="701993" y="301676"/>
                  <a:pt x="692468" y="272542"/>
                  <a:pt x="692468" y="233070"/>
                </a:cubicBezTo>
                <a:cubicBezTo>
                  <a:pt x="692468" y="193599"/>
                  <a:pt x="701993" y="162585"/>
                  <a:pt x="720090" y="141910"/>
                </a:cubicBezTo>
                <a:cubicBezTo>
                  <a:pt x="738188" y="120294"/>
                  <a:pt x="764858" y="109957"/>
                  <a:pt x="799148" y="109957"/>
                </a:cubicBezTo>
                <a:cubicBezTo>
                  <a:pt x="830580" y="109957"/>
                  <a:pt x="854393" y="119355"/>
                  <a:pt x="870585" y="138151"/>
                </a:cubicBezTo>
                <a:cubicBezTo>
                  <a:pt x="886778" y="156947"/>
                  <a:pt x="894398" y="185141"/>
                  <a:pt x="894398" y="221793"/>
                </a:cubicBezTo>
                <a:cubicBezTo>
                  <a:pt x="894398" y="230251"/>
                  <a:pt x="894398" y="235890"/>
                  <a:pt x="894398" y="237769"/>
                </a:cubicBezTo>
                <a:lnTo>
                  <a:pt x="734378" y="237769"/>
                </a:lnTo>
                <a:close/>
                <a:moveTo>
                  <a:pt x="798195" y="142850"/>
                </a:moveTo>
                <a:cubicBezTo>
                  <a:pt x="762000" y="142850"/>
                  <a:pt x="741045" y="164465"/>
                  <a:pt x="735330" y="206756"/>
                </a:cubicBezTo>
                <a:lnTo>
                  <a:pt x="853440" y="206756"/>
                </a:lnTo>
                <a:cubicBezTo>
                  <a:pt x="852488" y="185141"/>
                  <a:pt x="847725" y="169164"/>
                  <a:pt x="838200" y="157886"/>
                </a:cubicBezTo>
                <a:cubicBezTo>
                  <a:pt x="830580" y="148488"/>
                  <a:pt x="816293" y="142850"/>
                  <a:pt x="798195" y="142850"/>
                </a:cubicBezTo>
                <a:close/>
                <a:moveTo>
                  <a:pt x="996315" y="111836"/>
                </a:moveTo>
                <a:lnTo>
                  <a:pt x="996315" y="148488"/>
                </a:lnTo>
                <a:cubicBezTo>
                  <a:pt x="1016318" y="122174"/>
                  <a:pt x="1042035" y="109017"/>
                  <a:pt x="1073468" y="109017"/>
                </a:cubicBezTo>
                <a:cubicBezTo>
                  <a:pt x="1099185" y="109017"/>
                  <a:pt x="1119188" y="116535"/>
                  <a:pt x="1132523" y="131572"/>
                </a:cubicBezTo>
                <a:cubicBezTo>
                  <a:pt x="1145858" y="146609"/>
                  <a:pt x="1153478" y="169164"/>
                  <a:pt x="1153478" y="197358"/>
                </a:cubicBezTo>
                <a:lnTo>
                  <a:pt x="1153478" y="347726"/>
                </a:lnTo>
                <a:lnTo>
                  <a:pt x="1110615" y="347726"/>
                </a:lnTo>
                <a:lnTo>
                  <a:pt x="1110615" y="202997"/>
                </a:lnTo>
                <a:cubicBezTo>
                  <a:pt x="1110615" y="165405"/>
                  <a:pt x="1095375" y="145669"/>
                  <a:pt x="1064895" y="145669"/>
                </a:cubicBezTo>
                <a:cubicBezTo>
                  <a:pt x="1052513" y="145669"/>
                  <a:pt x="1040130" y="148488"/>
                  <a:pt x="1028700" y="155067"/>
                </a:cubicBezTo>
                <a:cubicBezTo>
                  <a:pt x="1017270" y="160706"/>
                  <a:pt x="1006793" y="170104"/>
                  <a:pt x="998220" y="181381"/>
                </a:cubicBezTo>
                <a:lnTo>
                  <a:pt x="998220" y="348666"/>
                </a:lnTo>
                <a:lnTo>
                  <a:pt x="955358" y="348666"/>
                </a:lnTo>
                <a:lnTo>
                  <a:pt x="955358" y="120294"/>
                </a:lnTo>
                <a:lnTo>
                  <a:pt x="996315" y="111836"/>
                </a:lnTo>
                <a:close/>
                <a:moveTo>
                  <a:pt x="1195388" y="113716"/>
                </a:moveTo>
                <a:lnTo>
                  <a:pt x="1240155" y="113716"/>
                </a:lnTo>
                <a:lnTo>
                  <a:pt x="1240155" y="56388"/>
                </a:lnTo>
                <a:lnTo>
                  <a:pt x="1283018" y="46990"/>
                </a:lnTo>
                <a:lnTo>
                  <a:pt x="1283018" y="114656"/>
                </a:lnTo>
                <a:lnTo>
                  <a:pt x="1356360" y="114656"/>
                </a:lnTo>
                <a:lnTo>
                  <a:pt x="1356360" y="149428"/>
                </a:lnTo>
                <a:lnTo>
                  <a:pt x="1283018" y="149428"/>
                </a:lnTo>
                <a:lnTo>
                  <a:pt x="1283018" y="274422"/>
                </a:lnTo>
                <a:cubicBezTo>
                  <a:pt x="1283018" y="288519"/>
                  <a:pt x="1285875" y="298856"/>
                  <a:pt x="1290638" y="305435"/>
                </a:cubicBezTo>
                <a:cubicBezTo>
                  <a:pt x="1296353" y="312014"/>
                  <a:pt x="1304925" y="315773"/>
                  <a:pt x="1316355" y="315773"/>
                </a:cubicBezTo>
                <a:cubicBezTo>
                  <a:pt x="1323975" y="315773"/>
                  <a:pt x="1331595" y="314833"/>
                  <a:pt x="1339215" y="312014"/>
                </a:cubicBezTo>
                <a:cubicBezTo>
                  <a:pt x="1346835" y="309194"/>
                  <a:pt x="1353503" y="306375"/>
                  <a:pt x="1358265" y="301676"/>
                </a:cubicBezTo>
                <a:lnTo>
                  <a:pt x="1358265" y="341147"/>
                </a:lnTo>
                <a:cubicBezTo>
                  <a:pt x="1343978" y="348666"/>
                  <a:pt x="1326833" y="352425"/>
                  <a:pt x="1308735" y="352425"/>
                </a:cubicBezTo>
                <a:cubicBezTo>
                  <a:pt x="1263015" y="352425"/>
                  <a:pt x="1240155" y="327990"/>
                  <a:pt x="1240155" y="279121"/>
                </a:cubicBezTo>
                <a:lnTo>
                  <a:pt x="1240155" y="149428"/>
                </a:lnTo>
                <a:lnTo>
                  <a:pt x="1188720" y="149428"/>
                </a:lnTo>
                <a:lnTo>
                  <a:pt x="1195388" y="113716"/>
                </a:lnTo>
                <a:close/>
                <a:moveTo>
                  <a:pt x="1438275" y="74244"/>
                </a:moveTo>
                <a:cubicBezTo>
                  <a:pt x="1429703" y="74244"/>
                  <a:pt x="1423035" y="72365"/>
                  <a:pt x="1418273" y="67666"/>
                </a:cubicBezTo>
                <a:cubicBezTo>
                  <a:pt x="1413510" y="62967"/>
                  <a:pt x="1410653" y="57328"/>
                  <a:pt x="1410653" y="48870"/>
                </a:cubicBezTo>
                <a:cubicBezTo>
                  <a:pt x="1410653" y="41351"/>
                  <a:pt x="1413510" y="34773"/>
                  <a:pt x="1418273" y="30074"/>
                </a:cubicBezTo>
                <a:cubicBezTo>
                  <a:pt x="1423035" y="25375"/>
                  <a:pt x="1429703" y="22555"/>
                  <a:pt x="1438275" y="22555"/>
                </a:cubicBezTo>
                <a:cubicBezTo>
                  <a:pt x="1446848" y="22555"/>
                  <a:pt x="1453515" y="25375"/>
                  <a:pt x="1458278" y="30074"/>
                </a:cubicBezTo>
                <a:cubicBezTo>
                  <a:pt x="1463040" y="34773"/>
                  <a:pt x="1465898" y="41351"/>
                  <a:pt x="1465898" y="48870"/>
                </a:cubicBezTo>
                <a:cubicBezTo>
                  <a:pt x="1465898" y="56388"/>
                  <a:pt x="1463040" y="62967"/>
                  <a:pt x="1458278" y="67666"/>
                </a:cubicBezTo>
                <a:cubicBezTo>
                  <a:pt x="1453515" y="72365"/>
                  <a:pt x="1446848" y="74244"/>
                  <a:pt x="1438275" y="74244"/>
                </a:cubicBezTo>
                <a:close/>
                <a:moveTo>
                  <a:pt x="1417320" y="121234"/>
                </a:moveTo>
                <a:lnTo>
                  <a:pt x="1460183" y="111836"/>
                </a:lnTo>
                <a:lnTo>
                  <a:pt x="1460183" y="348666"/>
                </a:lnTo>
                <a:lnTo>
                  <a:pt x="1417320" y="348666"/>
                </a:lnTo>
                <a:lnTo>
                  <a:pt x="1417320" y="121234"/>
                </a:lnTo>
                <a:close/>
                <a:moveTo>
                  <a:pt x="1523048" y="287579"/>
                </a:moveTo>
                <a:cubicBezTo>
                  <a:pt x="1523048" y="261264"/>
                  <a:pt x="1534478" y="242468"/>
                  <a:pt x="1557338" y="229311"/>
                </a:cubicBezTo>
                <a:cubicBezTo>
                  <a:pt x="1580198" y="217094"/>
                  <a:pt x="1616393" y="210515"/>
                  <a:pt x="1664018" y="210515"/>
                </a:cubicBezTo>
                <a:lnTo>
                  <a:pt x="1664018" y="197358"/>
                </a:lnTo>
                <a:cubicBezTo>
                  <a:pt x="1664018" y="180442"/>
                  <a:pt x="1659255" y="167284"/>
                  <a:pt x="1650683" y="157886"/>
                </a:cubicBezTo>
                <a:cubicBezTo>
                  <a:pt x="1642110" y="148488"/>
                  <a:pt x="1628775" y="143789"/>
                  <a:pt x="1612583" y="143789"/>
                </a:cubicBezTo>
                <a:cubicBezTo>
                  <a:pt x="1600200" y="143789"/>
                  <a:pt x="1586865" y="146609"/>
                  <a:pt x="1573530" y="151308"/>
                </a:cubicBezTo>
                <a:cubicBezTo>
                  <a:pt x="1560195" y="156007"/>
                  <a:pt x="1547813" y="163525"/>
                  <a:pt x="1537335" y="172923"/>
                </a:cubicBezTo>
                <a:lnTo>
                  <a:pt x="1537335" y="130632"/>
                </a:lnTo>
                <a:cubicBezTo>
                  <a:pt x="1561148" y="115595"/>
                  <a:pt x="1586865" y="108077"/>
                  <a:pt x="1616393" y="108077"/>
                </a:cubicBezTo>
                <a:cubicBezTo>
                  <a:pt x="1644968" y="108077"/>
                  <a:pt x="1666875" y="115595"/>
                  <a:pt x="1682115" y="130632"/>
                </a:cubicBezTo>
                <a:cubicBezTo>
                  <a:pt x="1697355" y="145669"/>
                  <a:pt x="1705928" y="167284"/>
                  <a:pt x="1705928" y="195478"/>
                </a:cubicBezTo>
                <a:lnTo>
                  <a:pt x="1705928" y="346786"/>
                </a:lnTo>
                <a:lnTo>
                  <a:pt x="1666875" y="346786"/>
                </a:lnTo>
                <a:lnTo>
                  <a:pt x="1666875" y="318592"/>
                </a:lnTo>
                <a:cubicBezTo>
                  <a:pt x="1659255" y="329870"/>
                  <a:pt x="1648778" y="338328"/>
                  <a:pt x="1635443" y="343967"/>
                </a:cubicBezTo>
                <a:cubicBezTo>
                  <a:pt x="1623060" y="349606"/>
                  <a:pt x="1608773" y="352425"/>
                  <a:pt x="1593533" y="352425"/>
                </a:cubicBezTo>
                <a:cubicBezTo>
                  <a:pt x="1571625" y="352425"/>
                  <a:pt x="1554480" y="346786"/>
                  <a:pt x="1542098" y="334569"/>
                </a:cubicBezTo>
                <a:cubicBezTo>
                  <a:pt x="1529715" y="323291"/>
                  <a:pt x="1523048" y="307315"/>
                  <a:pt x="1523048" y="287579"/>
                </a:cubicBezTo>
                <a:close/>
                <a:moveTo>
                  <a:pt x="1604010" y="318592"/>
                </a:moveTo>
                <a:cubicBezTo>
                  <a:pt x="1615440" y="318592"/>
                  <a:pt x="1626870" y="315773"/>
                  <a:pt x="1637348" y="311074"/>
                </a:cubicBezTo>
                <a:cubicBezTo>
                  <a:pt x="1647825" y="306375"/>
                  <a:pt x="1657350" y="299796"/>
                  <a:pt x="1664018" y="291338"/>
                </a:cubicBezTo>
                <a:lnTo>
                  <a:pt x="1664018" y="240589"/>
                </a:lnTo>
                <a:cubicBezTo>
                  <a:pt x="1629728" y="240589"/>
                  <a:pt x="1604963" y="244348"/>
                  <a:pt x="1588770" y="250927"/>
                </a:cubicBezTo>
                <a:cubicBezTo>
                  <a:pt x="1572578" y="258445"/>
                  <a:pt x="1564958" y="269723"/>
                  <a:pt x="1564958" y="284759"/>
                </a:cubicBezTo>
                <a:cubicBezTo>
                  <a:pt x="1564958" y="295097"/>
                  <a:pt x="1567815" y="303555"/>
                  <a:pt x="1574483" y="309194"/>
                </a:cubicBezTo>
                <a:cubicBezTo>
                  <a:pt x="1582103" y="315773"/>
                  <a:pt x="1591628" y="318592"/>
                  <a:pt x="1604010" y="318592"/>
                </a:cubicBezTo>
                <a:close/>
                <a:moveTo>
                  <a:pt x="1826895" y="348666"/>
                </a:moveTo>
                <a:lnTo>
                  <a:pt x="1784033" y="348666"/>
                </a:lnTo>
                <a:lnTo>
                  <a:pt x="1784033" y="10338"/>
                </a:lnTo>
                <a:lnTo>
                  <a:pt x="1826895" y="940"/>
                </a:lnTo>
                <a:lnTo>
                  <a:pt x="1826895" y="348666"/>
                </a:lnTo>
                <a:close/>
                <a:moveTo>
                  <a:pt x="1986915" y="113716"/>
                </a:moveTo>
                <a:lnTo>
                  <a:pt x="2031683" y="113716"/>
                </a:lnTo>
                <a:lnTo>
                  <a:pt x="2031683" y="56388"/>
                </a:lnTo>
                <a:lnTo>
                  <a:pt x="2074545" y="46990"/>
                </a:lnTo>
                <a:lnTo>
                  <a:pt x="2074545" y="114656"/>
                </a:lnTo>
                <a:lnTo>
                  <a:pt x="2147888" y="114656"/>
                </a:lnTo>
                <a:lnTo>
                  <a:pt x="2147888" y="149428"/>
                </a:lnTo>
                <a:lnTo>
                  <a:pt x="2074545" y="149428"/>
                </a:lnTo>
                <a:lnTo>
                  <a:pt x="2074545" y="274422"/>
                </a:lnTo>
                <a:cubicBezTo>
                  <a:pt x="2074545" y="288519"/>
                  <a:pt x="2077403" y="298856"/>
                  <a:pt x="2082165" y="305435"/>
                </a:cubicBezTo>
                <a:cubicBezTo>
                  <a:pt x="2087880" y="312014"/>
                  <a:pt x="2096453" y="315773"/>
                  <a:pt x="2107883" y="315773"/>
                </a:cubicBezTo>
                <a:cubicBezTo>
                  <a:pt x="2115503" y="315773"/>
                  <a:pt x="2123123" y="314833"/>
                  <a:pt x="2130743" y="312014"/>
                </a:cubicBezTo>
                <a:cubicBezTo>
                  <a:pt x="2138363" y="309194"/>
                  <a:pt x="2145030" y="306375"/>
                  <a:pt x="2149793" y="301676"/>
                </a:cubicBezTo>
                <a:lnTo>
                  <a:pt x="2149793" y="341147"/>
                </a:lnTo>
                <a:cubicBezTo>
                  <a:pt x="2135505" y="348666"/>
                  <a:pt x="2118360" y="352425"/>
                  <a:pt x="2100263" y="352425"/>
                </a:cubicBezTo>
                <a:cubicBezTo>
                  <a:pt x="2054543" y="352425"/>
                  <a:pt x="2031683" y="327990"/>
                  <a:pt x="2031683" y="279121"/>
                </a:cubicBezTo>
                <a:lnTo>
                  <a:pt x="2031683" y="149428"/>
                </a:lnTo>
                <a:lnTo>
                  <a:pt x="1981200" y="149428"/>
                </a:lnTo>
                <a:lnTo>
                  <a:pt x="1986915" y="113716"/>
                </a:lnTo>
                <a:close/>
                <a:moveTo>
                  <a:pt x="2231708" y="237769"/>
                </a:moveTo>
                <a:cubicBezTo>
                  <a:pt x="2232660" y="265024"/>
                  <a:pt x="2239328" y="284759"/>
                  <a:pt x="2251710" y="297917"/>
                </a:cubicBezTo>
                <a:cubicBezTo>
                  <a:pt x="2264093" y="311074"/>
                  <a:pt x="2281238" y="316713"/>
                  <a:pt x="2306003" y="316713"/>
                </a:cubicBezTo>
                <a:cubicBezTo>
                  <a:pt x="2333625" y="316713"/>
                  <a:pt x="2359343" y="307315"/>
                  <a:pt x="2381250" y="288519"/>
                </a:cubicBezTo>
                <a:lnTo>
                  <a:pt x="2381250" y="330810"/>
                </a:lnTo>
                <a:cubicBezTo>
                  <a:pt x="2358390" y="344907"/>
                  <a:pt x="2331720" y="352425"/>
                  <a:pt x="2301240" y="352425"/>
                </a:cubicBezTo>
                <a:cubicBezTo>
                  <a:pt x="2265045" y="352425"/>
                  <a:pt x="2236470" y="342087"/>
                  <a:pt x="2218373" y="322351"/>
                </a:cubicBezTo>
                <a:cubicBezTo>
                  <a:pt x="2199323" y="301676"/>
                  <a:pt x="2189798" y="272542"/>
                  <a:pt x="2189798" y="233070"/>
                </a:cubicBezTo>
                <a:cubicBezTo>
                  <a:pt x="2189798" y="193599"/>
                  <a:pt x="2199323" y="162585"/>
                  <a:pt x="2217420" y="141910"/>
                </a:cubicBezTo>
                <a:cubicBezTo>
                  <a:pt x="2235518" y="120294"/>
                  <a:pt x="2262188" y="109957"/>
                  <a:pt x="2296478" y="109957"/>
                </a:cubicBezTo>
                <a:cubicBezTo>
                  <a:pt x="2327910" y="109957"/>
                  <a:pt x="2351723" y="119355"/>
                  <a:pt x="2367915" y="138151"/>
                </a:cubicBezTo>
                <a:cubicBezTo>
                  <a:pt x="2384108" y="156947"/>
                  <a:pt x="2391728" y="185141"/>
                  <a:pt x="2391728" y="221793"/>
                </a:cubicBezTo>
                <a:cubicBezTo>
                  <a:pt x="2391728" y="230251"/>
                  <a:pt x="2391728" y="235890"/>
                  <a:pt x="2391728" y="237769"/>
                </a:cubicBezTo>
                <a:lnTo>
                  <a:pt x="2231708" y="237769"/>
                </a:lnTo>
                <a:close/>
                <a:moveTo>
                  <a:pt x="2295525" y="142850"/>
                </a:moveTo>
                <a:cubicBezTo>
                  <a:pt x="2259330" y="142850"/>
                  <a:pt x="2238375" y="164465"/>
                  <a:pt x="2232660" y="206756"/>
                </a:cubicBezTo>
                <a:lnTo>
                  <a:pt x="2350770" y="206756"/>
                </a:lnTo>
                <a:cubicBezTo>
                  <a:pt x="2349818" y="185141"/>
                  <a:pt x="2345055" y="169164"/>
                  <a:pt x="2335530" y="157886"/>
                </a:cubicBezTo>
                <a:cubicBezTo>
                  <a:pt x="2326958" y="148488"/>
                  <a:pt x="2313623" y="142850"/>
                  <a:pt x="2295525" y="142850"/>
                </a:cubicBezTo>
                <a:close/>
                <a:moveTo>
                  <a:pt x="2486025" y="232131"/>
                </a:moveTo>
                <a:cubicBezTo>
                  <a:pt x="2486025" y="288519"/>
                  <a:pt x="2508885" y="316713"/>
                  <a:pt x="2554605" y="316713"/>
                </a:cubicBezTo>
                <a:cubicBezTo>
                  <a:pt x="2579370" y="316713"/>
                  <a:pt x="2602230" y="308254"/>
                  <a:pt x="2623185" y="290398"/>
                </a:cubicBezTo>
                <a:lnTo>
                  <a:pt x="2623185" y="332689"/>
                </a:lnTo>
                <a:cubicBezTo>
                  <a:pt x="2602230" y="345846"/>
                  <a:pt x="2577465" y="352425"/>
                  <a:pt x="2549843" y="352425"/>
                </a:cubicBezTo>
                <a:cubicBezTo>
                  <a:pt x="2514600" y="352425"/>
                  <a:pt x="2486978" y="342087"/>
                  <a:pt x="2468880" y="321412"/>
                </a:cubicBezTo>
                <a:cubicBezTo>
                  <a:pt x="2450783" y="300736"/>
                  <a:pt x="2441258" y="270662"/>
                  <a:pt x="2441258" y="230251"/>
                </a:cubicBezTo>
                <a:cubicBezTo>
                  <a:pt x="2441258" y="191719"/>
                  <a:pt x="2450783" y="161646"/>
                  <a:pt x="2469833" y="140030"/>
                </a:cubicBezTo>
                <a:cubicBezTo>
                  <a:pt x="2488883" y="118415"/>
                  <a:pt x="2516505" y="108077"/>
                  <a:pt x="2550795" y="108077"/>
                </a:cubicBezTo>
                <a:cubicBezTo>
                  <a:pt x="2577465" y="108077"/>
                  <a:pt x="2600325" y="114656"/>
                  <a:pt x="2620328" y="126873"/>
                </a:cubicBezTo>
                <a:lnTo>
                  <a:pt x="2620328" y="169164"/>
                </a:lnTo>
                <a:cubicBezTo>
                  <a:pt x="2601278" y="152248"/>
                  <a:pt x="2579370" y="143789"/>
                  <a:pt x="2554605" y="143789"/>
                </a:cubicBezTo>
                <a:cubicBezTo>
                  <a:pt x="2531745" y="143789"/>
                  <a:pt x="2514600" y="151308"/>
                  <a:pt x="2503170" y="165405"/>
                </a:cubicBezTo>
                <a:cubicBezTo>
                  <a:pt x="2491740" y="182321"/>
                  <a:pt x="2486025" y="203937"/>
                  <a:pt x="2486025" y="232131"/>
                </a:cubicBezTo>
                <a:close/>
                <a:moveTo>
                  <a:pt x="2727008" y="0"/>
                </a:moveTo>
                <a:lnTo>
                  <a:pt x="2727008" y="145669"/>
                </a:lnTo>
                <a:cubicBezTo>
                  <a:pt x="2736533" y="133452"/>
                  <a:pt x="2747963" y="124054"/>
                  <a:pt x="2760345" y="118415"/>
                </a:cubicBezTo>
                <a:cubicBezTo>
                  <a:pt x="2772728" y="112776"/>
                  <a:pt x="2787015" y="109957"/>
                  <a:pt x="2802255" y="109957"/>
                </a:cubicBezTo>
                <a:cubicBezTo>
                  <a:pt x="2827973" y="109957"/>
                  <a:pt x="2847975" y="117475"/>
                  <a:pt x="2861310" y="132512"/>
                </a:cubicBezTo>
                <a:cubicBezTo>
                  <a:pt x="2874645" y="147549"/>
                  <a:pt x="2882265" y="170104"/>
                  <a:pt x="2882265" y="198298"/>
                </a:cubicBezTo>
                <a:lnTo>
                  <a:pt x="2882265" y="348666"/>
                </a:lnTo>
                <a:lnTo>
                  <a:pt x="2839403" y="348666"/>
                </a:lnTo>
                <a:lnTo>
                  <a:pt x="2839403" y="202997"/>
                </a:lnTo>
                <a:cubicBezTo>
                  <a:pt x="2839403" y="165405"/>
                  <a:pt x="2824163" y="145669"/>
                  <a:pt x="2793683" y="145669"/>
                </a:cubicBezTo>
                <a:cubicBezTo>
                  <a:pt x="2781300" y="145669"/>
                  <a:pt x="2768918" y="148488"/>
                  <a:pt x="2757488" y="155067"/>
                </a:cubicBezTo>
                <a:cubicBezTo>
                  <a:pt x="2746058" y="160706"/>
                  <a:pt x="2735580" y="170104"/>
                  <a:pt x="2727008" y="181381"/>
                </a:cubicBezTo>
                <a:lnTo>
                  <a:pt x="2727008" y="348666"/>
                </a:lnTo>
                <a:lnTo>
                  <a:pt x="2684145" y="348666"/>
                </a:lnTo>
                <a:lnTo>
                  <a:pt x="2684145" y="10338"/>
                </a:lnTo>
                <a:lnTo>
                  <a:pt x="2727008" y="0"/>
                </a:lnTo>
                <a:close/>
                <a:moveTo>
                  <a:pt x="2988945" y="111836"/>
                </a:moveTo>
                <a:lnTo>
                  <a:pt x="2988945" y="148488"/>
                </a:lnTo>
                <a:cubicBezTo>
                  <a:pt x="3008948" y="122174"/>
                  <a:pt x="3034665" y="109017"/>
                  <a:pt x="3066098" y="109017"/>
                </a:cubicBezTo>
                <a:cubicBezTo>
                  <a:pt x="3091815" y="109017"/>
                  <a:pt x="3111818" y="116535"/>
                  <a:pt x="3125153" y="131572"/>
                </a:cubicBezTo>
                <a:cubicBezTo>
                  <a:pt x="3138488" y="146609"/>
                  <a:pt x="3146108" y="169164"/>
                  <a:pt x="3146108" y="197358"/>
                </a:cubicBezTo>
                <a:lnTo>
                  <a:pt x="3146108" y="347726"/>
                </a:lnTo>
                <a:lnTo>
                  <a:pt x="3103245" y="347726"/>
                </a:lnTo>
                <a:lnTo>
                  <a:pt x="3103245" y="202997"/>
                </a:lnTo>
                <a:cubicBezTo>
                  <a:pt x="3103245" y="165405"/>
                  <a:pt x="3088005" y="145669"/>
                  <a:pt x="3057525" y="145669"/>
                </a:cubicBezTo>
                <a:cubicBezTo>
                  <a:pt x="3045143" y="145669"/>
                  <a:pt x="3032760" y="148488"/>
                  <a:pt x="3021330" y="155067"/>
                </a:cubicBezTo>
                <a:cubicBezTo>
                  <a:pt x="3009900" y="160706"/>
                  <a:pt x="2999423" y="170104"/>
                  <a:pt x="2990850" y="181381"/>
                </a:cubicBezTo>
                <a:lnTo>
                  <a:pt x="2990850" y="348666"/>
                </a:lnTo>
                <a:lnTo>
                  <a:pt x="2947988" y="348666"/>
                </a:lnTo>
                <a:lnTo>
                  <a:pt x="2947988" y="120294"/>
                </a:lnTo>
                <a:lnTo>
                  <a:pt x="2988945" y="111836"/>
                </a:lnTo>
                <a:close/>
                <a:moveTo>
                  <a:pt x="3410903" y="231191"/>
                </a:moveTo>
                <a:cubicBezTo>
                  <a:pt x="3410903" y="270662"/>
                  <a:pt x="3401378" y="300736"/>
                  <a:pt x="3382328" y="321412"/>
                </a:cubicBezTo>
                <a:cubicBezTo>
                  <a:pt x="3363278" y="342087"/>
                  <a:pt x="3336608" y="352425"/>
                  <a:pt x="3300413" y="352425"/>
                </a:cubicBezTo>
                <a:cubicBezTo>
                  <a:pt x="3265170" y="352425"/>
                  <a:pt x="3237548" y="342087"/>
                  <a:pt x="3219450" y="321412"/>
                </a:cubicBezTo>
                <a:cubicBezTo>
                  <a:pt x="3201353" y="300736"/>
                  <a:pt x="3191828" y="270662"/>
                  <a:pt x="3191828" y="230251"/>
                </a:cubicBezTo>
                <a:cubicBezTo>
                  <a:pt x="3191828" y="190779"/>
                  <a:pt x="3201353" y="160706"/>
                  <a:pt x="3220403" y="140030"/>
                </a:cubicBezTo>
                <a:cubicBezTo>
                  <a:pt x="3239453" y="119355"/>
                  <a:pt x="3266123" y="109017"/>
                  <a:pt x="3302318" y="109017"/>
                </a:cubicBezTo>
                <a:cubicBezTo>
                  <a:pt x="3337560" y="109017"/>
                  <a:pt x="3365183" y="119355"/>
                  <a:pt x="3383280" y="140030"/>
                </a:cubicBezTo>
                <a:cubicBezTo>
                  <a:pt x="3402330" y="160706"/>
                  <a:pt x="3410903" y="190779"/>
                  <a:pt x="3410903" y="231191"/>
                </a:cubicBezTo>
                <a:close/>
                <a:moveTo>
                  <a:pt x="3236595" y="231191"/>
                </a:moveTo>
                <a:cubicBezTo>
                  <a:pt x="3236595" y="288519"/>
                  <a:pt x="3258503" y="317652"/>
                  <a:pt x="3301365" y="317652"/>
                </a:cubicBezTo>
                <a:cubicBezTo>
                  <a:pt x="3345180" y="317652"/>
                  <a:pt x="3367088" y="288519"/>
                  <a:pt x="3367088" y="231191"/>
                </a:cubicBezTo>
                <a:cubicBezTo>
                  <a:pt x="3367088" y="173863"/>
                  <a:pt x="3345180" y="145669"/>
                  <a:pt x="3302318" y="145669"/>
                </a:cubicBezTo>
                <a:cubicBezTo>
                  <a:pt x="3258503" y="145669"/>
                  <a:pt x="3236595" y="173863"/>
                  <a:pt x="3236595" y="231191"/>
                </a:cubicBezTo>
                <a:close/>
                <a:moveTo>
                  <a:pt x="3503295" y="348666"/>
                </a:moveTo>
                <a:lnTo>
                  <a:pt x="3460433" y="348666"/>
                </a:lnTo>
                <a:lnTo>
                  <a:pt x="3460433" y="10338"/>
                </a:lnTo>
                <a:lnTo>
                  <a:pt x="3503295" y="940"/>
                </a:lnTo>
                <a:lnTo>
                  <a:pt x="3503295" y="348666"/>
                </a:lnTo>
                <a:close/>
                <a:moveTo>
                  <a:pt x="3770948" y="231191"/>
                </a:moveTo>
                <a:cubicBezTo>
                  <a:pt x="3770948" y="270662"/>
                  <a:pt x="3761423" y="300736"/>
                  <a:pt x="3742373" y="321412"/>
                </a:cubicBezTo>
                <a:cubicBezTo>
                  <a:pt x="3723323" y="342087"/>
                  <a:pt x="3696653" y="352425"/>
                  <a:pt x="3660458" y="352425"/>
                </a:cubicBezTo>
                <a:cubicBezTo>
                  <a:pt x="3625215" y="352425"/>
                  <a:pt x="3597593" y="342087"/>
                  <a:pt x="3579495" y="321412"/>
                </a:cubicBezTo>
                <a:cubicBezTo>
                  <a:pt x="3561398" y="300736"/>
                  <a:pt x="3551873" y="270662"/>
                  <a:pt x="3551873" y="230251"/>
                </a:cubicBezTo>
                <a:cubicBezTo>
                  <a:pt x="3551873" y="190779"/>
                  <a:pt x="3561398" y="160706"/>
                  <a:pt x="3580448" y="140030"/>
                </a:cubicBezTo>
                <a:cubicBezTo>
                  <a:pt x="3599498" y="119355"/>
                  <a:pt x="3626168" y="109017"/>
                  <a:pt x="3662363" y="109017"/>
                </a:cubicBezTo>
                <a:cubicBezTo>
                  <a:pt x="3697605" y="109017"/>
                  <a:pt x="3725228" y="119355"/>
                  <a:pt x="3743325" y="140030"/>
                </a:cubicBezTo>
                <a:cubicBezTo>
                  <a:pt x="3761423" y="160706"/>
                  <a:pt x="3770948" y="190779"/>
                  <a:pt x="3770948" y="231191"/>
                </a:cubicBezTo>
                <a:close/>
                <a:moveTo>
                  <a:pt x="3596640" y="231191"/>
                </a:moveTo>
                <a:cubicBezTo>
                  <a:pt x="3596640" y="288519"/>
                  <a:pt x="3618548" y="317652"/>
                  <a:pt x="3661410" y="317652"/>
                </a:cubicBezTo>
                <a:cubicBezTo>
                  <a:pt x="3705225" y="317652"/>
                  <a:pt x="3727133" y="288519"/>
                  <a:pt x="3727133" y="231191"/>
                </a:cubicBezTo>
                <a:cubicBezTo>
                  <a:pt x="3727133" y="173863"/>
                  <a:pt x="3705225" y="145669"/>
                  <a:pt x="3662363" y="145669"/>
                </a:cubicBezTo>
                <a:cubicBezTo>
                  <a:pt x="3618548" y="145669"/>
                  <a:pt x="3596640" y="173863"/>
                  <a:pt x="3596640" y="231191"/>
                </a:cubicBezTo>
                <a:close/>
                <a:moveTo>
                  <a:pt x="3916680" y="109017"/>
                </a:moveTo>
                <a:cubicBezTo>
                  <a:pt x="3930968" y="109017"/>
                  <a:pt x="3944303" y="111836"/>
                  <a:pt x="3956685" y="117475"/>
                </a:cubicBezTo>
                <a:cubicBezTo>
                  <a:pt x="3969068" y="123114"/>
                  <a:pt x="3979545" y="130632"/>
                  <a:pt x="3987165" y="140970"/>
                </a:cubicBezTo>
                <a:lnTo>
                  <a:pt x="3989070" y="119355"/>
                </a:lnTo>
                <a:lnTo>
                  <a:pt x="4025265" y="110896"/>
                </a:lnTo>
                <a:lnTo>
                  <a:pt x="4025265" y="343967"/>
                </a:lnTo>
                <a:cubicBezTo>
                  <a:pt x="4025265" y="377800"/>
                  <a:pt x="4015740" y="404114"/>
                  <a:pt x="3996690" y="423850"/>
                </a:cubicBezTo>
                <a:cubicBezTo>
                  <a:pt x="3977640" y="442646"/>
                  <a:pt x="3950970" y="452984"/>
                  <a:pt x="3916680" y="452984"/>
                </a:cubicBezTo>
                <a:cubicBezTo>
                  <a:pt x="3901440" y="452984"/>
                  <a:pt x="3887153" y="451104"/>
                  <a:pt x="3871913" y="446405"/>
                </a:cubicBezTo>
                <a:cubicBezTo>
                  <a:pt x="3857625" y="442646"/>
                  <a:pt x="3844290" y="436067"/>
                  <a:pt x="3831908" y="428549"/>
                </a:cubicBezTo>
                <a:lnTo>
                  <a:pt x="3831908" y="386258"/>
                </a:lnTo>
                <a:cubicBezTo>
                  <a:pt x="3843338" y="395656"/>
                  <a:pt x="3855720" y="403174"/>
                  <a:pt x="3870008" y="408813"/>
                </a:cubicBezTo>
                <a:cubicBezTo>
                  <a:pt x="3884295" y="413512"/>
                  <a:pt x="3898583" y="416331"/>
                  <a:pt x="3912870" y="416331"/>
                </a:cubicBezTo>
                <a:cubicBezTo>
                  <a:pt x="3934778" y="416331"/>
                  <a:pt x="3951923" y="409753"/>
                  <a:pt x="3964305" y="397535"/>
                </a:cubicBezTo>
                <a:cubicBezTo>
                  <a:pt x="3976688" y="384378"/>
                  <a:pt x="3982403" y="366522"/>
                  <a:pt x="3982403" y="343967"/>
                </a:cubicBezTo>
                <a:lnTo>
                  <a:pt x="3982403" y="315773"/>
                </a:lnTo>
                <a:cubicBezTo>
                  <a:pt x="3964305" y="337388"/>
                  <a:pt x="3940493" y="347726"/>
                  <a:pt x="3910965" y="347726"/>
                </a:cubicBezTo>
                <a:cubicBezTo>
                  <a:pt x="3880485" y="347726"/>
                  <a:pt x="3856673" y="337388"/>
                  <a:pt x="3839528" y="317652"/>
                </a:cubicBezTo>
                <a:cubicBezTo>
                  <a:pt x="3822383" y="296977"/>
                  <a:pt x="3813810" y="268783"/>
                  <a:pt x="3813810" y="232131"/>
                </a:cubicBezTo>
                <a:cubicBezTo>
                  <a:pt x="3813810" y="193599"/>
                  <a:pt x="3822383" y="163525"/>
                  <a:pt x="3840480" y="141910"/>
                </a:cubicBezTo>
                <a:cubicBezTo>
                  <a:pt x="3859530" y="120294"/>
                  <a:pt x="3884295" y="109017"/>
                  <a:pt x="3916680" y="109017"/>
                </a:cubicBezTo>
                <a:close/>
                <a:moveTo>
                  <a:pt x="3921443" y="311074"/>
                </a:moveTo>
                <a:cubicBezTo>
                  <a:pt x="3933825" y="311074"/>
                  <a:pt x="3944303" y="308254"/>
                  <a:pt x="3955733" y="303555"/>
                </a:cubicBezTo>
                <a:cubicBezTo>
                  <a:pt x="3966210" y="298856"/>
                  <a:pt x="3975735" y="291338"/>
                  <a:pt x="3983355" y="281940"/>
                </a:cubicBezTo>
                <a:lnTo>
                  <a:pt x="3983355" y="171044"/>
                </a:lnTo>
                <a:cubicBezTo>
                  <a:pt x="3968115" y="155067"/>
                  <a:pt x="3949065" y="146609"/>
                  <a:pt x="3927158" y="146609"/>
                </a:cubicBezTo>
                <a:cubicBezTo>
                  <a:pt x="3904298" y="146609"/>
                  <a:pt x="3888105" y="154127"/>
                  <a:pt x="3876675" y="168224"/>
                </a:cubicBezTo>
                <a:cubicBezTo>
                  <a:pt x="3865245" y="182321"/>
                  <a:pt x="3859530" y="202997"/>
                  <a:pt x="3859530" y="230251"/>
                </a:cubicBezTo>
                <a:cubicBezTo>
                  <a:pt x="3859530" y="256565"/>
                  <a:pt x="3865245" y="277241"/>
                  <a:pt x="3875723" y="291338"/>
                </a:cubicBezTo>
                <a:cubicBezTo>
                  <a:pt x="3885248" y="304495"/>
                  <a:pt x="3900488" y="311074"/>
                  <a:pt x="3921443" y="311074"/>
                </a:cubicBezTo>
                <a:close/>
                <a:moveTo>
                  <a:pt x="4119563" y="113716"/>
                </a:moveTo>
                <a:lnTo>
                  <a:pt x="4189095" y="287579"/>
                </a:lnTo>
                <a:lnTo>
                  <a:pt x="4248150" y="113716"/>
                </a:lnTo>
                <a:lnTo>
                  <a:pt x="4292918" y="113716"/>
                </a:lnTo>
                <a:lnTo>
                  <a:pt x="4193858" y="370281"/>
                </a:lnTo>
                <a:cubicBezTo>
                  <a:pt x="4187190" y="389077"/>
                  <a:pt x="4178618" y="405054"/>
                  <a:pt x="4170045" y="417271"/>
                </a:cubicBezTo>
                <a:cubicBezTo>
                  <a:pt x="4161473" y="429489"/>
                  <a:pt x="4151948" y="438887"/>
                  <a:pt x="4140518" y="444525"/>
                </a:cubicBezTo>
                <a:cubicBezTo>
                  <a:pt x="4130040" y="450164"/>
                  <a:pt x="4116705" y="452984"/>
                  <a:pt x="4102418" y="452984"/>
                </a:cubicBezTo>
                <a:cubicBezTo>
                  <a:pt x="4091940" y="452984"/>
                  <a:pt x="4081463" y="451104"/>
                  <a:pt x="4071938" y="448285"/>
                </a:cubicBezTo>
                <a:lnTo>
                  <a:pt x="4071938" y="411632"/>
                </a:lnTo>
                <a:cubicBezTo>
                  <a:pt x="4081463" y="415392"/>
                  <a:pt x="4090035" y="417271"/>
                  <a:pt x="4099560" y="417271"/>
                </a:cubicBezTo>
                <a:cubicBezTo>
                  <a:pt x="4112895" y="417271"/>
                  <a:pt x="4124325" y="412572"/>
                  <a:pt x="4132898" y="402234"/>
                </a:cubicBezTo>
                <a:cubicBezTo>
                  <a:pt x="4142423" y="392836"/>
                  <a:pt x="4150995" y="375920"/>
                  <a:pt x="4160520" y="353365"/>
                </a:cubicBezTo>
                <a:lnTo>
                  <a:pt x="4168140" y="334569"/>
                </a:lnTo>
                <a:lnTo>
                  <a:pt x="4071938" y="113716"/>
                </a:lnTo>
                <a:lnTo>
                  <a:pt x="4119563" y="113716"/>
                </a:lnTo>
                <a:close/>
                <a:moveTo>
                  <a:pt x="4287203" y="411632"/>
                </a:moveTo>
                <a:cubicBezTo>
                  <a:pt x="4308158" y="387198"/>
                  <a:pt x="4321493" y="364642"/>
                  <a:pt x="4326255" y="344907"/>
                </a:cubicBezTo>
                <a:cubicBezTo>
                  <a:pt x="4319588" y="344907"/>
                  <a:pt x="4313873" y="342087"/>
                  <a:pt x="4309110" y="337388"/>
                </a:cubicBezTo>
                <a:cubicBezTo>
                  <a:pt x="4304348" y="332689"/>
                  <a:pt x="4302443" y="326111"/>
                  <a:pt x="4302443" y="318592"/>
                </a:cubicBezTo>
                <a:cubicBezTo>
                  <a:pt x="4302443" y="311074"/>
                  <a:pt x="4305300" y="304495"/>
                  <a:pt x="4310063" y="299796"/>
                </a:cubicBezTo>
                <a:cubicBezTo>
                  <a:pt x="4314825" y="295097"/>
                  <a:pt x="4322445" y="292278"/>
                  <a:pt x="4331018" y="292278"/>
                </a:cubicBezTo>
                <a:cubicBezTo>
                  <a:pt x="4341495" y="292278"/>
                  <a:pt x="4349115" y="295097"/>
                  <a:pt x="4354830" y="301676"/>
                </a:cubicBezTo>
                <a:cubicBezTo>
                  <a:pt x="4360545" y="307315"/>
                  <a:pt x="4363403" y="315773"/>
                  <a:pt x="4363403" y="327050"/>
                </a:cubicBezTo>
                <a:cubicBezTo>
                  <a:pt x="4363403" y="340208"/>
                  <a:pt x="4359593" y="354305"/>
                  <a:pt x="4351973" y="371221"/>
                </a:cubicBezTo>
                <a:cubicBezTo>
                  <a:pt x="4344353" y="387198"/>
                  <a:pt x="4335780" y="401295"/>
                  <a:pt x="4324350" y="411632"/>
                </a:cubicBezTo>
                <a:lnTo>
                  <a:pt x="4287203" y="41163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288FACE-666D-3F6C-1B7B-63E776C9ED21}"/>
              </a:ext>
            </a:extLst>
          </p:cNvPr>
          <p:cNvSpPr/>
          <p:nvPr userDrawn="1"/>
        </p:nvSpPr>
        <p:spPr>
          <a:xfrm>
            <a:off x="5211494" y="3160291"/>
            <a:ext cx="1280744" cy="247597"/>
          </a:xfrm>
          <a:custGeom>
            <a:avLst/>
            <a:gdLst>
              <a:gd name="connsiteX0" fmla="*/ 103822 w 2343149"/>
              <a:gd name="connsiteY0" fmla="*/ 109017 h 452983"/>
              <a:gd name="connsiteX1" fmla="*/ 140017 w 2343149"/>
              <a:gd name="connsiteY1" fmla="*/ 115595 h 452983"/>
              <a:gd name="connsiteX2" fmla="*/ 168592 w 2343149"/>
              <a:gd name="connsiteY2" fmla="*/ 133452 h 452983"/>
              <a:gd name="connsiteX3" fmla="*/ 168592 w 2343149"/>
              <a:gd name="connsiteY3" fmla="*/ 9398 h 452983"/>
              <a:gd name="connsiteX4" fmla="*/ 211455 w 2343149"/>
              <a:gd name="connsiteY4" fmla="*/ 0 h 452983"/>
              <a:gd name="connsiteX5" fmla="*/ 211455 w 2343149"/>
              <a:gd name="connsiteY5" fmla="*/ 347726 h 452983"/>
              <a:gd name="connsiteX6" fmla="*/ 170497 w 2343149"/>
              <a:gd name="connsiteY6" fmla="*/ 347726 h 452983"/>
              <a:gd name="connsiteX7" fmla="*/ 170497 w 2343149"/>
              <a:gd name="connsiteY7" fmla="*/ 317652 h 452983"/>
              <a:gd name="connsiteX8" fmla="*/ 97155 w 2343149"/>
              <a:gd name="connsiteY8" fmla="*/ 352425 h 452983"/>
              <a:gd name="connsiteX9" fmla="*/ 25717 w 2343149"/>
              <a:gd name="connsiteY9" fmla="*/ 321412 h 452983"/>
              <a:gd name="connsiteX10" fmla="*/ 0 w 2343149"/>
              <a:gd name="connsiteY10" fmla="*/ 234010 h 452983"/>
              <a:gd name="connsiteX11" fmla="*/ 27622 w 2343149"/>
              <a:gd name="connsiteY11" fmla="*/ 141910 h 452983"/>
              <a:gd name="connsiteX12" fmla="*/ 103822 w 2343149"/>
              <a:gd name="connsiteY12" fmla="*/ 109017 h 452983"/>
              <a:gd name="connsiteX13" fmla="*/ 107632 w 2343149"/>
              <a:gd name="connsiteY13" fmla="*/ 315773 h 452983"/>
              <a:gd name="connsiteX14" fmla="*/ 141922 w 2343149"/>
              <a:gd name="connsiteY14" fmla="*/ 308254 h 452983"/>
              <a:gd name="connsiteX15" fmla="*/ 169545 w 2343149"/>
              <a:gd name="connsiteY15" fmla="*/ 286639 h 452983"/>
              <a:gd name="connsiteX16" fmla="*/ 169545 w 2343149"/>
              <a:gd name="connsiteY16" fmla="*/ 167284 h 452983"/>
              <a:gd name="connsiteX17" fmla="*/ 113347 w 2343149"/>
              <a:gd name="connsiteY17" fmla="*/ 146609 h 452983"/>
              <a:gd name="connsiteX18" fmla="*/ 61913 w 2343149"/>
              <a:gd name="connsiteY18" fmla="*/ 168224 h 452983"/>
              <a:gd name="connsiteX19" fmla="*/ 44767 w 2343149"/>
              <a:gd name="connsiteY19" fmla="*/ 232131 h 452983"/>
              <a:gd name="connsiteX20" fmla="*/ 60960 w 2343149"/>
              <a:gd name="connsiteY20" fmla="*/ 295097 h 452983"/>
              <a:gd name="connsiteX21" fmla="*/ 107632 w 2343149"/>
              <a:gd name="connsiteY21" fmla="*/ 315773 h 452983"/>
              <a:gd name="connsiteX22" fmla="*/ 478155 w 2343149"/>
              <a:gd name="connsiteY22" fmla="*/ 231191 h 452983"/>
              <a:gd name="connsiteX23" fmla="*/ 449580 w 2343149"/>
              <a:gd name="connsiteY23" fmla="*/ 321412 h 452983"/>
              <a:gd name="connsiteX24" fmla="*/ 367665 w 2343149"/>
              <a:gd name="connsiteY24" fmla="*/ 352425 h 452983"/>
              <a:gd name="connsiteX25" fmla="*/ 286703 w 2343149"/>
              <a:gd name="connsiteY25" fmla="*/ 321412 h 452983"/>
              <a:gd name="connsiteX26" fmla="*/ 259080 w 2343149"/>
              <a:gd name="connsiteY26" fmla="*/ 230251 h 452983"/>
              <a:gd name="connsiteX27" fmla="*/ 287655 w 2343149"/>
              <a:gd name="connsiteY27" fmla="*/ 140030 h 452983"/>
              <a:gd name="connsiteX28" fmla="*/ 369570 w 2343149"/>
              <a:gd name="connsiteY28" fmla="*/ 109017 h 452983"/>
              <a:gd name="connsiteX29" fmla="*/ 450533 w 2343149"/>
              <a:gd name="connsiteY29" fmla="*/ 140030 h 452983"/>
              <a:gd name="connsiteX30" fmla="*/ 478155 w 2343149"/>
              <a:gd name="connsiteY30" fmla="*/ 231191 h 452983"/>
              <a:gd name="connsiteX31" fmla="*/ 303847 w 2343149"/>
              <a:gd name="connsiteY31" fmla="*/ 231191 h 452983"/>
              <a:gd name="connsiteX32" fmla="*/ 368617 w 2343149"/>
              <a:gd name="connsiteY32" fmla="*/ 317652 h 452983"/>
              <a:gd name="connsiteX33" fmla="*/ 434340 w 2343149"/>
              <a:gd name="connsiteY33" fmla="*/ 231191 h 452983"/>
              <a:gd name="connsiteX34" fmla="*/ 369570 w 2343149"/>
              <a:gd name="connsiteY34" fmla="*/ 145669 h 452983"/>
              <a:gd name="connsiteX35" fmla="*/ 303847 w 2343149"/>
              <a:gd name="connsiteY35" fmla="*/ 231191 h 452983"/>
              <a:gd name="connsiteX36" fmla="*/ 567690 w 2343149"/>
              <a:gd name="connsiteY36" fmla="*/ 111836 h 452983"/>
              <a:gd name="connsiteX37" fmla="*/ 567690 w 2343149"/>
              <a:gd name="connsiteY37" fmla="*/ 148488 h 452983"/>
              <a:gd name="connsiteX38" fmla="*/ 644842 w 2343149"/>
              <a:gd name="connsiteY38" fmla="*/ 109017 h 452983"/>
              <a:gd name="connsiteX39" fmla="*/ 703897 w 2343149"/>
              <a:gd name="connsiteY39" fmla="*/ 131572 h 452983"/>
              <a:gd name="connsiteX40" fmla="*/ 724853 w 2343149"/>
              <a:gd name="connsiteY40" fmla="*/ 197358 h 452983"/>
              <a:gd name="connsiteX41" fmla="*/ 724853 w 2343149"/>
              <a:gd name="connsiteY41" fmla="*/ 347726 h 452983"/>
              <a:gd name="connsiteX42" fmla="*/ 681990 w 2343149"/>
              <a:gd name="connsiteY42" fmla="*/ 347726 h 452983"/>
              <a:gd name="connsiteX43" fmla="*/ 681990 w 2343149"/>
              <a:gd name="connsiteY43" fmla="*/ 202997 h 452983"/>
              <a:gd name="connsiteX44" fmla="*/ 636270 w 2343149"/>
              <a:gd name="connsiteY44" fmla="*/ 145669 h 452983"/>
              <a:gd name="connsiteX45" fmla="*/ 600075 w 2343149"/>
              <a:gd name="connsiteY45" fmla="*/ 155067 h 452983"/>
              <a:gd name="connsiteX46" fmla="*/ 569595 w 2343149"/>
              <a:gd name="connsiteY46" fmla="*/ 181381 h 452983"/>
              <a:gd name="connsiteX47" fmla="*/ 569595 w 2343149"/>
              <a:gd name="connsiteY47" fmla="*/ 348666 h 452983"/>
              <a:gd name="connsiteX48" fmla="*/ 526733 w 2343149"/>
              <a:gd name="connsiteY48" fmla="*/ 348666 h 452983"/>
              <a:gd name="connsiteX49" fmla="*/ 526733 w 2343149"/>
              <a:gd name="connsiteY49" fmla="*/ 120294 h 452983"/>
              <a:gd name="connsiteX50" fmla="*/ 567690 w 2343149"/>
              <a:gd name="connsiteY50" fmla="*/ 111836 h 452983"/>
              <a:gd name="connsiteX51" fmla="*/ 821055 w 2343149"/>
              <a:gd name="connsiteY51" fmla="*/ 237769 h 452983"/>
              <a:gd name="connsiteX52" fmla="*/ 841058 w 2343149"/>
              <a:gd name="connsiteY52" fmla="*/ 297917 h 452983"/>
              <a:gd name="connsiteX53" fmla="*/ 895350 w 2343149"/>
              <a:gd name="connsiteY53" fmla="*/ 316713 h 452983"/>
              <a:gd name="connsiteX54" fmla="*/ 970597 w 2343149"/>
              <a:gd name="connsiteY54" fmla="*/ 288519 h 452983"/>
              <a:gd name="connsiteX55" fmla="*/ 970597 w 2343149"/>
              <a:gd name="connsiteY55" fmla="*/ 330810 h 452983"/>
              <a:gd name="connsiteX56" fmla="*/ 890587 w 2343149"/>
              <a:gd name="connsiteY56" fmla="*/ 352425 h 452983"/>
              <a:gd name="connsiteX57" fmla="*/ 807720 w 2343149"/>
              <a:gd name="connsiteY57" fmla="*/ 322351 h 452983"/>
              <a:gd name="connsiteX58" fmla="*/ 779145 w 2343149"/>
              <a:gd name="connsiteY58" fmla="*/ 233070 h 452983"/>
              <a:gd name="connsiteX59" fmla="*/ 806767 w 2343149"/>
              <a:gd name="connsiteY59" fmla="*/ 141910 h 452983"/>
              <a:gd name="connsiteX60" fmla="*/ 885825 w 2343149"/>
              <a:gd name="connsiteY60" fmla="*/ 109957 h 452983"/>
              <a:gd name="connsiteX61" fmla="*/ 957262 w 2343149"/>
              <a:gd name="connsiteY61" fmla="*/ 138151 h 452983"/>
              <a:gd name="connsiteX62" fmla="*/ 981075 w 2343149"/>
              <a:gd name="connsiteY62" fmla="*/ 221793 h 452983"/>
              <a:gd name="connsiteX63" fmla="*/ 981075 w 2343149"/>
              <a:gd name="connsiteY63" fmla="*/ 237769 h 452983"/>
              <a:gd name="connsiteX64" fmla="*/ 821055 w 2343149"/>
              <a:gd name="connsiteY64" fmla="*/ 237769 h 452983"/>
              <a:gd name="connsiteX65" fmla="*/ 884872 w 2343149"/>
              <a:gd name="connsiteY65" fmla="*/ 142850 h 452983"/>
              <a:gd name="connsiteX66" fmla="*/ 822008 w 2343149"/>
              <a:gd name="connsiteY66" fmla="*/ 206756 h 452983"/>
              <a:gd name="connsiteX67" fmla="*/ 940117 w 2343149"/>
              <a:gd name="connsiteY67" fmla="*/ 206756 h 452983"/>
              <a:gd name="connsiteX68" fmla="*/ 924878 w 2343149"/>
              <a:gd name="connsiteY68" fmla="*/ 157886 h 452983"/>
              <a:gd name="connsiteX69" fmla="*/ 884872 w 2343149"/>
              <a:gd name="connsiteY69" fmla="*/ 142850 h 452983"/>
              <a:gd name="connsiteX70" fmla="*/ 1151573 w 2343149"/>
              <a:gd name="connsiteY70" fmla="*/ 120294 h 452983"/>
              <a:gd name="connsiteX71" fmla="*/ 1191578 w 2343149"/>
              <a:gd name="connsiteY71" fmla="*/ 110896 h 452983"/>
              <a:gd name="connsiteX72" fmla="*/ 1191578 w 2343149"/>
              <a:gd name="connsiteY72" fmla="*/ 153187 h 452983"/>
              <a:gd name="connsiteX73" fmla="*/ 1263015 w 2343149"/>
              <a:gd name="connsiteY73" fmla="*/ 110896 h 452983"/>
              <a:gd name="connsiteX74" fmla="*/ 1288733 w 2343149"/>
              <a:gd name="connsiteY74" fmla="*/ 115595 h 452983"/>
              <a:gd name="connsiteX75" fmla="*/ 1288733 w 2343149"/>
              <a:gd name="connsiteY75" fmla="*/ 156947 h 452983"/>
              <a:gd name="connsiteX76" fmla="*/ 1258253 w 2343149"/>
              <a:gd name="connsiteY76" fmla="*/ 150368 h 452983"/>
              <a:gd name="connsiteX77" fmla="*/ 1222058 w 2343149"/>
              <a:gd name="connsiteY77" fmla="*/ 160706 h 452983"/>
              <a:gd name="connsiteX78" fmla="*/ 1193483 w 2343149"/>
              <a:gd name="connsiteY78" fmla="*/ 191719 h 452983"/>
              <a:gd name="connsiteX79" fmla="*/ 1193483 w 2343149"/>
              <a:gd name="connsiteY79" fmla="*/ 347726 h 452983"/>
              <a:gd name="connsiteX80" fmla="*/ 1151573 w 2343149"/>
              <a:gd name="connsiteY80" fmla="*/ 347726 h 452983"/>
              <a:gd name="connsiteX81" fmla="*/ 1151573 w 2343149"/>
              <a:gd name="connsiteY81" fmla="*/ 120294 h 452983"/>
              <a:gd name="connsiteX82" fmla="*/ 1363980 w 2343149"/>
              <a:gd name="connsiteY82" fmla="*/ 74244 h 452983"/>
              <a:gd name="connsiteX83" fmla="*/ 1343978 w 2343149"/>
              <a:gd name="connsiteY83" fmla="*/ 67666 h 452983"/>
              <a:gd name="connsiteX84" fmla="*/ 1336358 w 2343149"/>
              <a:gd name="connsiteY84" fmla="*/ 48870 h 452983"/>
              <a:gd name="connsiteX85" fmla="*/ 1343978 w 2343149"/>
              <a:gd name="connsiteY85" fmla="*/ 30074 h 452983"/>
              <a:gd name="connsiteX86" fmla="*/ 1363980 w 2343149"/>
              <a:gd name="connsiteY86" fmla="*/ 22555 h 452983"/>
              <a:gd name="connsiteX87" fmla="*/ 1383983 w 2343149"/>
              <a:gd name="connsiteY87" fmla="*/ 30074 h 452983"/>
              <a:gd name="connsiteX88" fmla="*/ 1391603 w 2343149"/>
              <a:gd name="connsiteY88" fmla="*/ 48870 h 452983"/>
              <a:gd name="connsiteX89" fmla="*/ 1383983 w 2343149"/>
              <a:gd name="connsiteY89" fmla="*/ 67666 h 452983"/>
              <a:gd name="connsiteX90" fmla="*/ 1363980 w 2343149"/>
              <a:gd name="connsiteY90" fmla="*/ 74244 h 452983"/>
              <a:gd name="connsiteX91" fmla="*/ 1342073 w 2343149"/>
              <a:gd name="connsiteY91" fmla="*/ 121234 h 452983"/>
              <a:gd name="connsiteX92" fmla="*/ 1384935 w 2343149"/>
              <a:gd name="connsiteY92" fmla="*/ 111836 h 452983"/>
              <a:gd name="connsiteX93" fmla="*/ 1384935 w 2343149"/>
              <a:gd name="connsiteY93" fmla="*/ 348666 h 452983"/>
              <a:gd name="connsiteX94" fmla="*/ 1342073 w 2343149"/>
              <a:gd name="connsiteY94" fmla="*/ 348666 h 452983"/>
              <a:gd name="connsiteX95" fmla="*/ 1342073 w 2343149"/>
              <a:gd name="connsiteY95" fmla="*/ 121234 h 452983"/>
              <a:gd name="connsiteX96" fmla="*/ 1543050 w 2343149"/>
              <a:gd name="connsiteY96" fmla="*/ 109017 h 452983"/>
              <a:gd name="connsiteX97" fmla="*/ 1583055 w 2343149"/>
              <a:gd name="connsiteY97" fmla="*/ 117475 h 452983"/>
              <a:gd name="connsiteX98" fmla="*/ 1613535 w 2343149"/>
              <a:gd name="connsiteY98" fmla="*/ 140970 h 452983"/>
              <a:gd name="connsiteX99" fmla="*/ 1615440 w 2343149"/>
              <a:gd name="connsiteY99" fmla="*/ 119355 h 452983"/>
              <a:gd name="connsiteX100" fmla="*/ 1651635 w 2343149"/>
              <a:gd name="connsiteY100" fmla="*/ 110896 h 452983"/>
              <a:gd name="connsiteX101" fmla="*/ 1651635 w 2343149"/>
              <a:gd name="connsiteY101" fmla="*/ 343967 h 452983"/>
              <a:gd name="connsiteX102" fmla="*/ 1623060 w 2343149"/>
              <a:gd name="connsiteY102" fmla="*/ 423850 h 452983"/>
              <a:gd name="connsiteX103" fmla="*/ 1543050 w 2343149"/>
              <a:gd name="connsiteY103" fmla="*/ 452984 h 452983"/>
              <a:gd name="connsiteX104" fmla="*/ 1498283 w 2343149"/>
              <a:gd name="connsiteY104" fmla="*/ 446405 h 452983"/>
              <a:gd name="connsiteX105" fmla="*/ 1458278 w 2343149"/>
              <a:gd name="connsiteY105" fmla="*/ 428549 h 452983"/>
              <a:gd name="connsiteX106" fmla="*/ 1458278 w 2343149"/>
              <a:gd name="connsiteY106" fmla="*/ 386258 h 452983"/>
              <a:gd name="connsiteX107" fmla="*/ 1496378 w 2343149"/>
              <a:gd name="connsiteY107" fmla="*/ 408813 h 452983"/>
              <a:gd name="connsiteX108" fmla="*/ 1539240 w 2343149"/>
              <a:gd name="connsiteY108" fmla="*/ 416331 h 452983"/>
              <a:gd name="connsiteX109" fmla="*/ 1590675 w 2343149"/>
              <a:gd name="connsiteY109" fmla="*/ 397535 h 452983"/>
              <a:gd name="connsiteX110" fmla="*/ 1608773 w 2343149"/>
              <a:gd name="connsiteY110" fmla="*/ 343967 h 452983"/>
              <a:gd name="connsiteX111" fmla="*/ 1608773 w 2343149"/>
              <a:gd name="connsiteY111" fmla="*/ 315773 h 452983"/>
              <a:gd name="connsiteX112" fmla="*/ 1537335 w 2343149"/>
              <a:gd name="connsiteY112" fmla="*/ 347726 h 452983"/>
              <a:gd name="connsiteX113" fmla="*/ 1465898 w 2343149"/>
              <a:gd name="connsiteY113" fmla="*/ 317652 h 452983"/>
              <a:gd name="connsiteX114" fmla="*/ 1440180 w 2343149"/>
              <a:gd name="connsiteY114" fmla="*/ 232131 h 452983"/>
              <a:gd name="connsiteX115" fmla="*/ 1466850 w 2343149"/>
              <a:gd name="connsiteY115" fmla="*/ 141910 h 452983"/>
              <a:gd name="connsiteX116" fmla="*/ 1543050 w 2343149"/>
              <a:gd name="connsiteY116" fmla="*/ 109017 h 452983"/>
              <a:gd name="connsiteX117" fmla="*/ 1547812 w 2343149"/>
              <a:gd name="connsiteY117" fmla="*/ 311074 h 452983"/>
              <a:gd name="connsiteX118" fmla="*/ 1582103 w 2343149"/>
              <a:gd name="connsiteY118" fmla="*/ 303555 h 452983"/>
              <a:gd name="connsiteX119" fmla="*/ 1609725 w 2343149"/>
              <a:gd name="connsiteY119" fmla="*/ 281940 h 452983"/>
              <a:gd name="connsiteX120" fmla="*/ 1609725 w 2343149"/>
              <a:gd name="connsiteY120" fmla="*/ 171044 h 452983"/>
              <a:gd name="connsiteX121" fmla="*/ 1553528 w 2343149"/>
              <a:gd name="connsiteY121" fmla="*/ 146609 h 452983"/>
              <a:gd name="connsiteX122" fmla="*/ 1503045 w 2343149"/>
              <a:gd name="connsiteY122" fmla="*/ 168224 h 452983"/>
              <a:gd name="connsiteX123" fmla="*/ 1485900 w 2343149"/>
              <a:gd name="connsiteY123" fmla="*/ 230251 h 452983"/>
              <a:gd name="connsiteX124" fmla="*/ 1502092 w 2343149"/>
              <a:gd name="connsiteY124" fmla="*/ 291338 h 452983"/>
              <a:gd name="connsiteX125" fmla="*/ 1547812 w 2343149"/>
              <a:gd name="connsiteY125" fmla="*/ 311074 h 452983"/>
              <a:gd name="connsiteX126" fmla="*/ 1762125 w 2343149"/>
              <a:gd name="connsiteY126" fmla="*/ 0 h 452983"/>
              <a:gd name="connsiteX127" fmla="*/ 1762125 w 2343149"/>
              <a:gd name="connsiteY127" fmla="*/ 145669 h 452983"/>
              <a:gd name="connsiteX128" fmla="*/ 1795462 w 2343149"/>
              <a:gd name="connsiteY128" fmla="*/ 118415 h 452983"/>
              <a:gd name="connsiteX129" fmla="*/ 1837373 w 2343149"/>
              <a:gd name="connsiteY129" fmla="*/ 109957 h 452983"/>
              <a:gd name="connsiteX130" fmla="*/ 1896428 w 2343149"/>
              <a:gd name="connsiteY130" fmla="*/ 132512 h 452983"/>
              <a:gd name="connsiteX131" fmla="*/ 1917383 w 2343149"/>
              <a:gd name="connsiteY131" fmla="*/ 198298 h 452983"/>
              <a:gd name="connsiteX132" fmla="*/ 1917383 w 2343149"/>
              <a:gd name="connsiteY132" fmla="*/ 348666 h 452983"/>
              <a:gd name="connsiteX133" fmla="*/ 1875473 w 2343149"/>
              <a:gd name="connsiteY133" fmla="*/ 348666 h 452983"/>
              <a:gd name="connsiteX134" fmla="*/ 1875473 w 2343149"/>
              <a:gd name="connsiteY134" fmla="*/ 202997 h 452983"/>
              <a:gd name="connsiteX135" fmla="*/ 1829753 w 2343149"/>
              <a:gd name="connsiteY135" fmla="*/ 145669 h 452983"/>
              <a:gd name="connsiteX136" fmla="*/ 1793558 w 2343149"/>
              <a:gd name="connsiteY136" fmla="*/ 155067 h 452983"/>
              <a:gd name="connsiteX137" fmla="*/ 1763078 w 2343149"/>
              <a:gd name="connsiteY137" fmla="*/ 181381 h 452983"/>
              <a:gd name="connsiteX138" fmla="*/ 1763078 w 2343149"/>
              <a:gd name="connsiteY138" fmla="*/ 348666 h 452983"/>
              <a:gd name="connsiteX139" fmla="*/ 1720215 w 2343149"/>
              <a:gd name="connsiteY139" fmla="*/ 348666 h 452983"/>
              <a:gd name="connsiteX140" fmla="*/ 1720215 w 2343149"/>
              <a:gd name="connsiteY140" fmla="*/ 10338 h 452983"/>
              <a:gd name="connsiteX141" fmla="*/ 1762125 w 2343149"/>
              <a:gd name="connsiteY141" fmla="*/ 0 h 452983"/>
              <a:gd name="connsiteX142" fmla="*/ 1958340 w 2343149"/>
              <a:gd name="connsiteY142" fmla="*/ 113716 h 452983"/>
              <a:gd name="connsiteX143" fmla="*/ 2003108 w 2343149"/>
              <a:gd name="connsiteY143" fmla="*/ 113716 h 452983"/>
              <a:gd name="connsiteX144" fmla="*/ 2003108 w 2343149"/>
              <a:gd name="connsiteY144" fmla="*/ 56388 h 452983"/>
              <a:gd name="connsiteX145" fmla="*/ 2045970 w 2343149"/>
              <a:gd name="connsiteY145" fmla="*/ 46990 h 452983"/>
              <a:gd name="connsiteX146" fmla="*/ 2045970 w 2343149"/>
              <a:gd name="connsiteY146" fmla="*/ 114656 h 452983"/>
              <a:gd name="connsiteX147" fmla="*/ 2119312 w 2343149"/>
              <a:gd name="connsiteY147" fmla="*/ 114656 h 452983"/>
              <a:gd name="connsiteX148" fmla="*/ 2119312 w 2343149"/>
              <a:gd name="connsiteY148" fmla="*/ 149428 h 452983"/>
              <a:gd name="connsiteX149" fmla="*/ 2045970 w 2343149"/>
              <a:gd name="connsiteY149" fmla="*/ 149428 h 452983"/>
              <a:gd name="connsiteX150" fmla="*/ 2045970 w 2343149"/>
              <a:gd name="connsiteY150" fmla="*/ 274422 h 452983"/>
              <a:gd name="connsiteX151" fmla="*/ 2053590 w 2343149"/>
              <a:gd name="connsiteY151" fmla="*/ 305435 h 452983"/>
              <a:gd name="connsiteX152" fmla="*/ 2079308 w 2343149"/>
              <a:gd name="connsiteY152" fmla="*/ 315773 h 452983"/>
              <a:gd name="connsiteX153" fmla="*/ 2102167 w 2343149"/>
              <a:gd name="connsiteY153" fmla="*/ 312014 h 452983"/>
              <a:gd name="connsiteX154" fmla="*/ 2121217 w 2343149"/>
              <a:gd name="connsiteY154" fmla="*/ 301676 h 452983"/>
              <a:gd name="connsiteX155" fmla="*/ 2121217 w 2343149"/>
              <a:gd name="connsiteY155" fmla="*/ 341147 h 452983"/>
              <a:gd name="connsiteX156" fmla="*/ 2071687 w 2343149"/>
              <a:gd name="connsiteY156" fmla="*/ 352425 h 452983"/>
              <a:gd name="connsiteX157" fmla="*/ 2003108 w 2343149"/>
              <a:gd name="connsiteY157" fmla="*/ 279121 h 452983"/>
              <a:gd name="connsiteX158" fmla="*/ 2003108 w 2343149"/>
              <a:gd name="connsiteY158" fmla="*/ 149428 h 452983"/>
              <a:gd name="connsiteX159" fmla="*/ 1951673 w 2343149"/>
              <a:gd name="connsiteY159" fmla="*/ 149428 h 452983"/>
              <a:gd name="connsiteX160" fmla="*/ 1958340 w 2343149"/>
              <a:gd name="connsiteY160" fmla="*/ 113716 h 452983"/>
              <a:gd name="connsiteX161" fmla="*/ 2172653 w 2343149"/>
              <a:gd name="connsiteY161" fmla="*/ 8458 h 452983"/>
              <a:gd name="connsiteX162" fmla="*/ 2172653 w 2343149"/>
              <a:gd name="connsiteY162" fmla="*/ 19736 h 452983"/>
              <a:gd name="connsiteX163" fmla="*/ 2201228 w 2343149"/>
              <a:gd name="connsiteY163" fmla="*/ 19736 h 452983"/>
              <a:gd name="connsiteX164" fmla="*/ 2201228 w 2343149"/>
              <a:gd name="connsiteY164" fmla="*/ 86462 h 452983"/>
              <a:gd name="connsiteX165" fmla="*/ 2213610 w 2343149"/>
              <a:gd name="connsiteY165" fmla="*/ 86462 h 452983"/>
              <a:gd name="connsiteX166" fmla="*/ 2213610 w 2343149"/>
              <a:gd name="connsiteY166" fmla="*/ 19736 h 452983"/>
              <a:gd name="connsiteX167" fmla="*/ 2242185 w 2343149"/>
              <a:gd name="connsiteY167" fmla="*/ 19736 h 452983"/>
              <a:gd name="connsiteX168" fmla="*/ 2242185 w 2343149"/>
              <a:gd name="connsiteY168" fmla="*/ 8458 h 452983"/>
              <a:gd name="connsiteX169" fmla="*/ 2172653 w 2343149"/>
              <a:gd name="connsiteY169" fmla="*/ 8458 h 452983"/>
              <a:gd name="connsiteX170" fmla="*/ 2329815 w 2343149"/>
              <a:gd name="connsiteY170" fmla="*/ 8458 h 452983"/>
              <a:gd name="connsiteX171" fmla="*/ 2300287 w 2343149"/>
              <a:gd name="connsiteY171" fmla="*/ 54508 h 452983"/>
              <a:gd name="connsiteX172" fmla="*/ 2271712 w 2343149"/>
              <a:gd name="connsiteY172" fmla="*/ 8458 h 452983"/>
              <a:gd name="connsiteX173" fmla="*/ 2258378 w 2343149"/>
              <a:gd name="connsiteY173" fmla="*/ 8458 h 452983"/>
              <a:gd name="connsiteX174" fmla="*/ 2258378 w 2343149"/>
              <a:gd name="connsiteY174" fmla="*/ 86462 h 452983"/>
              <a:gd name="connsiteX175" fmla="*/ 2271712 w 2343149"/>
              <a:gd name="connsiteY175" fmla="*/ 86462 h 452983"/>
              <a:gd name="connsiteX176" fmla="*/ 2271712 w 2343149"/>
              <a:gd name="connsiteY176" fmla="*/ 35712 h 452983"/>
              <a:gd name="connsiteX177" fmla="*/ 2271712 w 2343149"/>
              <a:gd name="connsiteY177" fmla="*/ 32893 h 452983"/>
              <a:gd name="connsiteX178" fmla="*/ 2271712 w 2343149"/>
              <a:gd name="connsiteY178" fmla="*/ 30074 h 452983"/>
              <a:gd name="connsiteX179" fmla="*/ 2274570 w 2343149"/>
              <a:gd name="connsiteY179" fmla="*/ 34773 h 452983"/>
              <a:gd name="connsiteX180" fmla="*/ 2295525 w 2343149"/>
              <a:gd name="connsiteY180" fmla="*/ 67666 h 452983"/>
              <a:gd name="connsiteX181" fmla="*/ 2306003 w 2343149"/>
              <a:gd name="connsiteY181" fmla="*/ 67666 h 452983"/>
              <a:gd name="connsiteX182" fmla="*/ 2326958 w 2343149"/>
              <a:gd name="connsiteY182" fmla="*/ 34773 h 452983"/>
              <a:gd name="connsiteX183" fmla="*/ 2328862 w 2343149"/>
              <a:gd name="connsiteY183" fmla="*/ 31953 h 452983"/>
              <a:gd name="connsiteX184" fmla="*/ 2330767 w 2343149"/>
              <a:gd name="connsiteY184" fmla="*/ 29134 h 452983"/>
              <a:gd name="connsiteX185" fmla="*/ 2330767 w 2343149"/>
              <a:gd name="connsiteY185" fmla="*/ 31953 h 452983"/>
              <a:gd name="connsiteX186" fmla="*/ 2330767 w 2343149"/>
              <a:gd name="connsiteY186" fmla="*/ 34773 h 452983"/>
              <a:gd name="connsiteX187" fmla="*/ 2330767 w 2343149"/>
              <a:gd name="connsiteY187" fmla="*/ 84582 h 452983"/>
              <a:gd name="connsiteX188" fmla="*/ 2343150 w 2343149"/>
              <a:gd name="connsiteY188" fmla="*/ 84582 h 452983"/>
              <a:gd name="connsiteX189" fmla="*/ 2343150 w 2343149"/>
              <a:gd name="connsiteY189" fmla="*/ 8458 h 452983"/>
              <a:gd name="connsiteX190" fmla="*/ 2329815 w 2343149"/>
              <a:gd name="connsiteY190" fmla="*/ 8458 h 452983"/>
              <a:gd name="connsiteX191" fmla="*/ 2329815 w 2343149"/>
              <a:gd name="connsiteY191" fmla="*/ 8458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343149" h="452983">
                <a:moveTo>
                  <a:pt x="103822" y="109017"/>
                </a:moveTo>
                <a:cubicBezTo>
                  <a:pt x="117157" y="109017"/>
                  <a:pt x="128588" y="110896"/>
                  <a:pt x="140017" y="115595"/>
                </a:cubicBezTo>
                <a:cubicBezTo>
                  <a:pt x="151447" y="120294"/>
                  <a:pt x="160972" y="125933"/>
                  <a:pt x="168592" y="133452"/>
                </a:cubicBezTo>
                <a:lnTo>
                  <a:pt x="168592" y="9398"/>
                </a:lnTo>
                <a:lnTo>
                  <a:pt x="211455" y="0"/>
                </a:lnTo>
                <a:lnTo>
                  <a:pt x="211455" y="347726"/>
                </a:lnTo>
                <a:lnTo>
                  <a:pt x="170497" y="347726"/>
                </a:lnTo>
                <a:lnTo>
                  <a:pt x="170497" y="317652"/>
                </a:lnTo>
                <a:cubicBezTo>
                  <a:pt x="151447" y="341147"/>
                  <a:pt x="126682" y="352425"/>
                  <a:pt x="97155" y="352425"/>
                </a:cubicBezTo>
                <a:cubicBezTo>
                  <a:pt x="66675" y="352425"/>
                  <a:pt x="42863" y="342087"/>
                  <a:pt x="25717" y="321412"/>
                </a:cubicBezTo>
                <a:cubicBezTo>
                  <a:pt x="8572" y="300736"/>
                  <a:pt x="0" y="271602"/>
                  <a:pt x="0" y="234010"/>
                </a:cubicBezTo>
                <a:cubicBezTo>
                  <a:pt x="0" y="194539"/>
                  <a:pt x="9525" y="164465"/>
                  <a:pt x="27622" y="141910"/>
                </a:cubicBezTo>
                <a:cubicBezTo>
                  <a:pt x="45720" y="120294"/>
                  <a:pt x="71438" y="109017"/>
                  <a:pt x="103822" y="109017"/>
                </a:cubicBezTo>
                <a:close/>
                <a:moveTo>
                  <a:pt x="107632" y="315773"/>
                </a:moveTo>
                <a:cubicBezTo>
                  <a:pt x="120015" y="315773"/>
                  <a:pt x="131445" y="312953"/>
                  <a:pt x="141922" y="308254"/>
                </a:cubicBezTo>
                <a:cubicBezTo>
                  <a:pt x="152400" y="303555"/>
                  <a:pt x="160972" y="296037"/>
                  <a:pt x="169545" y="286639"/>
                </a:cubicBezTo>
                <a:lnTo>
                  <a:pt x="169545" y="167284"/>
                </a:lnTo>
                <a:cubicBezTo>
                  <a:pt x="154305" y="153187"/>
                  <a:pt x="136207" y="146609"/>
                  <a:pt x="113347" y="146609"/>
                </a:cubicBezTo>
                <a:cubicBezTo>
                  <a:pt x="90488" y="146609"/>
                  <a:pt x="74295" y="154127"/>
                  <a:pt x="61913" y="168224"/>
                </a:cubicBezTo>
                <a:cubicBezTo>
                  <a:pt x="50482" y="182321"/>
                  <a:pt x="44767" y="203937"/>
                  <a:pt x="44767" y="232131"/>
                </a:cubicBezTo>
                <a:cubicBezTo>
                  <a:pt x="44767" y="259385"/>
                  <a:pt x="50482" y="281000"/>
                  <a:pt x="60960" y="295097"/>
                </a:cubicBezTo>
                <a:cubicBezTo>
                  <a:pt x="71438" y="309194"/>
                  <a:pt x="86678" y="315773"/>
                  <a:pt x="107632" y="315773"/>
                </a:cubicBezTo>
                <a:close/>
                <a:moveTo>
                  <a:pt x="478155" y="231191"/>
                </a:moveTo>
                <a:cubicBezTo>
                  <a:pt x="478155" y="270662"/>
                  <a:pt x="468630" y="300736"/>
                  <a:pt x="449580" y="321412"/>
                </a:cubicBezTo>
                <a:cubicBezTo>
                  <a:pt x="430530" y="342087"/>
                  <a:pt x="403860" y="352425"/>
                  <a:pt x="367665" y="352425"/>
                </a:cubicBezTo>
                <a:cubicBezTo>
                  <a:pt x="332422" y="352425"/>
                  <a:pt x="304800" y="342087"/>
                  <a:pt x="286703" y="321412"/>
                </a:cubicBezTo>
                <a:cubicBezTo>
                  <a:pt x="268605" y="300736"/>
                  <a:pt x="259080" y="270662"/>
                  <a:pt x="259080" y="230251"/>
                </a:cubicBezTo>
                <a:cubicBezTo>
                  <a:pt x="259080" y="190779"/>
                  <a:pt x="268605" y="160706"/>
                  <a:pt x="287655" y="140030"/>
                </a:cubicBezTo>
                <a:cubicBezTo>
                  <a:pt x="306705" y="119355"/>
                  <a:pt x="333375" y="109017"/>
                  <a:pt x="369570" y="109017"/>
                </a:cubicBezTo>
                <a:cubicBezTo>
                  <a:pt x="404812" y="109017"/>
                  <a:pt x="432435" y="119355"/>
                  <a:pt x="450533" y="140030"/>
                </a:cubicBezTo>
                <a:cubicBezTo>
                  <a:pt x="469583" y="160706"/>
                  <a:pt x="478155" y="190779"/>
                  <a:pt x="478155" y="231191"/>
                </a:cubicBezTo>
                <a:close/>
                <a:moveTo>
                  <a:pt x="303847" y="231191"/>
                </a:moveTo>
                <a:cubicBezTo>
                  <a:pt x="303847" y="288519"/>
                  <a:pt x="325755" y="317652"/>
                  <a:pt x="368617" y="317652"/>
                </a:cubicBezTo>
                <a:cubicBezTo>
                  <a:pt x="412433" y="317652"/>
                  <a:pt x="434340" y="288519"/>
                  <a:pt x="434340" y="231191"/>
                </a:cubicBezTo>
                <a:cubicBezTo>
                  <a:pt x="434340" y="173863"/>
                  <a:pt x="412433" y="145669"/>
                  <a:pt x="369570" y="145669"/>
                </a:cubicBezTo>
                <a:cubicBezTo>
                  <a:pt x="325755" y="145669"/>
                  <a:pt x="303847" y="173863"/>
                  <a:pt x="303847" y="231191"/>
                </a:cubicBezTo>
                <a:close/>
                <a:moveTo>
                  <a:pt x="567690" y="111836"/>
                </a:moveTo>
                <a:lnTo>
                  <a:pt x="567690" y="148488"/>
                </a:lnTo>
                <a:cubicBezTo>
                  <a:pt x="587692" y="122174"/>
                  <a:pt x="613410" y="109017"/>
                  <a:pt x="644842" y="109017"/>
                </a:cubicBezTo>
                <a:cubicBezTo>
                  <a:pt x="670560" y="109017"/>
                  <a:pt x="690562" y="116535"/>
                  <a:pt x="703897" y="131572"/>
                </a:cubicBezTo>
                <a:cubicBezTo>
                  <a:pt x="717233" y="146609"/>
                  <a:pt x="724853" y="169164"/>
                  <a:pt x="724853" y="197358"/>
                </a:cubicBezTo>
                <a:lnTo>
                  <a:pt x="724853" y="347726"/>
                </a:lnTo>
                <a:lnTo>
                  <a:pt x="681990" y="347726"/>
                </a:lnTo>
                <a:lnTo>
                  <a:pt x="681990" y="202997"/>
                </a:lnTo>
                <a:cubicBezTo>
                  <a:pt x="681990" y="165405"/>
                  <a:pt x="666750" y="145669"/>
                  <a:pt x="636270" y="145669"/>
                </a:cubicBezTo>
                <a:cubicBezTo>
                  <a:pt x="623887" y="145669"/>
                  <a:pt x="611505" y="148488"/>
                  <a:pt x="600075" y="155067"/>
                </a:cubicBezTo>
                <a:cubicBezTo>
                  <a:pt x="588645" y="160706"/>
                  <a:pt x="578167" y="170104"/>
                  <a:pt x="569595" y="181381"/>
                </a:cubicBezTo>
                <a:lnTo>
                  <a:pt x="569595" y="348666"/>
                </a:lnTo>
                <a:lnTo>
                  <a:pt x="526733" y="348666"/>
                </a:lnTo>
                <a:lnTo>
                  <a:pt x="526733" y="120294"/>
                </a:lnTo>
                <a:lnTo>
                  <a:pt x="567690" y="111836"/>
                </a:lnTo>
                <a:close/>
                <a:moveTo>
                  <a:pt x="821055" y="237769"/>
                </a:moveTo>
                <a:cubicBezTo>
                  <a:pt x="822008" y="265024"/>
                  <a:pt x="828675" y="284759"/>
                  <a:pt x="841058" y="297917"/>
                </a:cubicBezTo>
                <a:cubicBezTo>
                  <a:pt x="853440" y="311074"/>
                  <a:pt x="870585" y="316713"/>
                  <a:pt x="895350" y="316713"/>
                </a:cubicBezTo>
                <a:cubicBezTo>
                  <a:pt x="922972" y="316713"/>
                  <a:pt x="948690" y="307315"/>
                  <a:pt x="970597" y="288519"/>
                </a:cubicBezTo>
                <a:lnTo>
                  <a:pt x="970597" y="330810"/>
                </a:lnTo>
                <a:cubicBezTo>
                  <a:pt x="947737" y="344907"/>
                  <a:pt x="921067" y="352425"/>
                  <a:pt x="890587" y="352425"/>
                </a:cubicBezTo>
                <a:cubicBezTo>
                  <a:pt x="854392" y="352425"/>
                  <a:pt x="825817" y="342087"/>
                  <a:pt x="807720" y="322351"/>
                </a:cubicBezTo>
                <a:cubicBezTo>
                  <a:pt x="788670" y="301676"/>
                  <a:pt x="779145" y="272542"/>
                  <a:pt x="779145" y="233070"/>
                </a:cubicBezTo>
                <a:cubicBezTo>
                  <a:pt x="779145" y="193599"/>
                  <a:pt x="788670" y="162585"/>
                  <a:pt x="806767" y="141910"/>
                </a:cubicBezTo>
                <a:cubicBezTo>
                  <a:pt x="824865" y="120294"/>
                  <a:pt x="851535" y="109957"/>
                  <a:pt x="885825" y="109957"/>
                </a:cubicBezTo>
                <a:cubicBezTo>
                  <a:pt x="917258" y="109957"/>
                  <a:pt x="941070" y="119355"/>
                  <a:pt x="957262" y="138151"/>
                </a:cubicBezTo>
                <a:cubicBezTo>
                  <a:pt x="973455" y="156947"/>
                  <a:pt x="981075" y="185141"/>
                  <a:pt x="981075" y="221793"/>
                </a:cubicBezTo>
                <a:cubicBezTo>
                  <a:pt x="981075" y="230251"/>
                  <a:pt x="981075" y="235890"/>
                  <a:pt x="981075" y="237769"/>
                </a:cubicBezTo>
                <a:lnTo>
                  <a:pt x="821055" y="237769"/>
                </a:lnTo>
                <a:close/>
                <a:moveTo>
                  <a:pt x="884872" y="142850"/>
                </a:moveTo>
                <a:cubicBezTo>
                  <a:pt x="848678" y="142850"/>
                  <a:pt x="827722" y="164465"/>
                  <a:pt x="822008" y="206756"/>
                </a:cubicBezTo>
                <a:lnTo>
                  <a:pt x="940117" y="206756"/>
                </a:lnTo>
                <a:cubicBezTo>
                  <a:pt x="939165" y="185141"/>
                  <a:pt x="934403" y="169164"/>
                  <a:pt x="924878" y="157886"/>
                </a:cubicBezTo>
                <a:cubicBezTo>
                  <a:pt x="916305" y="148488"/>
                  <a:pt x="902970" y="142850"/>
                  <a:pt x="884872" y="142850"/>
                </a:cubicBezTo>
                <a:close/>
                <a:moveTo>
                  <a:pt x="1151573" y="120294"/>
                </a:moveTo>
                <a:lnTo>
                  <a:pt x="1191578" y="110896"/>
                </a:lnTo>
                <a:lnTo>
                  <a:pt x="1191578" y="153187"/>
                </a:lnTo>
                <a:cubicBezTo>
                  <a:pt x="1208723" y="124993"/>
                  <a:pt x="1232535" y="110896"/>
                  <a:pt x="1263015" y="110896"/>
                </a:cubicBezTo>
                <a:cubicBezTo>
                  <a:pt x="1272540" y="110896"/>
                  <a:pt x="1281112" y="112776"/>
                  <a:pt x="1288733" y="115595"/>
                </a:cubicBezTo>
                <a:lnTo>
                  <a:pt x="1288733" y="156947"/>
                </a:lnTo>
                <a:cubicBezTo>
                  <a:pt x="1279208" y="152248"/>
                  <a:pt x="1269683" y="150368"/>
                  <a:pt x="1258253" y="150368"/>
                </a:cubicBezTo>
                <a:cubicBezTo>
                  <a:pt x="1244917" y="150368"/>
                  <a:pt x="1233487" y="154127"/>
                  <a:pt x="1222058" y="160706"/>
                </a:cubicBezTo>
                <a:cubicBezTo>
                  <a:pt x="1211580" y="168224"/>
                  <a:pt x="1202055" y="177622"/>
                  <a:pt x="1193483" y="191719"/>
                </a:cubicBezTo>
                <a:lnTo>
                  <a:pt x="1193483" y="347726"/>
                </a:lnTo>
                <a:lnTo>
                  <a:pt x="1151573" y="347726"/>
                </a:lnTo>
                <a:lnTo>
                  <a:pt x="1151573" y="120294"/>
                </a:lnTo>
                <a:close/>
                <a:moveTo>
                  <a:pt x="1363980" y="74244"/>
                </a:moveTo>
                <a:cubicBezTo>
                  <a:pt x="1355408" y="74244"/>
                  <a:pt x="1348740" y="72365"/>
                  <a:pt x="1343978" y="67666"/>
                </a:cubicBezTo>
                <a:cubicBezTo>
                  <a:pt x="1339215" y="62967"/>
                  <a:pt x="1336358" y="57328"/>
                  <a:pt x="1336358" y="48870"/>
                </a:cubicBezTo>
                <a:cubicBezTo>
                  <a:pt x="1336358" y="41351"/>
                  <a:pt x="1339215" y="34773"/>
                  <a:pt x="1343978" y="30074"/>
                </a:cubicBezTo>
                <a:cubicBezTo>
                  <a:pt x="1348740" y="25375"/>
                  <a:pt x="1355408" y="22555"/>
                  <a:pt x="1363980" y="22555"/>
                </a:cubicBezTo>
                <a:cubicBezTo>
                  <a:pt x="1372553" y="22555"/>
                  <a:pt x="1379220" y="25375"/>
                  <a:pt x="1383983" y="30074"/>
                </a:cubicBezTo>
                <a:cubicBezTo>
                  <a:pt x="1388745" y="34773"/>
                  <a:pt x="1391603" y="41351"/>
                  <a:pt x="1391603" y="48870"/>
                </a:cubicBezTo>
                <a:cubicBezTo>
                  <a:pt x="1391603" y="56388"/>
                  <a:pt x="1388745" y="62967"/>
                  <a:pt x="1383983" y="67666"/>
                </a:cubicBezTo>
                <a:cubicBezTo>
                  <a:pt x="1378267" y="72365"/>
                  <a:pt x="1371600" y="74244"/>
                  <a:pt x="1363980" y="74244"/>
                </a:cubicBezTo>
                <a:close/>
                <a:moveTo>
                  <a:pt x="1342073" y="121234"/>
                </a:moveTo>
                <a:lnTo>
                  <a:pt x="1384935" y="111836"/>
                </a:lnTo>
                <a:lnTo>
                  <a:pt x="1384935" y="348666"/>
                </a:lnTo>
                <a:lnTo>
                  <a:pt x="1342073" y="348666"/>
                </a:lnTo>
                <a:lnTo>
                  <a:pt x="1342073" y="121234"/>
                </a:lnTo>
                <a:close/>
                <a:moveTo>
                  <a:pt x="1543050" y="109017"/>
                </a:moveTo>
                <a:cubicBezTo>
                  <a:pt x="1557337" y="109017"/>
                  <a:pt x="1570673" y="111836"/>
                  <a:pt x="1583055" y="117475"/>
                </a:cubicBezTo>
                <a:cubicBezTo>
                  <a:pt x="1595437" y="123114"/>
                  <a:pt x="1605915" y="130632"/>
                  <a:pt x="1613535" y="140970"/>
                </a:cubicBezTo>
                <a:lnTo>
                  <a:pt x="1615440" y="119355"/>
                </a:lnTo>
                <a:lnTo>
                  <a:pt x="1651635" y="110896"/>
                </a:lnTo>
                <a:lnTo>
                  <a:pt x="1651635" y="343967"/>
                </a:lnTo>
                <a:cubicBezTo>
                  <a:pt x="1651635" y="377800"/>
                  <a:pt x="1642110" y="404114"/>
                  <a:pt x="1623060" y="423850"/>
                </a:cubicBezTo>
                <a:cubicBezTo>
                  <a:pt x="1604010" y="442646"/>
                  <a:pt x="1577340" y="452984"/>
                  <a:pt x="1543050" y="452984"/>
                </a:cubicBezTo>
                <a:cubicBezTo>
                  <a:pt x="1527810" y="452984"/>
                  <a:pt x="1513523" y="451104"/>
                  <a:pt x="1498283" y="446405"/>
                </a:cubicBezTo>
                <a:cubicBezTo>
                  <a:pt x="1483995" y="442646"/>
                  <a:pt x="1470660" y="436067"/>
                  <a:pt x="1458278" y="428549"/>
                </a:cubicBezTo>
                <a:lnTo>
                  <a:pt x="1458278" y="386258"/>
                </a:lnTo>
                <a:cubicBezTo>
                  <a:pt x="1469708" y="395656"/>
                  <a:pt x="1482090" y="403174"/>
                  <a:pt x="1496378" y="408813"/>
                </a:cubicBezTo>
                <a:cubicBezTo>
                  <a:pt x="1510665" y="413512"/>
                  <a:pt x="1524953" y="416331"/>
                  <a:pt x="1539240" y="416331"/>
                </a:cubicBezTo>
                <a:cubicBezTo>
                  <a:pt x="1561148" y="416331"/>
                  <a:pt x="1578292" y="409753"/>
                  <a:pt x="1590675" y="397535"/>
                </a:cubicBezTo>
                <a:cubicBezTo>
                  <a:pt x="1603058" y="384378"/>
                  <a:pt x="1608773" y="366522"/>
                  <a:pt x="1608773" y="343967"/>
                </a:cubicBezTo>
                <a:lnTo>
                  <a:pt x="1608773" y="315773"/>
                </a:lnTo>
                <a:cubicBezTo>
                  <a:pt x="1590675" y="337388"/>
                  <a:pt x="1566862" y="347726"/>
                  <a:pt x="1537335" y="347726"/>
                </a:cubicBezTo>
                <a:cubicBezTo>
                  <a:pt x="1506855" y="347726"/>
                  <a:pt x="1483042" y="337388"/>
                  <a:pt x="1465898" y="317652"/>
                </a:cubicBezTo>
                <a:cubicBezTo>
                  <a:pt x="1448753" y="296977"/>
                  <a:pt x="1440180" y="268783"/>
                  <a:pt x="1440180" y="232131"/>
                </a:cubicBezTo>
                <a:cubicBezTo>
                  <a:pt x="1440180" y="193599"/>
                  <a:pt x="1448753" y="163525"/>
                  <a:pt x="1466850" y="141910"/>
                </a:cubicBezTo>
                <a:cubicBezTo>
                  <a:pt x="1485900" y="120294"/>
                  <a:pt x="1511617" y="109017"/>
                  <a:pt x="1543050" y="109017"/>
                </a:cubicBezTo>
                <a:close/>
                <a:moveTo>
                  <a:pt x="1547812" y="311074"/>
                </a:moveTo>
                <a:cubicBezTo>
                  <a:pt x="1560195" y="311074"/>
                  <a:pt x="1570673" y="308254"/>
                  <a:pt x="1582103" y="303555"/>
                </a:cubicBezTo>
                <a:cubicBezTo>
                  <a:pt x="1592580" y="298856"/>
                  <a:pt x="1602105" y="291338"/>
                  <a:pt x="1609725" y="281940"/>
                </a:cubicBezTo>
                <a:lnTo>
                  <a:pt x="1609725" y="171044"/>
                </a:lnTo>
                <a:cubicBezTo>
                  <a:pt x="1594485" y="155067"/>
                  <a:pt x="1575435" y="146609"/>
                  <a:pt x="1553528" y="146609"/>
                </a:cubicBezTo>
                <a:cubicBezTo>
                  <a:pt x="1530667" y="146609"/>
                  <a:pt x="1514475" y="154127"/>
                  <a:pt x="1503045" y="168224"/>
                </a:cubicBezTo>
                <a:cubicBezTo>
                  <a:pt x="1491615" y="182321"/>
                  <a:pt x="1485900" y="202997"/>
                  <a:pt x="1485900" y="230251"/>
                </a:cubicBezTo>
                <a:cubicBezTo>
                  <a:pt x="1485900" y="256565"/>
                  <a:pt x="1491615" y="277241"/>
                  <a:pt x="1502092" y="291338"/>
                </a:cubicBezTo>
                <a:cubicBezTo>
                  <a:pt x="1511617" y="304495"/>
                  <a:pt x="1527810" y="311074"/>
                  <a:pt x="1547812" y="311074"/>
                </a:cubicBezTo>
                <a:close/>
                <a:moveTo>
                  <a:pt x="1762125" y="0"/>
                </a:moveTo>
                <a:lnTo>
                  <a:pt x="1762125" y="145669"/>
                </a:lnTo>
                <a:cubicBezTo>
                  <a:pt x="1771650" y="133452"/>
                  <a:pt x="1783080" y="124054"/>
                  <a:pt x="1795462" y="118415"/>
                </a:cubicBezTo>
                <a:cubicBezTo>
                  <a:pt x="1807845" y="112776"/>
                  <a:pt x="1822133" y="109957"/>
                  <a:pt x="1837373" y="109957"/>
                </a:cubicBezTo>
                <a:cubicBezTo>
                  <a:pt x="1863090" y="109957"/>
                  <a:pt x="1883092" y="117475"/>
                  <a:pt x="1896428" y="132512"/>
                </a:cubicBezTo>
                <a:cubicBezTo>
                  <a:pt x="1909762" y="147549"/>
                  <a:pt x="1917383" y="170104"/>
                  <a:pt x="1917383" y="198298"/>
                </a:cubicBezTo>
                <a:lnTo>
                  <a:pt x="1917383" y="348666"/>
                </a:lnTo>
                <a:lnTo>
                  <a:pt x="1875473" y="348666"/>
                </a:lnTo>
                <a:lnTo>
                  <a:pt x="1875473" y="202997"/>
                </a:lnTo>
                <a:cubicBezTo>
                  <a:pt x="1875473" y="165405"/>
                  <a:pt x="1860233" y="145669"/>
                  <a:pt x="1829753" y="145669"/>
                </a:cubicBezTo>
                <a:cubicBezTo>
                  <a:pt x="1817370" y="145669"/>
                  <a:pt x="1804987" y="148488"/>
                  <a:pt x="1793558" y="155067"/>
                </a:cubicBezTo>
                <a:cubicBezTo>
                  <a:pt x="1782128" y="160706"/>
                  <a:pt x="1771650" y="170104"/>
                  <a:pt x="1763078" y="181381"/>
                </a:cubicBezTo>
                <a:lnTo>
                  <a:pt x="1763078" y="348666"/>
                </a:lnTo>
                <a:lnTo>
                  <a:pt x="1720215" y="348666"/>
                </a:lnTo>
                <a:lnTo>
                  <a:pt x="1720215" y="10338"/>
                </a:lnTo>
                <a:lnTo>
                  <a:pt x="1762125" y="0"/>
                </a:lnTo>
                <a:close/>
                <a:moveTo>
                  <a:pt x="1958340" y="113716"/>
                </a:moveTo>
                <a:lnTo>
                  <a:pt x="2003108" y="113716"/>
                </a:lnTo>
                <a:lnTo>
                  <a:pt x="2003108" y="56388"/>
                </a:lnTo>
                <a:lnTo>
                  <a:pt x="2045970" y="46990"/>
                </a:lnTo>
                <a:lnTo>
                  <a:pt x="2045970" y="114656"/>
                </a:lnTo>
                <a:lnTo>
                  <a:pt x="2119312" y="114656"/>
                </a:lnTo>
                <a:lnTo>
                  <a:pt x="2119312" y="149428"/>
                </a:lnTo>
                <a:lnTo>
                  <a:pt x="2045970" y="149428"/>
                </a:lnTo>
                <a:lnTo>
                  <a:pt x="2045970" y="274422"/>
                </a:lnTo>
                <a:cubicBezTo>
                  <a:pt x="2045970" y="288519"/>
                  <a:pt x="2048828" y="298856"/>
                  <a:pt x="2053590" y="305435"/>
                </a:cubicBezTo>
                <a:cubicBezTo>
                  <a:pt x="2059305" y="312014"/>
                  <a:pt x="2067878" y="315773"/>
                  <a:pt x="2079308" y="315773"/>
                </a:cubicBezTo>
                <a:cubicBezTo>
                  <a:pt x="2086928" y="315773"/>
                  <a:pt x="2094548" y="314833"/>
                  <a:pt x="2102167" y="312014"/>
                </a:cubicBezTo>
                <a:cubicBezTo>
                  <a:pt x="2109787" y="309194"/>
                  <a:pt x="2116455" y="306375"/>
                  <a:pt x="2121217" y="301676"/>
                </a:cubicBezTo>
                <a:lnTo>
                  <a:pt x="2121217" y="341147"/>
                </a:lnTo>
                <a:cubicBezTo>
                  <a:pt x="2106930" y="348666"/>
                  <a:pt x="2089785" y="352425"/>
                  <a:pt x="2071687" y="352425"/>
                </a:cubicBezTo>
                <a:cubicBezTo>
                  <a:pt x="2025967" y="352425"/>
                  <a:pt x="2003108" y="327990"/>
                  <a:pt x="2003108" y="279121"/>
                </a:cubicBezTo>
                <a:lnTo>
                  <a:pt x="2003108" y="149428"/>
                </a:lnTo>
                <a:lnTo>
                  <a:pt x="1951673" y="149428"/>
                </a:lnTo>
                <a:lnTo>
                  <a:pt x="1958340" y="113716"/>
                </a:lnTo>
                <a:close/>
                <a:moveTo>
                  <a:pt x="2172653" y="8458"/>
                </a:moveTo>
                <a:lnTo>
                  <a:pt x="2172653" y="19736"/>
                </a:lnTo>
                <a:lnTo>
                  <a:pt x="2201228" y="19736"/>
                </a:lnTo>
                <a:lnTo>
                  <a:pt x="2201228" y="86462"/>
                </a:lnTo>
                <a:lnTo>
                  <a:pt x="2213610" y="86462"/>
                </a:lnTo>
                <a:lnTo>
                  <a:pt x="2213610" y="19736"/>
                </a:lnTo>
                <a:lnTo>
                  <a:pt x="2242185" y="19736"/>
                </a:lnTo>
                <a:lnTo>
                  <a:pt x="2242185" y="8458"/>
                </a:lnTo>
                <a:lnTo>
                  <a:pt x="2172653" y="8458"/>
                </a:lnTo>
                <a:close/>
                <a:moveTo>
                  <a:pt x="2329815" y="8458"/>
                </a:moveTo>
                <a:lnTo>
                  <a:pt x="2300287" y="54508"/>
                </a:lnTo>
                <a:lnTo>
                  <a:pt x="2271712" y="8458"/>
                </a:lnTo>
                <a:lnTo>
                  <a:pt x="2258378" y="8458"/>
                </a:lnTo>
                <a:lnTo>
                  <a:pt x="2258378" y="86462"/>
                </a:lnTo>
                <a:lnTo>
                  <a:pt x="2271712" y="86462"/>
                </a:lnTo>
                <a:lnTo>
                  <a:pt x="2271712" y="35712"/>
                </a:lnTo>
                <a:cubicBezTo>
                  <a:pt x="2271712" y="34773"/>
                  <a:pt x="2271712" y="33833"/>
                  <a:pt x="2271712" y="32893"/>
                </a:cubicBezTo>
                <a:cubicBezTo>
                  <a:pt x="2271712" y="31953"/>
                  <a:pt x="2271712" y="31013"/>
                  <a:pt x="2271712" y="30074"/>
                </a:cubicBezTo>
                <a:cubicBezTo>
                  <a:pt x="2272665" y="31953"/>
                  <a:pt x="2273617" y="33833"/>
                  <a:pt x="2274570" y="34773"/>
                </a:cubicBezTo>
                <a:lnTo>
                  <a:pt x="2295525" y="67666"/>
                </a:lnTo>
                <a:lnTo>
                  <a:pt x="2306003" y="67666"/>
                </a:lnTo>
                <a:lnTo>
                  <a:pt x="2326958" y="34773"/>
                </a:lnTo>
                <a:cubicBezTo>
                  <a:pt x="2327910" y="33833"/>
                  <a:pt x="2327910" y="32893"/>
                  <a:pt x="2328862" y="31953"/>
                </a:cubicBezTo>
                <a:cubicBezTo>
                  <a:pt x="2329815" y="31013"/>
                  <a:pt x="2329815" y="30074"/>
                  <a:pt x="2330767" y="29134"/>
                </a:cubicBezTo>
                <a:cubicBezTo>
                  <a:pt x="2330767" y="30074"/>
                  <a:pt x="2330767" y="31013"/>
                  <a:pt x="2330767" y="31953"/>
                </a:cubicBezTo>
                <a:cubicBezTo>
                  <a:pt x="2330767" y="32893"/>
                  <a:pt x="2330767" y="33833"/>
                  <a:pt x="2330767" y="34773"/>
                </a:cubicBezTo>
                <a:lnTo>
                  <a:pt x="2330767" y="84582"/>
                </a:lnTo>
                <a:lnTo>
                  <a:pt x="2343150" y="84582"/>
                </a:lnTo>
                <a:lnTo>
                  <a:pt x="2343150" y="8458"/>
                </a:lnTo>
                <a:lnTo>
                  <a:pt x="2329815" y="8458"/>
                </a:lnTo>
                <a:lnTo>
                  <a:pt x="2329815" y="8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F77CC494-7697-2F40-B217-E86A07D90649}"/>
              </a:ext>
            </a:extLst>
          </p:cNvPr>
          <p:cNvSpPr>
            <a:spLocks noChangeAspect="1"/>
          </p:cNvSpPr>
          <p:nvPr/>
        </p:nvSpPr>
        <p:spPr>
          <a:xfrm>
            <a:off x="457200" y="405068"/>
            <a:ext cx="1463040" cy="4200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4247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36040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40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40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0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1E2DBFAA-B004-3049-8034-0A4E5755D858}"/>
              </a:ext>
            </a:extLst>
          </p:cNvPr>
          <p:cNvSpPr>
            <a:spLocks noChangeAspect="1"/>
          </p:cNvSpPr>
          <p:nvPr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24508121-AEC1-A9B1-08F6-A3ABCF317F42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05068"/>
            <a:ext cx="1463040" cy="4200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525CD27-BEC6-04A7-D169-A85D48316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7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6DAB612-7664-6389-8AA5-9130D2FEF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40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peaker Name Placeholder">
            <a:extLst>
              <a:ext uri="{FF2B5EF4-FFF2-40B4-BE49-F238E27FC236}">
                <a16:creationId xmlns:a16="http://schemas.microsoft.com/office/drawing/2014/main" id="{F120C2AC-3B4D-6FFC-2568-929B05BD12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40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Speaker Title Placeholder">
            <a:extLst>
              <a:ext uri="{FF2B5EF4-FFF2-40B4-BE49-F238E27FC236}">
                <a16:creationId xmlns:a16="http://schemas.microsoft.com/office/drawing/2014/main" id="{307652FA-38FD-5EDD-5752-DFA1E1B601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40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9" name="Date Placeholder">
            <a:extLst>
              <a:ext uri="{FF2B5EF4-FFF2-40B4-BE49-F238E27FC236}">
                <a16:creationId xmlns:a16="http://schemas.microsoft.com/office/drawing/2014/main" id="{246406FA-7BCB-DBE0-7271-5B101CF155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0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id="{07FC78DB-4B97-8FBA-A951-FE1144306838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7">
            <a:extLst>
              <a:ext uri="{FF2B5EF4-FFF2-40B4-BE49-F238E27FC236}">
                <a16:creationId xmlns:a16="http://schemas.microsoft.com/office/drawing/2014/main" id="{F40BB5A3-05D1-46C3-AA20-9D6E23827489}"/>
              </a:ext>
            </a:extLst>
          </p:cNvPr>
          <p:cNvSpPr>
            <a:spLocks noChangeAspect="1"/>
          </p:cNvSpPr>
          <p:nvPr/>
        </p:nvSpPr>
        <p:spPr>
          <a:xfrm>
            <a:off x="2519680" y="1872559"/>
            <a:ext cx="4206240" cy="120777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27B3EFE2-1C29-7ABD-3052-7690704EF4CC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1872559"/>
            <a:ext cx="4206240" cy="120777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6F6E9-AC57-E943-B3F9-48D84BC3B81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62B39B52-ED2F-6346-B138-42ED97C825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F77CC494-7697-2F40-B217-E86A07D906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B5F568-CE46-E841-9DC7-A80C18C70604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83379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85172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172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172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5172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50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F77CC494-7697-2F40-B217-E86A07D90649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05068"/>
            <a:ext cx="1463040" cy="4200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34247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36040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040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040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040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1E2DBFAA-B004-3049-8034-0A4E5755D858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2497F-7802-1B4E-9387-60E808C0A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8458200" cy="32918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60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834CD1-3941-2C47-BAC4-59E8E0631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0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4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4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Bulle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402336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02336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8D52AB-742E-E24C-85E7-E93487455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4F6F9A79-A806-0741-A8FC-5E9592E5C5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66344" y="1312976"/>
            <a:ext cx="8211312" cy="3200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ABB78EB-2635-4345-8670-446F3A11F9D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5760" y="1233466"/>
            <a:ext cx="8412480" cy="301752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0EC6CE-359D-5042-BA0D-358915384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raphic 10">
            <a:extLst>
              <a:ext uri="{FF2B5EF4-FFF2-40B4-BE49-F238E27FC236}">
                <a16:creationId xmlns:a16="http://schemas.microsoft.com/office/drawing/2014/main" id="{0A071699-5019-B8A5-DA36-3D1E02C2924D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ECAE-9FE8-47A9-93D9-15AEB4F9E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06" y="378343"/>
            <a:ext cx="7955280" cy="2926080"/>
          </a:xfrm>
        </p:spPr>
        <p:txBody>
          <a:bodyPr anchor="b"/>
          <a:lstStyle>
            <a:lvl1pPr marL="164592" indent="-457200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“Click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B8800C4-D933-CC49-A5F5-E98A1DB0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25" y="3453761"/>
            <a:ext cx="7772400" cy="6400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4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9DE04-7BA5-814E-A082-C850894550BF}"/>
              </a:ext>
            </a:extLst>
          </p:cNvPr>
          <p:cNvGrpSpPr/>
          <p:nvPr userDrawn="1"/>
        </p:nvGrpSpPr>
        <p:grpSpPr>
          <a:xfrm>
            <a:off x="-3204" y="2286"/>
            <a:ext cx="9150409" cy="5138928"/>
            <a:chOff x="-3204" y="2286"/>
            <a:chExt cx="9150409" cy="5138928"/>
          </a:xfrm>
        </p:grpSpPr>
        <p:sp>
          <p:nvSpPr>
            <p:cNvPr id="8" name="Graphic 14">
              <a:extLst>
                <a:ext uri="{FF2B5EF4-FFF2-40B4-BE49-F238E27FC236}">
                  <a16:creationId xmlns:a16="http://schemas.microsoft.com/office/drawing/2014/main" id="{74FDEE15-F83F-6245-8CCA-1D416E5A6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3204" y="2286"/>
              <a:ext cx="9150409" cy="5138928"/>
            </a:xfrm>
            <a:custGeom>
              <a:avLst/>
              <a:gdLst>
                <a:gd name="connsiteX0" fmla="*/ 1534859 w 6858380"/>
                <a:gd name="connsiteY0" fmla="*/ 3492365 h 3851710"/>
                <a:gd name="connsiteX1" fmla="*/ 1174814 w 6858380"/>
                <a:gd name="connsiteY1" fmla="*/ 3851521 h 3851710"/>
                <a:gd name="connsiteX2" fmla="*/ 1154621 w 6858380"/>
                <a:gd name="connsiteY2" fmla="*/ 3851521 h 3851710"/>
                <a:gd name="connsiteX3" fmla="*/ 1514666 w 6858380"/>
                <a:gd name="connsiteY3" fmla="*/ 3492365 h 3851710"/>
                <a:gd name="connsiteX4" fmla="*/ 1976533 w 6858380"/>
                <a:gd name="connsiteY4" fmla="*/ 3492365 h 3851710"/>
                <a:gd name="connsiteX5" fmla="*/ 1860995 w 6858380"/>
                <a:gd name="connsiteY5" fmla="*/ 3607618 h 3851710"/>
                <a:gd name="connsiteX6" fmla="*/ 1621060 w 6858380"/>
                <a:gd name="connsiteY6" fmla="*/ 3607618 h 3851710"/>
                <a:gd name="connsiteX7" fmla="*/ 1621060 w 6858380"/>
                <a:gd name="connsiteY7" fmla="*/ 3492365 h 3851710"/>
                <a:gd name="connsiteX8" fmla="*/ 1606772 w 6858380"/>
                <a:gd name="connsiteY8" fmla="*/ 3492365 h 3851710"/>
                <a:gd name="connsiteX9" fmla="*/ 1606772 w 6858380"/>
                <a:gd name="connsiteY9" fmla="*/ 3607618 h 3851710"/>
                <a:gd name="connsiteX10" fmla="*/ 1606106 w 6858380"/>
                <a:gd name="connsiteY10" fmla="*/ 3607618 h 3851710"/>
                <a:gd name="connsiteX11" fmla="*/ 1606106 w 6858380"/>
                <a:gd name="connsiteY11" fmla="*/ 3851521 h 3851710"/>
                <a:gd name="connsiteX12" fmla="*/ 1621060 w 6858380"/>
                <a:gd name="connsiteY12" fmla="*/ 3851521 h 3851710"/>
                <a:gd name="connsiteX13" fmla="*/ 1621060 w 6858380"/>
                <a:gd name="connsiteY13" fmla="*/ 3847340 h 3851710"/>
                <a:gd name="connsiteX14" fmla="*/ 1855184 w 6858380"/>
                <a:gd name="connsiteY14" fmla="*/ 3613794 h 3851710"/>
                <a:gd name="connsiteX15" fmla="*/ 1855184 w 6858380"/>
                <a:gd name="connsiteY15" fmla="*/ 3851331 h 3851710"/>
                <a:gd name="connsiteX16" fmla="*/ 1869472 w 6858380"/>
                <a:gd name="connsiteY16" fmla="*/ 3851331 h 3851710"/>
                <a:gd name="connsiteX17" fmla="*/ 1869472 w 6858380"/>
                <a:gd name="connsiteY17" fmla="*/ 3619305 h 3851710"/>
                <a:gd name="connsiteX18" fmla="*/ 1996726 w 6858380"/>
                <a:gd name="connsiteY18" fmla="*/ 3492365 h 3851710"/>
                <a:gd name="connsiteX19" fmla="*/ 360045 w 6858380"/>
                <a:gd name="connsiteY19" fmla="*/ 1858870 h 3851710"/>
                <a:gd name="connsiteX20" fmla="*/ 264795 w 6858380"/>
                <a:gd name="connsiteY20" fmla="*/ 1858870 h 3851710"/>
                <a:gd name="connsiteX21" fmla="*/ 360045 w 6858380"/>
                <a:gd name="connsiteY21" fmla="*/ 1763855 h 3851710"/>
                <a:gd name="connsiteX22" fmla="*/ 360045 w 6858380"/>
                <a:gd name="connsiteY22" fmla="*/ 1280705 h 3851710"/>
                <a:gd name="connsiteX23" fmla="*/ 38672 w 6858380"/>
                <a:gd name="connsiteY23" fmla="*/ 1280705 h 3851710"/>
                <a:gd name="connsiteX24" fmla="*/ 360045 w 6858380"/>
                <a:gd name="connsiteY24" fmla="*/ 960220 h 3851710"/>
                <a:gd name="connsiteX25" fmla="*/ 360045 w 6858380"/>
                <a:gd name="connsiteY25" fmla="*/ 940077 h 3851710"/>
                <a:gd name="connsiteX26" fmla="*/ 4191 w 6858380"/>
                <a:gd name="connsiteY26" fmla="*/ 1294957 h 3851710"/>
                <a:gd name="connsiteX27" fmla="*/ 348044 w 6858380"/>
                <a:gd name="connsiteY27" fmla="*/ 1294957 h 3851710"/>
                <a:gd name="connsiteX28" fmla="*/ 0 w 6858380"/>
                <a:gd name="connsiteY28" fmla="*/ 1642141 h 3851710"/>
                <a:gd name="connsiteX29" fmla="*/ 0 w 6858380"/>
                <a:gd name="connsiteY29" fmla="*/ 1873122 h 3851710"/>
                <a:gd name="connsiteX30" fmla="*/ 333375 w 6858380"/>
                <a:gd name="connsiteY30" fmla="*/ 1873122 h 3851710"/>
                <a:gd name="connsiteX31" fmla="*/ 0 w 6858380"/>
                <a:gd name="connsiteY31" fmla="*/ 2205674 h 3851710"/>
                <a:gd name="connsiteX32" fmla="*/ 0 w 6858380"/>
                <a:gd name="connsiteY32" fmla="*/ 2225817 h 3851710"/>
                <a:gd name="connsiteX33" fmla="*/ 360045 w 6858380"/>
                <a:gd name="connsiteY33" fmla="*/ 1866661 h 3851710"/>
                <a:gd name="connsiteX34" fmla="*/ 2246662 w 6858380"/>
                <a:gd name="connsiteY34" fmla="*/ 926965 h 3851710"/>
                <a:gd name="connsiteX35" fmla="*/ 2673001 w 6858380"/>
                <a:gd name="connsiteY35" fmla="*/ 501773 h 3851710"/>
                <a:gd name="connsiteX36" fmla="*/ 3114675 w 6858380"/>
                <a:gd name="connsiteY36" fmla="*/ 501773 h 3851710"/>
                <a:gd name="connsiteX37" fmla="*/ 2688336 w 6858380"/>
                <a:gd name="connsiteY37" fmla="*/ 926965 h 3851710"/>
                <a:gd name="connsiteX38" fmla="*/ 3178588 w 6858380"/>
                <a:gd name="connsiteY38" fmla="*/ 926965 h 3851710"/>
                <a:gd name="connsiteX39" fmla="*/ 3379946 w 6858380"/>
                <a:gd name="connsiteY39" fmla="*/ 726103 h 3851710"/>
                <a:gd name="connsiteX40" fmla="*/ 3379946 w 6858380"/>
                <a:gd name="connsiteY40" fmla="*/ 926965 h 3851710"/>
                <a:gd name="connsiteX41" fmla="*/ 3394234 w 6858380"/>
                <a:gd name="connsiteY41" fmla="*/ 926965 h 3851710"/>
                <a:gd name="connsiteX42" fmla="*/ 3394234 w 6858380"/>
                <a:gd name="connsiteY42" fmla="*/ 704060 h 3851710"/>
                <a:gd name="connsiteX43" fmla="*/ 3478721 w 6858380"/>
                <a:gd name="connsiteY43" fmla="*/ 619782 h 3851710"/>
                <a:gd name="connsiteX44" fmla="*/ 3478721 w 6858380"/>
                <a:gd name="connsiteY44" fmla="*/ 138912 h 3851710"/>
                <a:gd name="connsiteX45" fmla="*/ 3129248 w 6858380"/>
                <a:gd name="connsiteY45" fmla="*/ 487521 h 3851710"/>
                <a:gd name="connsiteX46" fmla="*/ 2667000 w 6858380"/>
                <a:gd name="connsiteY46" fmla="*/ 487521 h 3851710"/>
                <a:gd name="connsiteX47" fmla="*/ 2226469 w 6858380"/>
                <a:gd name="connsiteY47" fmla="*/ 926965 h 3851710"/>
                <a:gd name="connsiteX48" fmla="*/ 5257800 w 6858380"/>
                <a:gd name="connsiteY48" fmla="*/ 926965 h 3851710"/>
                <a:gd name="connsiteX49" fmla="*/ 5476875 w 6858380"/>
                <a:gd name="connsiteY49" fmla="*/ 708430 h 3851710"/>
                <a:gd name="connsiteX50" fmla="*/ 5476875 w 6858380"/>
                <a:gd name="connsiteY50" fmla="*/ 926965 h 3851710"/>
                <a:gd name="connsiteX51" fmla="*/ 5491163 w 6858380"/>
                <a:gd name="connsiteY51" fmla="*/ 926965 h 3851710"/>
                <a:gd name="connsiteX52" fmla="*/ 5491163 w 6858380"/>
                <a:gd name="connsiteY52" fmla="*/ 673845 h 3851710"/>
                <a:gd name="connsiteX53" fmla="*/ 5237512 w 6858380"/>
                <a:gd name="connsiteY53" fmla="*/ 926965 h 3851710"/>
                <a:gd name="connsiteX54" fmla="*/ 378524 w 6858380"/>
                <a:gd name="connsiteY54" fmla="*/ 926965 h 3851710"/>
                <a:gd name="connsiteX55" fmla="*/ 378524 w 6858380"/>
                <a:gd name="connsiteY55" fmla="*/ 921644 h 3851710"/>
                <a:gd name="connsiteX56" fmla="*/ 373190 w 6858380"/>
                <a:gd name="connsiteY56" fmla="*/ 926965 h 3851710"/>
                <a:gd name="connsiteX57" fmla="*/ 3259646 w 6858380"/>
                <a:gd name="connsiteY57" fmla="*/ 3492365 h 3851710"/>
                <a:gd name="connsiteX58" fmla="*/ 2889028 w 6858380"/>
                <a:gd name="connsiteY58" fmla="*/ 3844775 h 3851710"/>
                <a:gd name="connsiteX59" fmla="*/ 2889028 w 6858380"/>
                <a:gd name="connsiteY59" fmla="*/ 3521059 h 3851710"/>
                <a:gd name="connsiteX60" fmla="*/ 2917603 w 6858380"/>
                <a:gd name="connsiteY60" fmla="*/ 3492555 h 3851710"/>
                <a:gd name="connsiteX61" fmla="*/ 2435733 w 6858380"/>
                <a:gd name="connsiteY61" fmla="*/ 3492555 h 3851710"/>
                <a:gd name="connsiteX62" fmla="*/ 2075688 w 6858380"/>
                <a:gd name="connsiteY62" fmla="*/ 3851711 h 3851710"/>
                <a:gd name="connsiteX63" fmla="*/ 2557748 w 6858380"/>
                <a:gd name="connsiteY63" fmla="*/ 3851711 h 3851710"/>
                <a:gd name="connsiteX64" fmla="*/ 2874740 w 6858380"/>
                <a:gd name="connsiteY64" fmla="*/ 3535501 h 3851710"/>
                <a:gd name="connsiteX65" fmla="*/ 2874740 w 6858380"/>
                <a:gd name="connsiteY65" fmla="*/ 3851711 h 3851710"/>
                <a:gd name="connsiteX66" fmla="*/ 2902649 w 6858380"/>
                <a:gd name="connsiteY66" fmla="*/ 3851711 h 3851710"/>
                <a:gd name="connsiteX67" fmla="*/ 3280315 w 6858380"/>
                <a:gd name="connsiteY67" fmla="*/ 3492555 h 3851710"/>
                <a:gd name="connsiteX68" fmla="*/ 1176147 w 6858380"/>
                <a:gd name="connsiteY68" fmla="*/ 3492840 h 3851710"/>
                <a:gd name="connsiteX69" fmla="*/ 816578 w 6858380"/>
                <a:gd name="connsiteY69" fmla="*/ 3851521 h 3851710"/>
                <a:gd name="connsiteX70" fmla="*/ 796385 w 6858380"/>
                <a:gd name="connsiteY70" fmla="*/ 3851521 h 3851710"/>
                <a:gd name="connsiteX71" fmla="*/ 1141667 w 6858380"/>
                <a:gd name="connsiteY71" fmla="*/ 3507092 h 3851710"/>
                <a:gd name="connsiteX72" fmla="*/ 704183 w 6858380"/>
                <a:gd name="connsiteY72" fmla="*/ 3507092 h 3851710"/>
                <a:gd name="connsiteX73" fmla="*/ 704183 w 6858380"/>
                <a:gd name="connsiteY73" fmla="*/ 3851521 h 3851710"/>
                <a:gd name="connsiteX74" fmla="*/ 689896 w 6858380"/>
                <a:gd name="connsiteY74" fmla="*/ 3851521 h 3851710"/>
                <a:gd name="connsiteX75" fmla="*/ 689896 w 6858380"/>
                <a:gd name="connsiteY75" fmla="*/ 3515548 h 3851710"/>
                <a:gd name="connsiteX76" fmla="*/ 398717 w 6858380"/>
                <a:gd name="connsiteY76" fmla="*/ 3806294 h 3851710"/>
                <a:gd name="connsiteX77" fmla="*/ 353378 w 6858380"/>
                <a:gd name="connsiteY77" fmla="*/ 3851521 h 3851710"/>
                <a:gd name="connsiteX78" fmla="*/ 333375 w 6858380"/>
                <a:gd name="connsiteY78" fmla="*/ 3851521 h 3851710"/>
                <a:gd name="connsiteX79" fmla="*/ 342900 w 6858380"/>
                <a:gd name="connsiteY79" fmla="*/ 3842019 h 3851710"/>
                <a:gd name="connsiteX80" fmla="*/ 342900 w 6858380"/>
                <a:gd name="connsiteY80" fmla="*/ 3518969 h 3851710"/>
                <a:gd name="connsiteX81" fmla="*/ 9525 w 6858380"/>
                <a:gd name="connsiteY81" fmla="*/ 3851521 h 3851710"/>
                <a:gd name="connsiteX82" fmla="*/ 0 w 6858380"/>
                <a:gd name="connsiteY82" fmla="*/ 3851521 h 3851710"/>
                <a:gd name="connsiteX83" fmla="*/ 0 w 6858380"/>
                <a:gd name="connsiteY83" fmla="*/ 3840214 h 3851710"/>
                <a:gd name="connsiteX84" fmla="*/ 334518 w 6858380"/>
                <a:gd name="connsiteY84" fmla="*/ 3506522 h 3851710"/>
                <a:gd name="connsiteX85" fmla="*/ 122968 w 6858380"/>
                <a:gd name="connsiteY85" fmla="*/ 3507662 h 3851710"/>
                <a:gd name="connsiteX86" fmla="*/ 0 w 6858380"/>
                <a:gd name="connsiteY86" fmla="*/ 3630421 h 3851710"/>
                <a:gd name="connsiteX87" fmla="*/ 0 w 6858380"/>
                <a:gd name="connsiteY87" fmla="*/ 3149551 h 3851710"/>
                <a:gd name="connsiteX88" fmla="*/ 229934 w 6858380"/>
                <a:gd name="connsiteY88" fmla="*/ 2920185 h 3851710"/>
                <a:gd name="connsiteX89" fmla="*/ 0 w 6858380"/>
                <a:gd name="connsiteY89" fmla="*/ 2920185 h 3851710"/>
                <a:gd name="connsiteX90" fmla="*/ 0 w 6858380"/>
                <a:gd name="connsiteY90" fmla="*/ 2918475 h 3851710"/>
                <a:gd name="connsiteX91" fmla="*/ 253651 w 6858380"/>
                <a:gd name="connsiteY91" fmla="*/ 2665451 h 3851710"/>
                <a:gd name="connsiteX92" fmla="*/ 253651 w 6858380"/>
                <a:gd name="connsiteY92" fmla="*/ 2896527 h 3851710"/>
                <a:gd name="connsiteX93" fmla="*/ 360045 w 6858380"/>
                <a:gd name="connsiteY93" fmla="*/ 2790395 h 3851710"/>
                <a:gd name="connsiteX94" fmla="*/ 360045 w 6858380"/>
                <a:gd name="connsiteY94" fmla="*/ 3271170 h 3851710"/>
                <a:gd name="connsiteX95" fmla="*/ 252603 w 6858380"/>
                <a:gd name="connsiteY95" fmla="*/ 3378347 h 3851710"/>
                <a:gd name="connsiteX96" fmla="*/ 138303 w 6858380"/>
                <a:gd name="connsiteY96" fmla="*/ 3493410 h 3851710"/>
                <a:gd name="connsiteX97" fmla="*/ 348615 w 6858380"/>
                <a:gd name="connsiteY97" fmla="*/ 3492175 h 3851710"/>
                <a:gd name="connsiteX98" fmla="*/ 359759 w 6858380"/>
                <a:gd name="connsiteY98" fmla="*/ 3481058 h 3851710"/>
                <a:gd name="connsiteX99" fmla="*/ 359759 w 6858380"/>
                <a:gd name="connsiteY99" fmla="*/ 3492365 h 3851710"/>
                <a:gd name="connsiteX100" fmla="*/ 440626 w 6858380"/>
                <a:gd name="connsiteY100" fmla="*/ 3492365 h 3851710"/>
                <a:gd name="connsiteX101" fmla="*/ 440626 w 6858380"/>
                <a:gd name="connsiteY101" fmla="*/ 3494360 h 3851710"/>
                <a:gd name="connsiteX102" fmla="*/ 689896 w 6858380"/>
                <a:gd name="connsiteY102" fmla="*/ 3494360 h 3851710"/>
                <a:gd name="connsiteX103" fmla="*/ 689896 w 6858380"/>
                <a:gd name="connsiteY103" fmla="*/ 3492840 h 3851710"/>
                <a:gd name="connsiteX104" fmla="*/ 692753 w 6858380"/>
                <a:gd name="connsiteY104" fmla="*/ 3492840 h 3851710"/>
                <a:gd name="connsiteX105" fmla="*/ 692753 w 6858380"/>
                <a:gd name="connsiteY105" fmla="*/ 3492365 h 3851710"/>
                <a:gd name="connsiteX106" fmla="*/ 713423 w 6858380"/>
                <a:gd name="connsiteY106" fmla="*/ 3492365 h 3851710"/>
                <a:gd name="connsiteX107" fmla="*/ 712946 w 6858380"/>
                <a:gd name="connsiteY107" fmla="*/ 3492840 h 3851710"/>
                <a:gd name="connsiteX108" fmla="*/ 239363 w 6858380"/>
                <a:gd name="connsiteY108" fmla="*/ 2905933 h 3851710"/>
                <a:gd name="connsiteX109" fmla="*/ 239363 w 6858380"/>
                <a:gd name="connsiteY109" fmla="*/ 2699941 h 3851710"/>
                <a:gd name="connsiteX110" fmla="*/ 32861 w 6858380"/>
                <a:gd name="connsiteY110" fmla="*/ 2905933 h 3851710"/>
                <a:gd name="connsiteX111" fmla="*/ 676942 w 6858380"/>
                <a:gd name="connsiteY111" fmla="*/ 3508612 h 3851710"/>
                <a:gd name="connsiteX112" fmla="*/ 356902 w 6858380"/>
                <a:gd name="connsiteY112" fmla="*/ 3508612 h 3851710"/>
                <a:gd name="connsiteX113" fmla="*/ 356902 w 6858380"/>
                <a:gd name="connsiteY113" fmla="*/ 3827862 h 3851710"/>
                <a:gd name="connsiteX114" fmla="*/ 430435 w 6858380"/>
                <a:gd name="connsiteY114" fmla="*/ 3754510 h 3851710"/>
                <a:gd name="connsiteX115" fmla="*/ 6497955 w 6858380"/>
                <a:gd name="connsiteY115" fmla="*/ 1840437 h 3851710"/>
                <a:gd name="connsiteX116" fmla="*/ 6852476 w 6858380"/>
                <a:gd name="connsiteY116" fmla="*/ 1840437 h 3851710"/>
                <a:gd name="connsiteX117" fmla="*/ 6497955 w 6858380"/>
                <a:gd name="connsiteY117" fmla="*/ 2194082 h 3851710"/>
                <a:gd name="connsiteX118" fmla="*/ 6497955 w 6858380"/>
                <a:gd name="connsiteY118" fmla="*/ 2213845 h 3851710"/>
                <a:gd name="connsiteX119" fmla="*/ 6858000 w 6858380"/>
                <a:gd name="connsiteY119" fmla="*/ 1854689 h 3851710"/>
                <a:gd name="connsiteX120" fmla="*/ 6858000 w 6858380"/>
                <a:gd name="connsiteY120" fmla="*/ 1826185 h 3851710"/>
                <a:gd name="connsiteX121" fmla="*/ 6497955 w 6858380"/>
                <a:gd name="connsiteY121" fmla="*/ 1826185 h 3851710"/>
                <a:gd name="connsiteX122" fmla="*/ 6497955 w 6858380"/>
                <a:gd name="connsiteY122" fmla="*/ 3327514 h 3851710"/>
                <a:gd name="connsiteX123" fmla="*/ 6858000 w 6858380"/>
                <a:gd name="connsiteY123" fmla="*/ 2968358 h 3851710"/>
                <a:gd name="connsiteX124" fmla="*/ 6858000 w 6858380"/>
                <a:gd name="connsiteY124" fmla="*/ 2948215 h 3851710"/>
                <a:gd name="connsiteX125" fmla="*/ 6497955 w 6858380"/>
                <a:gd name="connsiteY125" fmla="*/ 3307371 h 3851710"/>
                <a:gd name="connsiteX126" fmla="*/ 6497955 w 6858380"/>
                <a:gd name="connsiteY126" fmla="*/ 2674952 h 3851710"/>
                <a:gd name="connsiteX127" fmla="*/ 6515481 w 6858380"/>
                <a:gd name="connsiteY127" fmla="*/ 2657470 h 3851710"/>
                <a:gd name="connsiteX128" fmla="*/ 6763131 w 6858380"/>
                <a:gd name="connsiteY128" fmla="*/ 2657470 h 3851710"/>
                <a:gd name="connsiteX129" fmla="*/ 6763131 w 6858380"/>
                <a:gd name="connsiteY129" fmla="*/ 2410431 h 3851710"/>
                <a:gd name="connsiteX130" fmla="*/ 6858381 w 6858380"/>
                <a:gd name="connsiteY130" fmla="*/ 2315416 h 3851710"/>
                <a:gd name="connsiteX131" fmla="*/ 6858381 w 6858380"/>
                <a:gd name="connsiteY131" fmla="*/ 2295273 h 3851710"/>
                <a:gd name="connsiteX132" fmla="*/ 6498336 w 6858380"/>
                <a:gd name="connsiteY132" fmla="*/ 2654429 h 3851710"/>
                <a:gd name="connsiteX133" fmla="*/ 6858000 w 6858380"/>
                <a:gd name="connsiteY133" fmla="*/ 12257 h 3851710"/>
                <a:gd name="connsiteX134" fmla="*/ 6425089 w 6858380"/>
                <a:gd name="connsiteY134" fmla="*/ 444099 h 3851710"/>
                <a:gd name="connsiteX135" fmla="*/ 6858000 w 6858380"/>
                <a:gd name="connsiteY135" fmla="*/ 444099 h 3851710"/>
                <a:gd name="connsiteX136" fmla="*/ 6858000 w 6858380"/>
                <a:gd name="connsiteY136" fmla="*/ 933711 h 3851710"/>
                <a:gd name="connsiteX137" fmla="*/ 6497955 w 6858380"/>
                <a:gd name="connsiteY137" fmla="*/ 1292867 h 3851710"/>
                <a:gd name="connsiteX138" fmla="*/ 6497955 w 6858380"/>
                <a:gd name="connsiteY138" fmla="*/ 926965 h 3851710"/>
                <a:gd name="connsiteX139" fmla="*/ 6400800 w 6858380"/>
                <a:gd name="connsiteY139" fmla="*/ 926965 h 3851710"/>
                <a:gd name="connsiteX140" fmla="*/ 6400800 w 6858380"/>
                <a:gd name="connsiteY140" fmla="*/ 908912 h 3851710"/>
                <a:gd name="connsiteX141" fmla="*/ 6852571 w 6858380"/>
                <a:gd name="connsiteY141" fmla="*/ 458351 h 3851710"/>
                <a:gd name="connsiteX142" fmla="*/ 6410801 w 6858380"/>
                <a:gd name="connsiteY142" fmla="*/ 458351 h 3851710"/>
                <a:gd name="connsiteX143" fmla="*/ 5941028 w 6858380"/>
                <a:gd name="connsiteY143" fmla="*/ 926965 h 3851710"/>
                <a:gd name="connsiteX144" fmla="*/ 5938838 w 6858380"/>
                <a:gd name="connsiteY144" fmla="*/ 926965 h 3851710"/>
                <a:gd name="connsiteX145" fmla="*/ 5938838 w 6858380"/>
                <a:gd name="connsiteY145" fmla="*/ 458351 h 3851710"/>
                <a:gd name="connsiteX146" fmla="*/ 5487162 w 6858380"/>
                <a:gd name="connsiteY146" fmla="*/ 458351 h 3851710"/>
                <a:gd name="connsiteX147" fmla="*/ 5476875 w 6858380"/>
                <a:gd name="connsiteY147" fmla="*/ 468423 h 3851710"/>
                <a:gd name="connsiteX148" fmla="*/ 5476875 w 6858380"/>
                <a:gd name="connsiteY148" fmla="*/ 468423 h 3851710"/>
                <a:gd name="connsiteX149" fmla="*/ 5017294 w 6858380"/>
                <a:gd name="connsiteY149" fmla="*/ 926965 h 3851710"/>
                <a:gd name="connsiteX150" fmla="*/ 4997101 w 6858380"/>
                <a:gd name="connsiteY150" fmla="*/ 926965 h 3851710"/>
                <a:gd name="connsiteX151" fmla="*/ 5476875 w 6858380"/>
                <a:gd name="connsiteY151" fmla="*/ 448185 h 3851710"/>
                <a:gd name="connsiteX152" fmla="*/ 5476875 w 6858380"/>
                <a:gd name="connsiteY152" fmla="*/ 7696 h 3851710"/>
                <a:gd name="connsiteX153" fmla="*/ 4555522 w 6858380"/>
                <a:gd name="connsiteY153" fmla="*/ 926965 h 3851710"/>
                <a:gd name="connsiteX154" fmla="*/ 4535234 w 6858380"/>
                <a:gd name="connsiteY154" fmla="*/ 926965 h 3851710"/>
                <a:gd name="connsiteX155" fmla="*/ 4553331 w 6858380"/>
                <a:gd name="connsiteY155" fmla="*/ 908912 h 3851710"/>
                <a:gd name="connsiteX156" fmla="*/ 4553331 w 6858380"/>
                <a:gd name="connsiteY156" fmla="*/ 468423 h 3851710"/>
                <a:gd name="connsiteX157" fmla="*/ 4553331 w 6858380"/>
                <a:gd name="connsiteY157" fmla="*/ 468423 h 3851710"/>
                <a:gd name="connsiteX158" fmla="*/ 4328446 w 6858380"/>
                <a:gd name="connsiteY158" fmla="*/ 692753 h 3851710"/>
                <a:gd name="connsiteX159" fmla="*/ 4328446 w 6858380"/>
                <a:gd name="connsiteY159" fmla="*/ 692753 h 3851710"/>
                <a:gd name="connsiteX160" fmla="*/ 4326636 w 6858380"/>
                <a:gd name="connsiteY160" fmla="*/ 694368 h 3851710"/>
                <a:gd name="connsiteX161" fmla="*/ 4105656 w 6858380"/>
                <a:gd name="connsiteY161" fmla="*/ 914898 h 3851710"/>
                <a:gd name="connsiteX162" fmla="*/ 4105656 w 6858380"/>
                <a:gd name="connsiteY162" fmla="*/ 926965 h 3851710"/>
                <a:gd name="connsiteX163" fmla="*/ 4073271 w 6858380"/>
                <a:gd name="connsiteY163" fmla="*/ 926965 h 3851710"/>
                <a:gd name="connsiteX164" fmla="*/ 4091369 w 6858380"/>
                <a:gd name="connsiteY164" fmla="*/ 909007 h 3851710"/>
                <a:gd name="connsiteX165" fmla="*/ 4091369 w 6858380"/>
                <a:gd name="connsiteY165" fmla="*/ 717077 h 3851710"/>
                <a:gd name="connsiteX166" fmla="*/ 3881057 w 6858380"/>
                <a:gd name="connsiteY166" fmla="*/ 926965 h 3851710"/>
                <a:gd name="connsiteX167" fmla="*/ 3860864 w 6858380"/>
                <a:gd name="connsiteY167" fmla="*/ 926965 h 3851710"/>
                <a:gd name="connsiteX168" fmla="*/ 3861435 w 6858380"/>
                <a:gd name="connsiteY168" fmla="*/ 926394 h 3851710"/>
                <a:gd name="connsiteX169" fmla="*/ 3861435 w 6858380"/>
                <a:gd name="connsiteY169" fmla="*/ 487426 h 3851710"/>
                <a:gd name="connsiteX170" fmla="*/ 3420809 w 6858380"/>
                <a:gd name="connsiteY170" fmla="*/ 926965 h 3851710"/>
                <a:gd name="connsiteX171" fmla="*/ 3400425 w 6858380"/>
                <a:gd name="connsiteY171" fmla="*/ 926965 h 3851710"/>
                <a:gd name="connsiteX172" fmla="*/ 3875723 w 6858380"/>
                <a:gd name="connsiteY172" fmla="*/ 453031 h 3851710"/>
                <a:gd name="connsiteX173" fmla="*/ 3875723 w 6858380"/>
                <a:gd name="connsiteY173" fmla="*/ 912142 h 3851710"/>
                <a:gd name="connsiteX174" fmla="*/ 4091464 w 6858380"/>
                <a:gd name="connsiteY174" fmla="*/ 696934 h 3851710"/>
                <a:gd name="connsiteX175" fmla="*/ 4091464 w 6858380"/>
                <a:gd name="connsiteY175" fmla="*/ 448280 h 3851710"/>
                <a:gd name="connsiteX176" fmla="*/ 4540854 w 6858380"/>
                <a:gd name="connsiteY176" fmla="*/ 0 h 3851710"/>
                <a:gd name="connsiteX177" fmla="*/ 4567619 w 6858380"/>
                <a:gd name="connsiteY177" fmla="*/ 0 h 3851710"/>
                <a:gd name="connsiteX178" fmla="*/ 4567619 w 6858380"/>
                <a:gd name="connsiteY178" fmla="*/ 433933 h 3851710"/>
                <a:gd name="connsiteX179" fmla="*/ 5002340 w 6858380"/>
                <a:gd name="connsiteY179" fmla="*/ 0 h 3851710"/>
                <a:gd name="connsiteX180" fmla="*/ 5002340 w 6858380"/>
                <a:gd name="connsiteY180" fmla="*/ 0 h 3851710"/>
                <a:gd name="connsiteX181" fmla="*/ 5022628 w 6858380"/>
                <a:gd name="connsiteY181" fmla="*/ 0 h 3851710"/>
                <a:gd name="connsiteX182" fmla="*/ 4796409 w 6858380"/>
                <a:gd name="connsiteY182" fmla="*/ 225850 h 3851710"/>
                <a:gd name="connsiteX183" fmla="*/ 4567809 w 6858380"/>
                <a:gd name="connsiteY183" fmla="*/ 453886 h 3851710"/>
                <a:gd name="connsiteX184" fmla="*/ 4567809 w 6858380"/>
                <a:gd name="connsiteY184" fmla="*/ 894660 h 3851710"/>
                <a:gd name="connsiteX185" fmla="*/ 5444109 w 6858380"/>
                <a:gd name="connsiteY185" fmla="*/ 20523 h 3851710"/>
                <a:gd name="connsiteX186" fmla="*/ 5464588 w 6858380"/>
                <a:gd name="connsiteY186" fmla="*/ 0 h 3851710"/>
                <a:gd name="connsiteX187" fmla="*/ 5953125 w 6858380"/>
                <a:gd name="connsiteY187" fmla="*/ 0 h 3851710"/>
                <a:gd name="connsiteX188" fmla="*/ 5953125 w 6858380"/>
                <a:gd name="connsiteY188" fmla="*/ 434028 h 3851710"/>
                <a:gd name="connsiteX189" fmla="*/ 6388227 w 6858380"/>
                <a:gd name="connsiteY189" fmla="*/ 0 h 3851710"/>
                <a:gd name="connsiteX190" fmla="*/ 6408420 w 6858380"/>
                <a:gd name="connsiteY190" fmla="*/ 0 h 3851710"/>
                <a:gd name="connsiteX191" fmla="*/ 5953125 w 6858380"/>
                <a:gd name="connsiteY191" fmla="*/ 454171 h 3851710"/>
                <a:gd name="connsiteX192" fmla="*/ 5953125 w 6858380"/>
                <a:gd name="connsiteY192" fmla="*/ 894660 h 3851710"/>
                <a:gd name="connsiteX193" fmla="*/ 6850094 w 6858380"/>
                <a:gd name="connsiteY193" fmla="*/ 0 h 3851710"/>
                <a:gd name="connsiteX194" fmla="*/ 6858000 w 6858380"/>
                <a:gd name="connsiteY194" fmla="*/ 0 h 3851710"/>
                <a:gd name="connsiteX195" fmla="*/ 4552950 w 6858380"/>
                <a:gd name="connsiteY195" fmla="*/ 7696 h 3851710"/>
                <a:gd name="connsiteX196" fmla="*/ 4105275 w 6858380"/>
                <a:gd name="connsiteY196" fmla="*/ 454266 h 3851710"/>
                <a:gd name="connsiteX197" fmla="*/ 4105275 w 6858380"/>
                <a:gd name="connsiteY197" fmla="*/ 692753 h 3851710"/>
                <a:gd name="connsiteX198" fmla="*/ 4307777 w 6858380"/>
                <a:gd name="connsiteY198" fmla="*/ 692753 h 3851710"/>
                <a:gd name="connsiteX199" fmla="*/ 4552950 w 6858380"/>
                <a:gd name="connsiteY199" fmla="*/ 448185 h 3851710"/>
                <a:gd name="connsiteX200" fmla="*/ 5938838 w 6858380"/>
                <a:gd name="connsiteY200" fmla="*/ 7696 h 3851710"/>
                <a:gd name="connsiteX201" fmla="*/ 5719763 w 6858380"/>
                <a:gd name="connsiteY201" fmla="*/ 226230 h 3851710"/>
                <a:gd name="connsiteX202" fmla="*/ 5500688 w 6858380"/>
                <a:gd name="connsiteY202" fmla="*/ 444764 h 3851710"/>
                <a:gd name="connsiteX203" fmla="*/ 5938838 w 6858380"/>
                <a:gd name="connsiteY203" fmla="*/ 444764 h 3851710"/>
                <a:gd name="connsiteX204" fmla="*/ 6497955 w 6858380"/>
                <a:gd name="connsiteY204" fmla="*/ 1753498 h 3851710"/>
                <a:gd name="connsiteX205" fmla="*/ 6858000 w 6858380"/>
                <a:gd name="connsiteY205" fmla="*/ 1394342 h 3851710"/>
                <a:gd name="connsiteX206" fmla="*/ 6858000 w 6858380"/>
                <a:gd name="connsiteY206" fmla="*/ 1374199 h 3851710"/>
                <a:gd name="connsiteX207" fmla="*/ 6497955 w 6858380"/>
                <a:gd name="connsiteY207" fmla="*/ 1733355 h 3851710"/>
                <a:gd name="connsiteX208" fmla="*/ 3586924 w 6858380"/>
                <a:gd name="connsiteY208" fmla="*/ 3492270 h 3851710"/>
                <a:gd name="connsiteX209" fmla="*/ 3226880 w 6858380"/>
                <a:gd name="connsiteY209" fmla="*/ 3851426 h 3851710"/>
                <a:gd name="connsiteX210" fmla="*/ 3247073 w 6858380"/>
                <a:gd name="connsiteY210" fmla="*/ 3851426 h 3851710"/>
                <a:gd name="connsiteX211" fmla="*/ 3607118 w 6858380"/>
                <a:gd name="connsiteY211" fmla="*/ 3492270 h 3851710"/>
                <a:gd name="connsiteX212" fmla="*/ 6199156 w 6858380"/>
                <a:gd name="connsiteY212" fmla="*/ 3626526 h 3851710"/>
                <a:gd name="connsiteX213" fmla="*/ 6334125 w 6858380"/>
                <a:gd name="connsiteY213" fmla="*/ 3492365 h 3851710"/>
                <a:gd name="connsiteX214" fmla="*/ 6312885 w 6858380"/>
                <a:gd name="connsiteY214" fmla="*/ 3492365 h 3851710"/>
                <a:gd name="connsiteX215" fmla="*/ 6163628 w 6858380"/>
                <a:gd name="connsiteY215" fmla="*/ 3640873 h 3851710"/>
                <a:gd name="connsiteX216" fmla="*/ 6164676 w 6858380"/>
                <a:gd name="connsiteY216" fmla="*/ 3640873 h 3851710"/>
                <a:gd name="connsiteX217" fmla="*/ 5953125 w 6858380"/>
                <a:gd name="connsiteY217" fmla="*/ 3851521 h 3851710"/>
                <a:gd name="connsiteX218" fmla="*/ 5973318 w 6858380"/>
                <a:gd name="connsiteY218" fmla="*/ 3851521 h 3851710"/>
                <a:gd name="connsiteX219" fmla="*/ 6184487 w 6858380"/>
                <a:gd name="connsiteY219" fmla="*/ 3640873 h 3851710"/>
                <a:gd name="connsiteX220" fmla="*/ 6625685 w 6858380"/>
                <a:gd name="connsiteY220" fmla="*/ 3640873 h 3851710"/>
                <a:gd name="connsiteX221" fmla="*/ 6414516 w 6858380"/>
                <a:gd name="connsiteY221" fmla="*/ 3851521 h 3851710"/>
                <a:gd name="connsiteX222" fmla="*/ 6665595 w 6858380"/>
                <a:gd name="connsiteY222" fmla="*/ 3851521 h 3851710"/>
                <a:gd name="connsiteX223" fmla="*/ 6858000 w 6858380"/>
                <a:gd name="connsiteY223" fmla="*/ 3659971 h 3851710"/>
                <a:gd name="connsiteX224" fmla="*/ 6858000 w 6858380"/>
                <a:gd name="connsiteY224" fmla="*/ 3639828 h 3851710"/>
                <a:gd name="connsiteX225" fmla="*/ 6650451 w 6858380"/>
                <a:gd name="connsiteY225" fmla="*/ 3846865 h 3851710"/>
                <a:gd name="connsiteX226" fmla="*/ 6650451 w 6858380"/>
                <a:gd name="connsiteY226" fmla="*/ 3636122 h 3851710"/>
                <a:gd name="connsiteX227" fmla="*/ 6858000 w 6858380"/>
                <a:gd name="connsiteY227" fmla="*/ 3429085 h 3851710"/>
                <a:gd name="connsiteX228" fmla="*/ 6858000 w 6858380"/>
                <a:gd name="connsiteY228" fmla="*/ 3408942 h 3851710"/>
                <a:gd name="connsiteX229" fmla="*/ 6639687 w 6858380"/>
                <a:gd name="connsiteY229" fmla="*/ 3626621 h 3851710"/>
                <a:gd name="connsiteX230" fmla="*/ 5050918 w 6858380"/>
                <a:gd name="connsiteY230" fmla="*/ 3492365 h 3851710"/>
                <a:gd name="connsiteX231" fmla="*/ 4690872 w 6858380"/>
                <a:gd name="connsiteY231" fmla="*/ 3851521 h 3851710"/>
                <a:gd name="connsiteX232" fmla="*/ 4711065 w 6858380"/>
                <a:gd name="connsiteY232" fmla="*/ 3851521 h 3851710"/>
                <a:gd name="connsiteX233" fmla="*/ 5071110 w 6858380"/>
                <a:gd name="connsiteY233" fmla="*/ 3492365 h 3851710"/>
                <a:gd name="connsiteX234" fmla="*/ 4589050 w 6858380"/>
                <a:gd name="connsiteY234" fmla="*/ 3492365 h 3851710"/>
                <a:gd name="connsiteX235" fmla="*/ 4235006 w 6858380"/>
                <a:gd name="connsiteY235" fmla="*/ 3845630 h 3851710"/>
                <a:gd name="connsiteX236" fmla="*/ 4235006 w 6858380"/>
                <a:gd name="connsiteY236" fmla="*/ 3492365 h 3851710"/>
                <a:gd name="connsiteX237" fmla="*/ 3678174 w 6858380"/>
                <a:gd name="connsiteY237" fmla="*/ 3492365 h 3851710"/>
                <a:gd name="connsiteX238" fmla="*/ 3678174 w 6858380"/>
                <a:gd name="connsiteY238" fmla="*/ 3851521 h 3851710"/>
                <a:gd name="connsiteX239" fmla="*/ 3881533 w 6858380"/>
                <a:gd name="connsiteY239" fmla="*/ 3851521 h 3851710"/>
                <a:gd name="connsiteX240" fmla="*/ 4220718 w 6858380"/>
                <a:gd name="connsiteY240" fmla="*/ 3513173 h 3851710"/>
                <a:gd name="connsiteX241" fmla="*/ 4220718 w 6858380"/>
                <a:gd name="connsiteY241" fmla="*/ 3851521 h 3851710"/>
                <a:gd name="connsiteX242" fmla="*/ 4249293 w 6858380"/>
                <a:gd name="connsiteY242" fmla="*/ 3851521 h 3851710"/>
                <a:gd name="connsiteX243" fmla="*/ 4609338 w 6858380"/>
                <a:gd name="connsiteY243" fmla="*/ 3492365 h 3851710"/>
                <a:gd name="connsiteX244" fmla="*/ 5851684 w 6858380"/>
                <a:gd name="connsiteY244" fmla="*/ 3492365 h 3851710"/>
                <a:gd name="connsiteX245" fmla="*/ 5497354 w 6858380"/>
                <a:gd name="connsiteY245" fmla="*/ 3845915 h 3851710"/>
                <a:gd name="connsiteX246" fmla="*/ 5497354 w 6858380"/>
                <a:gd name="connsiteY246" fmla="*/ 3492365 h 3851710"/>
                <a:gd name="connsiteX247" fmla="*/ 5391150 w 6858380"/>
                <a:gd name="connsiteY247" fmla="*/ 3492365 h 3851710"/>
                <a:gd name="connsiteX248" fmla="*/ 5031105 w 6858380"/>
                <a:gd name="connsiteY248" fmla="*/ 3851521 h 3851710"/>
                <a:gd name="connsiteX249" fmla="*/ 5512118 w 6858380"/>
                <a:gd name="connsiteY249" fmla="*/ 3851521 h 3851710"/>
                <a:gd name="connsiteX250" fmla="*/ 5872163 w 6858380"/>
                <a:gd name="connsiteY250" fmla="*/ 3492365 h 385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6858380" h="3851710">
                  <a:moveTo>
                    <a:pt x="1534859" y="3492365"/>
                  </a:moveTo>
                  <a:lnTo>
                    <a:pt x="1174814" y="3851521"/>
                  </a:lnTo>
                  <a:lnTo>
                    <a:pt x="1154621" y="3851521"/>
                  </a:lnTo>
                  <a:lnTo>
                    <a:pt x="1514666" y="3492365"/>
                  </a:lnTo>
                  <a:close/>
                  <a:moveTo>
                    <a:pt x="1976533" y="3492365"/>
                  </a:moveTo>
                  <a:lnTo>
                    <a:pt x="1860995" y="3607618"/>
                  </a:lnTo>
                  <a:lnTo>
                    <a:pt x="1621060" y="3607618"/>
                  </a:lnTo>
                  <a:lnTo>
                    <a:pt x="1621060" y="3492365"/>
                  </a:lnTo>
                  <a:lnTo>
                    <a:pt x="1606772" y="3492365"/>
                  </a:lnTo>
                  <a:lnTo>
                    <a:pt x="1606772" y="3607618"/>
                  </a:lnTo>
                  <a:lnTo>
                    <a:pt x="1606106" y="3607618"/>
                  </a:lnTo>
                  <a:lnTo>
                    <a:pt x="1606106" y="3851521"/>
                  </a:lnTo>
                  <a:lnTo>
                    <a:pt x="1621060" y="3851521"/>
                  </a:lnTo>
                  <a:lnTo>
                    <a:pt x="1621060" y="3847340"/>
                  </a:lnTo>
                  <a:lnTo>
                    <a:pt x="1855184" y="3613794"/>
                  </a:lnTo>
                  <a:lnTo>
                    <a:pt x="1855184" y="3851331"/>
                  </a:lnTo>
                  <a:lnTo>
                    <a:pt x="1869472" y="3851331"/>
                  </a:lnTo>
                  <a:lnTo>
                    <a:pt x="1869472" y="3619305"/>
                  </a:lnTo>
                  <a:lnTo>
                    <a:pt x="1996726" y="3492365"/>
                  </a:lnTo>
                  <a:close/>
                  <a:moveTo>
                    <a:pt x="360045" y="1858870"/>
                  </a:moveTo>
                  <a:lnTo>
                    <a:pt x="264795" y="1858870"/>
                  </a:lnTo>
                  <a:lnTo>
                    <a:pt x="360045" y="1763855"/>
                  </a:lnTo>
                  <a:lnTo>
                    <a:pt x="360045" y="1280705"/>
                  </a:lnTo>
                  <a:lnTo>
                    <a:pt x="38672" y="1280705"/>
                  </a:lnTo>
                  <a:lnTo>
                    <a:pt x="360045" y="960220"/>
                  </a:lnTo>
                  <a:lnTo>
                    <a:pt x="360045" y="940077"/>
                  </a:lnTo>
                  <a:lnTo>
                    <a:pt x="4191" y="1294957"/>
                  </a:lnTo>
                  <a:lnTo>
                    <a:pt x="348044" y="1294957"/>
                  </a:lnTo>
                  <a:lnTo>
                    <a:pt x="0" y="1642141"/>
                  </a:lnTo>
                  <a:lnTo>
                    <a:pt x="0" y="1873122"/>
                  </a:lnTo>
                  <a:lnTo>
                    <a:pt x="333375" y="1873122"/>
                  </a:lnTo>
                  <a:lnTo>
                    <a:pt x="0" y="2205674"/>
                  </a:lnTo>
                  <a:lnTo>
                    <a:pt x="0" y="2225817"/>
                  </a:lnTo>
                  <a:lnTo>
                    <a:pt x="360045" y="1866661"/>
                  </a:lnTo>
                  <a:close/>
                  <a:moveTo>
                    <a:pt x="2246662" y="926965"/>
                  </a:moveTo>
                  <a:lnTo>
                    <a:pt x="2673001" y="501773"/>
                  </a:lnTo>
                  <a:lnTo>
                    <a:pt x="3114675" y="501773"/>
                  </a:lnTo>
                  <a:lnTo>
                    <a:pt x="2688336" y="926965"/>
                  </a:lnTo>
                  <a:lnTo>
                    <a:pt x="3178588" y="926965"/>
                  </a:lnTo>
                  <a:lnTo>
                    <a:pt x="3379946" y="726103"/>
                  </a:lnTo>
                  <a:lnTo>
                    <a:pt x="3379946" y="926965"/>
                  </a:lnTo>
                  <a:lnTo>
                    <a:pt x="3394234" y="926965"/>
                  </a:lnTo>
                  <a:lnTo>
                    <a:pt x="3394234" y="704060"/>
                  </a:lnTo>
                  <a:lnTo>
                    <a:pt x="3478721" y="619782"/>
                  </a:lnTo>
                  <a:lnTo>
                    <a:pt x="3478721" y="138912"/>
                  </a:lnTo>
                  <a:lnTo>
                    <a:pt x="3129248" y="487521"/>
                  </a:lnTo>
                  <a:lnTo>
                    <a:pt x="2667000" y="487521"/>
                  </a:lnTo>
                  <a:lnTo>
                    <a:pt x="2226469" y="926965"/>
                  </a:lnTo>
                  <a:close/>
                  <a:moveTo>
                    <a:pt x="5257800" y="926965"/>
                  </a:moveTo>
                  <a:lnTo>
                    <a:pt x="5476875" y="708430"/>
                  </a:lnTo>
                  <a:lnTo>
                    <a:pt x="5476875" y="926965"/>
                  </a:lnTo>
                  <a:lnTo>
                    <a:pt x="5491163" y="926965"/>
                  </a:lnTo>
                  <a:lnTo>
                    <a:pt x="5491163" y="673845"/>
                  </a:lnTo>
                  <a:lnTo>
                    <a:pt x="5237512" y="926965"/>
                  </a:lnTo>
                  <a:close/>
                  <a:moveTo>
                    <a:pt x="378524" y="926965"/>
                  </a:moveTo>
                  <a:lnTo>
                    <a:pt x="378524" y="921644"/>
                  </a:lnTo>
                  <a:lnTo>
                    <a:pt x="373190" y="926965"/>
                  </a:lnTo>
                  <a:close/>
                  <a:moveTo>
                    <a:pt x="3259646" y="3492365"/>
                  </a:moveTo>
                  <a:lnTo>
                    <a:pt x="2889028" y="3844775"/>
                  </a:lnTo>
                  <a:lnTo>
                    <a:pt x="2889028" y="3521059"/>
                  </a:lnTo>
                  <a:lnTo>
                    <a:pt x="2917603" y="3492555"/>
                  </a:lnTo>
                  <a:lnTo>
                    <a:pt x="2435733" y="3492555"/>
                  </a:lnTo>
                  <a:lnTo>
                    <a:pt x="2075688" y="3851711"/>
                  </a:lnTo>
                  <a:lnTo>
                    <a:pt x="2557748" y="3851711"/>
                  </a:lnTo>
                  <a:lnTo>
                    <a:pt x="2874740" y="3535501"/>
                  </a:lnTo>
                  <a:lnTo>
                    <a:pt x="2874740" y="3851711"/>
                  </a:lnTo>
                  <a:lnTo>
                    <a:pt x="2902649" y="3851711"/>
                  </a:lnTo>
                  <a:lnTo>
                    <a:pt x="3280315" y="3492555"/>
                  </a:lnTo>
                  <a:close/>
                  <a:moveTo>
                    <a:pt x="1176147" y="3492840"/>
                  </a:moveTo>
                  <a:lnTo>
                    <a:pt x="816578" y="3851521"/>
                  </a:lnTo>
                  <a:lnTo>
                    <a:pt x="796385" y="3851521"/>
                  </a:lnTo>
                  <a:lnTo>
                    <a:pt x="1141667" y="3507092"/>
                  </a:lnTo>
                  <a:lnTo>
                    <a:pt x="704183" y="3507092"/>
                  </a:lnTo>
                  <a:lnTo>
                    <a:pt x="704183" y="3851521"/>
                  </a:lnTo>
                  <a:lnTo>
                    <a:pt x="689896" y="3851521"/>
                  </a:lnTo>
                  <a:lnTo>
                    <a:pt x="689896" y="3515548"/>
                  </a:lnTo>
                  <a:lnTo>
                    <a:pt x="398717" y="3806294"/>
                  </a:lnTo>
                  <a:lnTo>
                    <a:pt x="353378" y="3851521"/>
                  </a:lnTo>
                  <a:lnTo>
                    <a:pt x="333375" y="3851521"/>
                  </a:lnTo>
                  <a:lnTo>
                    <a:pt x="342900" y="3842019"/>
                  </a:lnTo>
                  <a:lnTo>
                    <a:pt x="342900" y="3518969"/>
                  </a:lnTo>
                  <a:lnTo>
                    <a:pt x="9525" y="3851521"/>
                  </a:lnTo>
                  <a:lnTo>
                    <a:pt x="0" y="3851521"/>
                  </a:lnTo>
                  <a:lnTo>
                    <a:pt x="0" y="3840214"/>
                  </a:lnTo>
                  <a:lnTo>
                    <a:pt x="334518" y="3506522"/>
                  </a:lnTo>
                  <a:lnTo>
                    <a:pt x="122968" y="3507662"/>
                  </a:lnTo>
                  <a:lnTo>
                    <a:pt x="0" y="3630421"/>
                  </a:lnTo>
                  <a:lnTo>
                    <a:pt x="0" y="3149551"/>
                  </a:lnTo>
                  <a:lnTo>
                    <a:pt x="229934" y="2920185"/>
                  </a:lnTo>
                  <a:lnTo>
                    <a:pt x="0" y="2920185"/>
                  </a:lnTo>
                  <a:lnTo>
                    <a:pt x="0" y="2918475"/>
                  </a:lnTo>
                  <a:lnTo>
                    <a:pt x="253651" y="2665451"/>
                  </a:lnTo>
                  <a:lnTo>
                    <a:pt x="253651" y="2896527"/>
                  </a:lnTo>
                  <a:lnTo>
                    <a:pt x="360045" y="2790395"/>
                  </a:lnTo>
                  <a:lnTo>
                    <a:pt x="360045" y="3271170"/>
                  </a:lnTo>
                  <a:lnTo>
                    <a:pt x="252603" y="3378347"/>
                  </a:lnTo>
                  <a:lnTo>
                    <a:pt x="138303" y="3493410"/>
                  </a:lnTo>
                  <a:lnTo>
                    <a:pt x="348615" y="3492175"/>
                  </a:lnTo>
                  <a:lnTo>
                    <a:pt x="359759" y="3481058"/>
                  </a:lnTo>
                  <a:lnTo>
                    <a:pt x="359759" y="3492365"/>
                  </a:lnTo>
                  <a:lnTo>
                    <a:pt x="440626" y="3492365"/>
                  </a:lnTo>
                  <a:lnTo>
                    <a:pt x="440626" y="3494360"/>
                  </a:lnTo>
                  <a:lnTo>
                    <a:pt x="689896" y="3494360"/>
                  </a:lnTo>
                  <a:lnTo>
                    <a:pt x="689896" y="3492840"/>
                  </a:lnTo>
                  <a:lnTo>
                    <a:pt x="692753" y="3492840"/>
                  </a:lnTo>
                  <a:lnTo>
                    <a:pt x="692753" y="3492365"/>
                  </a:lnTo>
                  <a:lnTo>
                    <a:pt x="713423" y="3492365"/>
                  </a:lnTo>
                  <a:lnTo>
                    <a:pt x="712946" y="3492840"/>
                  </a:lnTo>
                  <a:close/>
                  <a:moveTo>
                    <a:pt x="239363" y="2905933"/>
                  </a:moveTo>
                  <a:lnTo>
                    <a:pt x="239363" y="2699941"/>
                  </a:lnTo>
                  <a:lnTo>
                    <a:pt x="32861" y="2905933"/>
                  </a:lnTo>
                  <a:close/>
                  <a:moveTo>
                    <a:pt x="676942" y="3508612"/>
                  </a:moveTo>
                  <a:lnTo>
                    <a:pt x="356902" y="3508612"/>
                  </a:lnTo>
                  <a:lnTo>
                    <a:pt x="356902" y="3827862"/>
                  </a:lnTo>
                  <a:lnTo>
                    <a:pt x="430435" y="3754510"/>
                  </a:lnTo>
                  <a:close/>
                  <a:moveTo>
                    <a:pt x="6497955" y="1840437"/>
                  </a:moveTo>
                  <a:lnTo>
                    <a:pt x="6852476" y="1840437"/>
                  </a:lnTo>
                  <a:lnTo>
                    <a:pt x="6497955" y="2194082"/>
                  </a:lnTo>
                  <a:lnTo>
                    <a:pt x="6497955" y="2213845"/>
                  </a:lnTo>
                  <a:lnTo>
                    <a:pt x="6858000" y="1854689"/>
                  </a:lnTo>
                  <a:lnTo>
                    <a:pt x="6858000" y="1826185"/>
                  </a:lnTo>
                  <a:lnTo>
                    <a:pt x="6497955" y="1826185"/>
                  </a:lnTo>
                  <a:close/>
                  <a:moveTo>
                    <a:pt x="6497955" y="3327514"/>
                  </a:moveTo>
                  <a:lnTo>
                    <a:pt x="6858000" y="2968358"/>
                  </a:lnTo>
                  <a:lnTo>
                    <a:pt x="6858000" y="2948215"/>
                  </a:lnTo>
                  <a:lnTo>
                    <a:pt x="6497955" y="3307371"/>
                  </a:lnTo>
                  <a:close/>
                  <a:moveTo>
                    <a:pt x="6497955" y="2674952"/>
                  </a:moveTo>
                  <a:lnTo>
                    <a:pt x="6515481" y="2657470"/>
                  </a:lnTo>
                  <a:lnTo>
                    <a:pt x="6763131" y="2657470"/>
                  </a:lnTo>
                  <a:lnTo>
                    <a:pt x="6763131" y="2410431"/>
                  </a:lnTo>
                  <a:lnTo>
                    <a:pt x="6858381" y="2315416"/>
                  </a:lnTo>
                  <a:lnTo>
                    <a:pt x="6858381" y="2295273"/>
                  </a:lnTo>
                  <a:lnTo>
                    <a:pt x="6498336" y="2654429"/>
                  </a:lnTo>
                  <a:close/>
                  <a:moveTo>
                    <a:pt x="6858000" y="12257"/>
                  </a:moveTo>
                  <a:lnTo>
                    <a:pt x="6425089" y="444099"/>
                  </a:lnTo>
                  <a:lnTo>
                    <a:pt x="6858000" y="444099"/>
                  </a:lnTo>
                  <a:lnTo>
                    <a:pt x="6858000" y="933711"/>
                  </a:lnTo>
                  <a:lnTo>
                    <a:pt x="6497955" y="1292867"/>
                  </a:lnTo>
                  <a:lnTo>
                    <a:pt x="6497955" y="926965"/>
                  </a:lnTo>
                  <a:lnTo>
                    <a:pt x="6400800" y="926965"/>
                  </a:lnTo>
                  <a:lnTo>
                    <a:pt x="6400800" y="908912"/>
                  </a:lnTo>
                  <a:lnTo>
                    <a:pt x="6852571" y="458351"/>
                  </a:lnTo>
                  <a:lnTo>
                    <a:pt x="6410801" y="458351"/>
                  </a:lnTo>
                  <a:lnTo>
                    <a:pt x="5941028" y="926965"/>
                  </a:lnTo>
                  <a:lnTo>
                    <a:pt x="5938838" y="926965"/>
                  </a:lnTo>
                  <a:lnTo>
                    <a:pt x="5938838" y="458351"/>
                  </a:lnTo>
                  <a:lnTo>
                    <a:pt x="5487162" y="458351"/>
                  </a:lnTo>
                  <a:lnTo>
                    <a:pt x="5476875" y="468423"/>
                  </a:lnTo>
                  <a:lnTo>
                    <a:pt x="5476875" y="468423"/>
                  </a:lnTo>
                  <a:lnTo>
                    <a:pt x="5017294" y="926965"/>
                  </a:lnTo>
                  <a:lnTo>
                    <a:pt x="4997101" y="926965"/>
                  </a:lnTo>
                  <a:lnTo>
                    <a:pt x="5476875" y="448185"/>
                  </a:lnTo>
                  <a:lnTo>
                    <a:pt x="5476875" y="7696"/>
                  </a:lnTo>
                  <a:lnTo>
                    <a:pt x="4555522" y="926965"/>
                  </a:lnTo>
                  <a:lnTo>
                    <a:pt x="4535234" y="926965"/>
                  </a:lnTo>
                  <a:lnTo>
                    <a:pt x="4553331" y="908912"/>
                  </a:lnTo>
                  <a:lnTo>
                    <a:pt x="4553331" y="468423"/>
                  </a:lnTo>
                  <a:lnTo>
                    <a:pt x="4553331" y="468423"/>
                  </a:lnTo>
                  <a:lnTo>
                    <a:pt x="4328446" y="692753"/>
                  </a:lnTo>
                  <a:lnTo>
                    <a:pt x="4328446" y="692753"/>
                  </a:lnTo>
                  <a:lnTo>
                    <a:pt x="4326636" y="694368"/>
                  </a:lnTo>
                  <a:lnTo>
                    <a:pt x="4105656" y="914898"/>
                  </a:lnTo>
                  <a:lnTo>
                    <a:pt x="4105656" y="926965"/>
                  </a:lnTo>
                  <a:lnTo>
                    <a:pt x="4073271" y="926965"/>
                  </a:lnTo>
                  <a:lnTo>
                    <a:pt x="4091369" y="909007"/>
                  </a:lnTo>
                  <a:lnTo>
                    <a:pt x="4091369" y="717077"/>
                  </a:lnTo>
                  <a:lnTo>
                    <a:pt x="3881057" y="926965"/>
                  </a:lnTo>
                  <a:lnTo>
                    <a:pt x="3860864" y="926965"/>
                  </a:lnTo>
                  <a:lnTo>
                    <a:pt x="3861435" y="926394"/>
                  </a:lnTo>
                  <a:lnTo>
                    <a:pt x="3861435" y="487426"/>
                  </a:lnTo>
                  <a:lnTo>
                    <a:pt x="3420809" y="926965"/>
                  </a:lnTo>
                  <a:lnTo>
                    <a:pt x="3400425" y="926965"/>
                  </a:lnTo>
                  <a:lnTo>
                    <a:pt x="3875723" y="453031"/>
                  </a:lnTo>
                  <a:lnTo>
                    <a:pt x="3875723" y="912142"/>
                  </a:lnTo>
                  <a:lnTo>
                    <a:pt x="4091464" y="696934"/>
                  </a:lnTo>
                  <a:lnTo>
                    <a:pt x="4091464" y="448280"/>
                  </a:lnTo>
                  <a:lnTo>
                    <a:pt x="4540854" y="0"/>
                  </a:lnTo>
                  <a:lnTo>
                    <a:pt x="4567619" y="0"/>
                  </a:lnTo>
                  <a:lnTo>
                    <a:pt x="4567619" y="433933"/>
                  </a:lnTo>
                  <a:lnTo>
                    <a:pt x="5002340" y="0"/>
                  </a:lnTo>
                  <a:lnTo>
                    <a:pt x="5002340" y="0"/>
                  </a:lnTo>
                  <a:lnTo>
                    <a:pt x="5022628" y="0"/>
                  </a:lnTo>
                  <a:lnTo>
                    <a:pt x="4796409" y="225850"/>
                  </a:lnTo>
                  <a:lnTo>
                    <a:pt x="4567809" y="453886"/>
                  </a:lnTo>
                  <a:lnTo>
                    <a:pt x="4567809" y="894660"/>
                  </a:lnTo>
                  <a:lnTo>
                    <a:pt x="5444109" y="20523"/>
                  </a:lnTo>
                  <a:lnTo>
                    <a:pt x="5464588" y="0"/>
                  </a:lnTo>
                  <a:lnTo>
                    <a:pt x="5953125" y="0"/>
                  </a:lnTo>
                  <a:lnTo>
                    <a:pt x="5953125" y="434028"/>
                  </a:lnTo>
                  <a:lnTo>
                    <a:pt x="6388227" y="0"/>
                  </a:lnTo>
                  <a:lnTo>
                    <a:pt x="6408420" y="0"/>
                  </a:lnTo>
                  <a:lnTo>
                    <a:pt x="5953125" y="454171"/>
                  </a:lnTo>
                  <a:lnTo>
                    <a:pt x="5953125" y="894660"/>
                  </a:lnTo>
                  <a:lnTo>
                    <a:pt x="6850094" y="0"/>
                  </a:lnTo>
                  <a:lnTo>
                    <a:pt x="6858000" y="0"/>
                  </a:lnTo>
                  <a:close/>
                  <a:moveTo>
                    <a:pt x="4552950" y="7696"/>
                  </a:moveTo>
                  <a:lnTo>
                    <a:pt x="4105275" y="454266"/>
                  </a:lnTo>
                  <a:lnTo>
                    <a:pt x="4105275" y="692753"/>
                  </a:lnTo>
                  <a:lnTo>
                    <a:pt x="4307777" y="692753"/>
                  </a:lnTo>
                  <a:lnTo>
                    <a:pt x="4552950" y="448185"/>
                  </a:lnTo>
                  <a:close/>
                  <a:moveTo>
                    <a:pt x="5938838" y="7696"/>
                  </a:moveTo>
                  <a:lnTo>
                    <a:pt x="5719763" y="226230"/>
                  </a:lnTo>
                  <a:lnTo>
                    <a:pt x="5500688" y="444764"/>
                  </a:lnTo>
                  <a:lnTo>
                    <a:pt x="5938838" y="444764"/>
                  </a:lnTo>
                  <a:close/>
                  <a:moveTo>
                    <a:pt x="6497955" y="1753498"/>
                  </a:moveTo>
                  <a:lnTo>
                    <a:pt x="6858000" y="1394342"/>
                  </a:lnTo>
                  <a:lnTo>
                    <a:pt x="6858000" y="1374199"/>
                  </a:lnTo>
                  <a:lnTo>
                    <a:pt x="6497955" y="1733355"/>
                  </a:lnTo>
                  <a:close/>
                  <a:moveTo>
                    <a:pt x="3586924" y="3492270"/>
                  </a:moveTo>
                  <a:lnTo>
                    <a:pt x="3226880" y="3851426"/>
                  </a:lnTo>
                  <a:lnTo>
                    <a:pt x="3247073" y="3851426"/>
                  </a:lnTo>
                  <a:lnTo>
                    <a:pt x="3607118" y="3492270"/>
                  </a:lnTo>
                  <a:close/>
                  <a:moveTo>
                    <a:pt x="6199156" y="3626526"/>
                  </a:moveTo>
                  <a:lnTo>
                    <a:pt x="6334125" y="3492365"/>
                  </a:lnTo>
                  <a:lnTo>
                    <a:pt x="6312885" y="3492365"/>
                  </a:lnTo>
                  <a:lnTo>
                    <a:pt x="6163628" y="3640873"/>
                  </a:lnTo>
                  <a:lnTo>
                    <a:pt x="6164676" y="3640873"/>
                  </a:lnTo>
                  <a:lnTo>
                    <a:pt x="5953125" y="3851521"/>
                  </a:lnTo>
                  <a:lnTo>
                    <a:pt x="5973318" y="3851521"/>
                  </a:lnTo>
                  <a:lnTo>
                    <a:pt x="6184487" y="3640873"/>
                  </a:lnTo>
                  <a:lnTo>
                    <a:pt x="6625685" y="3640873"/>
                  </a:lnTo>
                  <a:lnTo>
                    <a:pt x="6414516" y="3851521"/>
                  </a:lnTo>
                  <a:lnTo>
                    <a:pt x="6665595" y="3851521"/>
                  </a:lnTo>
                  <a:lnTo>
                    <a:pt x="6858000" y="3659971"/>
                  </a:lnTo>
                  <a:lnTo>
                    <a:pt x="6858000" y="3639828"/>
                  </a:lnTo>
                  <a:lnTo>
                    <a:pt x="6650451" y="3846865"/>
                  </a:lnTo>
                  <a:lnTo>
                    <a:pt x="6650451" y="3636122"/>
                  </a:lnTo>
                  <a:lnTo>
                    <a:pt x="6858000" y="3429085"/>
                  </a:lnTo>
                  <a:lnTo>
                    <a:pt x="6858000" y="3408942"/>
                  </a:lnTo>
                  <a:lnTo>
                    <a:pt x="6639687" y="3626621"/>
                  </a:lnTo>
                  <a:close/>
                  <a:moveTo>
                    <a:pt x="5050918" y="3492365"/>
                  </a:moveTo>
                  <a:lnTo>
                    <a:pt x="4690872" y="3851521"/>
                  </a:lnTo>
                  <a:lnTo>
                    <a:pt x="4711065" y="3851521"/>
                  </a:lnTo>
                  <a:lnTo>
                    <a:pt x="5071110" y="3492365"/>
                  </a:lnTo>
                  <a:close/>
                  <a:moveTo>
                    <a:pt x="4589050" y="3492365"/>
                  </a:moveTo>
                  <a:lnTo>
                    <a:pt x="4235006" y="3845630"/>
                  </a:lnTo>
                  <a:lnTo>
                    <a:pt x="4235006" y="3492365"/>
                  </a:lnTo>
                  <a:lnTo>
                    <a:pt x="3678174" y="3492365"/>
                  </a:lnTo>
                  <a:lnTo>
                    <a:pt x="3678174" y="3851521"/>
                  </a:lnTo>
                  <a:lnTo>
                    <a:pt x="3881533" y="3851521"/>
                  </a:lnTo>
                  <a:lnTo>
                    <a:pt x="4220718" y="3513173"/>
                  </a:lnTo>
                  <a:lnTo>
                    <a:pt x="4220718" y="3851521"/>
                  </a:lnTo>
                  <a:lnTo>
                    <a:pt x="4249293" y="3851521"/>
                  </a:lnTo>
                  <a:lnTo>
                    <a:pt x="4609338" y="3492365"/>
                  </a:lnTo>
                  <a:close/>
                  <a:moveTo>
                    <a:pt x="5851684" y="3492365"/>
                  </a:moveTo>
                  <a:lnTo>
                    <a:pt x="5497354" y="3845915"/>
                  </a:lnTo>
                  <a:lnTo>
                    <a:pt x="5497354" y="3492365"/>
                  </a:lnTo>
                  <a:lnTo>
                    <a:pt x="5391150" y="3492365"/>
                  </a:lnTo>
                  <a:lnTo>
                    <a:pt x="5031105" y="3851521"/>
                  </a:lnTo>
                  <a:lnTo>
                    <a:pt x="5512118" y="3851521"/>
                  </a:lnTo>
                  <a:lnTo>
                    <a:pt x="5872163" y="3492365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B18D18D7-86D3-894B-92C2-2060BD683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93A61-8D81-4543-BA71-C641455FBD02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86A8A9-32AB-894D-A1BE-2F54EF39422D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1213794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>
                  <a:solidFill>
                    <a:schemeClr val="bg1"/>
                  </a:solidFill>
                </a:rPr>
                <a:t>Q&amp;A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4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4D10F-7386-F44C-9FF1-7AD499F2F9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BC10DE1B-08AA-5647-8796-6745DC4830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CB9E5F9C-C0DF-1243-BA98-DEC0BC6E22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DCE98C-E8A6-4948-8108-E9F512B100D0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548DF-F439-6D4A-8AF0-E7651503A143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2487540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>
                  <a:solidFill>
                    <a:schemeClr val="bg1"/>
                  </a:solidFill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3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Logo and Brand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942B944D-F963-9A49-8FBE-00E064F7DDE1}"/>
              </a:ext>
            </a:extLst>
          </p:cNvPr>
          <p:cNvSpPr>
            <a:spLocks noChangeAspect="1"/>
          </p:cNvSpPr>
          <p:nvPr userDrawn="1"/>
        </p:nvSpPr>
        <p:spPr>
          <a:xfrm>
            <a:off x="2742334" y="1628580"/>
            <a:ext cx="3749040" cy="10764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89768F-393C-5044-971D-44AAC0DCEFB6}"/>
              </a:ext>
            </a:extLst>
          </p:cNvPr>
          <p:cNvSpPr/>
          <p:nvPr userDrawn="1"/>
        </p:nvSpPr>
        <p:spPr>
          <a:xfrm>
            <a:off x="2743199" y="3160291"/>
            <a:ext cx="2384995" cy="247597"/>
          </a:xfrm>
          <a:custGeom>
            <a:avLst/>
            <a:gdLst>
              <a:gd name="connsiteX0" fmla="*/ 46673 w 4363402"/>
              <a:gd name="connsiteY0" fmla="*/ 67666 h 452983"/>
              <a:gd name="connsiteX1" fmla="*/ 46673 w 4363402"/>
              <a:gd name="connsiteY1" fmla="*/ 165405 h 452983"/>
              <a:gd name="connsiteX2" fmla="*/ 178118 w 4363402"/>
              <a:gd name="connsiteY2" fmla="*/ 165405 h 452983"/>
              <a:gd name="connsiteX3" fmla="*/ 171450 w 4363402"/>
              <a:gd name="connsiteY3" fmla="*/ 203937 h 452983"/>
              <a:gd name="connsiteX4" fmla="*/ 46673 w 4363402"/>
              <a:gd name="connsiteY4" fmla="*/ 203937 h 452983"/>
              <a:gd name="connsiteX5" fmla="*/ 46673 w 4363402"/>
              <a:gd name="connsiteY5" fmla="*/ 310134 h 452983"/>
              <a:gd name="connsiteX6" fmla="*/ 210503 w 4363402"/>
              <a:gd name="connsiteY6" fmla="*/ 310134 h 452983"/>
              <a:gd name="connsiteX7" fmla="*/ 210503 w 4363402"/>
              <a:gd name="connsiteY7" fmla="*/ 348666 h 452983"/>
              <a:gd name="connsiteX8" fmla="*/ 0 w 4363402"/>
              <a:gd name="connsiteY8" fmla="*/ 348666 h 452983"/>
              <a:gd name="connsiteX9" fmla="*/ 0 w 4363402"/>
              <a:gd name="connsiteY9" fmla="*/ 30074 h 452983"/>
              <a:gd name="connsiteX10" fmla="*/ 200978 w 4363402"/>
              <a:gd name="connsiteY10" fmla="*/ 30074 h 452983"/>
              <a:gd name="connsiteX11" fmla="*/ 200978 w 4363402"/>
              <a:gd name="connsiteY11" fmla="*/ 68605 h 452983"/>
              <a:gd name="connsiteX12" fmla="*/ 46673 w 4363402"/>
              <a:gd name="connsiteY12" fmla="*/ 68605 h 452983"/>
              <a:gd name="connsiteX13" fmla="*/ 299085 w 4363402"/>
              <a:gd name="connsiteY13" fmla="*/ 173863 h 452983"/>
              <a:gd name="connsiteX14" fmla="*/ 306705 w 4363402"/>
              <a:gd name="connsiteY14" fmla="*/ 191719 h 452983"/>
              <a:gd name="connsiteX15" fmla="*/ 325755 w 4363402"/>
              <a:gd name="connsiteY15" fmla="*/ 202997 h 452983"/>
              <a:gd name="connsiteX16" fmla="*/ 351473 w 4363402"/>
              <a:gd name="connsiteY16" fmla="*/ 211455 h 452983"/>
              <a:gd name="connsiteX17" fmla="*/ 379095 w 4363402"/>
              <a:gd name="connsiteY17" fmla="*/ 219913 h 452983"/>
              <a:gd name="connsiteX18" fmla="*/ 404813 w 4363402"/>
              <a:gd name="connsiteY18" fmla="*/ 233070 h 452983"/>
              <a:gd name="connsiteX19" fmla="*/ 423863 w 4363402"/>
              <a:gd name="connsiteY19" fmla="*/ 252806 h 452983"/>
              <a:gd name="connsiteX20" fmla="*/ 431483 w 4363402"/>
              <a:gd name="connsiteY20" fmla="*/ 283820 h 452983"/>
              <a:gd name="connsiteX21" fmla="*/ 407670 w 4363402"/>
              <a:gd name="connsiteY21" fmla="*/ 335509 h 452983"/>
              <a:gd name="connsiteX22" fmla="*/ 340043 w 4363402"/>
              <a:gd name="connsiteY22" fmla="*/ 353365 h 452983"/>
              <a:gd name="connsiteX23" fmla="*/ 260985 w 4363402"/>
              <a:gd name="connsiteY23" fmla="*/ 333629 h 452983"/>
              <a:gd name="connsiteX24" fmla="*/ 260985 w 4363402"/>
              <a:gd name="connsiteY24" fmla="*/ 293218 h 452983"/>
              <a:gd name="connsiteX25" fmla="*/ 298133 w 4363402"/>
              <a:gd name="connsiteY25" fmla="*/ 312014 h 452983"/>
              <a:gd name="connsiteX26" fmla="*/ 341948 w 4363402"/>
              <a:gd name="connsiteY26" fmla="*/ 319532 h 452983"/>
              <a:gd name="connsiteX27" fmla="*/ 378143 w 4363402"/>
              <a:gd name="connsiteY27" fmla="*/ 311074 h 452983"/>
              <a:gd name="connsiteX28" fmla="*/ 391478 w 4363402"/>
              <a:gd name="connsiteY28" fmla="*/ 287579 h 452983"/>
              <a:gd name="connsiteX29" fmla="*/ 383858 w 4363402"/>
              <a:gd name="connsiteY29" fmla="*/ 268783 h 452983"/>
              <a:gd name="connsiteX30" fmla="*/ 364808 w 4363402"/>
              <a:gd name="connsiteY30" fmla="*/ 256565 h 452983"/>
              <a:gd name="connsiteX31" fmla="*/ 339090 w 4363402"/>
              <a:gd name="connsiteY31" fmla="*/ 248107 h 452983"/>
              <a:gd name="connsiteX32" fmla="*/ 311468 w 4363402"/>
              <a:gd name="connsiteY32" fmla="*/ 239649 h 452983"/>
              <a:gd name="connsiteX33" fmla="*/ 285750 w 4363402"/>
              <a:gd name="connsiteY33" fmla="*/ 227432 h 452983"/>
              <a:gd name="connsiteX34" fmla="*/ 266700 w 4363402"/>
              <a:gd name="connsiteY34" fmla="*/ 208636 h 452983"/>
              <a:gd name="connsiteX35" fmla="*/ 259080 w 4363402"/>
              <a:gd name="connsiteY35" fmla="*/ 179502 h 452983"/>
              <a:gd name="connsiteX36" fmla="*/ 282893 w 4363402"/>
              <a:gd name="connsiteY36" fmla="*/ 129692 h 452983"/>
              <a:gd name="connsiteX37" fmla="*/ 349568 w 4363402"/>
              <a:gd name="connsiteY37" fmla="*/ 111836 h 452983"/>
              <a:gd name="connsiteX38" fmla="*/ 420053 w 4363402"/>
              <a:gd name="connsiteY38" fmla="*/ 129692 h 452983"/>
              <a:gd name="connsiteX39" fmla="*/ 420053 w 4363402"/>
              <a:gd name="connsiteY39" fmla="*/ 168224 h 452983"/>
              <a:gd name="connsiteX40" fmla="*/ 387668 w 4363402"/>
              <a:gd name="connsiteY40" fmla="*/ 150368 h 452983"/>
              <a:gd name="connsiteX41" fmla="*/ 347663 w 4363402"/>
              <a:gd name="connsiteY41" fmla="*/ 143789 h 452983"/>
              <a:gd name="connsiteX42" fmla="*/ 312420 w 4363402"/>
              <a:gd name="connsiteY42" fmla="*/ 151308 h 452983"/>
              <a:gd name="connsiteX43" fmla="*/ 299085 w 4363402"/>
              <a:gd name="connsiteY43" fmla="*/ 173863 h 452983"/>
              <a:gd name="connsiteX44" fmla="*/ 516255 w 4363402"/>
              <a:gd name="connsiteY44" fmla="*/ 173863 h 452983"/>
              <a:gd name="connsiteX45" fmla="*/ 523875 w 4363402"/>
              <a:gd name="connsiteY45" fmla="*/ 191719 h 452983"/>
              <a:gd name="connsiteX46" fmla="*/ 542925 w 4363402"/>
              <a:gd name="connsiteY46" fmla="*/ 202997 h 452983"/>
              <a:gd name="connsiteX47" fmla="*/ 568643 w 4363402"/>
              <a:gd name="connsiteY47" fmla="*/ 211455 h 452983"/>
              <a:gd name="connsiteX48" fmla="*/ 596265 w 4363402"/>
              <a:gd name="connsiteY48" fmla="*/ 219913 h 452983"/>
              <a:gd name="connsiteX49" fmla="*/ 621983 w 4363402"/>
              <a:gd name="connsiteY49" fmla="*/ 233070 h 452983"/>
              <a:gd name="connsiteX50" fmla="*/ 641033 w 4363402"/>
              <a:gd name="connsiteY50" fmla="*/ 252806 h 452983"/>
              <a:gd name="connsiteX51" fmla="*/ 648653 w 4363402"/>
              <a:gd name="connsiteY51" fmla="*/ 283820 h 452983"/>
              <a:gd name="connsiteX52" fmla="*/ 624840 w 4363402"/>
              <a:gd name="connsiteY52" fmla="*/ 335509 h 452983"/>
              <a:gd name="connsiteX53" fmla="*/ 557213 w 4363402"/>
              <a:gd name="connsiteY53" fmla="*/ 353365 h 452983"/>
              <a:gd name="connsiteX54" fmla="*/ 478155 w 4363402"/>
              <a:gd name="connsiteY54" fmla="*/ 333629 h 452983"/>
              <a:gd name="connsiteX55" fmla="*/ 478155 w 4363402"/>
              <a:gd name="connsiteY55" fmla="*/ 293218 h 452983"/>
              <a:gd name="connsiteX56" fmla="*/ 515303 w 4363402"/>
              <a:gd name="connsiteY56" fmla="*/ 312014 h 452983"/>
              <a:gd name="connsiteX57" fmla="*/ 559118 w 4363402"/>
              <a:gd name="connsiteY57" fmla="*/ 319532 h 452983"/>
              <a:gd name="connsiteX58" fmla="*/ 595313 w 4363402"/>
              <a:gd name="connsiteY58" fmla="*/ 311074 h 452983"/>
              <a:gd name="connsiteX59" fmla="*/ 608648 w 4363402"/>
              <a:gd name="connsiteY59" fmla="*/ 287579 h 452983"/>
              <a:gd name="connsiteX60" fmla="*/ 601028 w 4363402"/>
              <a:gd name="connsiteY60" fmla="*/ 268783 h 452983"/>
              <a:gd name="connsiteX61" fmla="*/ 581978 w 4363402"/>
              <a:gd name="connsiteY61" fmla="*/ 256565 h 452983"/>
              <a:gd name="connsiteX62" fmla="*/ 556260 w 4363402"/>
              <a:gd name="connsiteY62" fmla="*/ 248107 h 452983"/>
              <a:gd name="connsiteX63" fmla="*/ 528638 w 4363402"/>
              <a:gd name="connsiteY63" fmla="*/ 239649 h 452983"/>
              <a:gd name="connsiteX64" fmla="*/ 502920 w 4363402"/>
              <a:gd name="connsiteY64" fmla="*/ 227432 h 452983"/>
              <a:gd name="connsiteX65" fmla="*/ 483870 w 4363402"/>
              <a:gd name="connsiteY65" fmla="*/ 208636 h 452983"/>
              <a:gd name="connsiteX66" fmla="*/ 476250 w 4363402"/>
              <a:gd name="connsiteY66" fmla="*/ 179502 h 452983"/>
              <a:gd name="connsiteX67" fmla="*/ 500063 w 4363402"/>
              <a:gd name="connsiteY67" fmla="*/ 129692 h 452983"/>
              <a:gd name="connsiteX68" fmla="*/ 566738 w 4363402"/>
              <a:gd name="connsiteY68" fmla="*/ 111836 h 452983"/>
              <a:gd name="connsiteX69" fmla="*/ 637223 w 4363402"/>
              <a:gd name="connsiteY69" fmla="*/ 129692 h 452983"/>
              <a:gd name="connsiteX70" fmla="*/ 637223 w 4363402"/>
              <a:gd name="connsiteY70" fmla="*/ 168224 h 452983"/>
              <a:gd name="connsiteX71" fmla="*/ 604838 w 4363402"/>
              <a:gd name="connsiteY71" fmla="*/ 150368 h 452983"/>
              <a:gd name="connsiteX72" fmla="*/ 564833 w 4363402"/>
              <a:gd name="connsiteY72" fmla="*/ 143789 h 452983"/>
              <a:gd name="connsiteX73" fmla="*/ 529590 w 4363402"/>
              <a:gd name="connsiteY73" fmla="*/ 151308 h 452983"/>
              <a:gd name="connsiteX74" fmla="*/ 516255 w 4363402"/>
              <a:gd name="connsiteY74" fmla="*/ 173863 h 452983"/>
              <a:gd name="connsiteX75" fmla="*/ 734378 w 4363402"/>
              <a:gd name="connsiteY75" fmla="*/ 237769 h 452983"/>
              <a:gd name="connsiteX76" fmla="*/ 754380 w 4363402"/>
              <a:gd name="connsiteY76" fmla="*/ 297917 h 452983"/>
              <a:gd name="connsiteX77" fmla="*/ 808673 w 4363402"/>
              <a:gd name="connsiteY77" fmla="*/ 316713 h 452983"/>
              <a:gd name="connsiteX78" fmla="*/ 883920 w 4363402"/>
              <a:gd name="connsiteY78" fmla="*/ 288519 h 452983"/>
              <a:gd name="connsiteX79" fmla="*/ 883920 w 4363402"/>
              <a:gd name="connsiteY79" fmla="*/ 330810 h 452983"/>
              <a:gd name="connsiteX80" fmla="*/ 803910 w 4363402"/>
              <a:gd name="connsiteY80" fmla="*/ 352425 h 452983"/>
              <a:gd name="connsiteX81" fmla="*/ 721043 w 4363402"/>
              <a:gd name="connsiteY81" fmla="*/ 322351 h 452983"/>
              <a:gd name="connsiteX82" fmla="*/ 692468 w 4363402"/>
              <a:gd name="connsiteY82" fmla="*/ 233070 h 452983"/>
              <a:gd name="connsiteX83" fmla="*/ 720090 w 4363402"/>
              <a:gd name="connsiteY83" fmla="*/ 141910 h 452983"/>
              <a:gd name="connsiteX84" fmla="*/ 799148 w 4363402"/>
              <a:gd name="connsiteY84" fmla="*/ 109957 h 452983"/>
              <a:gd name="connsiteX85" fmla="*/ 870585 w 4363402"/>
              <a:gd name="connsiteY85" fmla="*/ 138151 h 452983"/>
              <a:gd name="connsiteX86" fmla="*/ 894398 w 4363402"/>
              <a:gd name="connsiteY86" fmla="*/ 221793 h 452983"/>
              <a:gd name="connsiteX87" fmla="*/ 894398 w 4363402"/>
              <a:gd name="connsiteY87" fmla="*/ 237769 h 452983"/>
              <a:gd name="connsiteX88" fmla="*/ 734378 w 4363402"/>
              <a:gd name="connsiteY88" fmla="*/ 237769 h 452983"/>
              <a:gd name="connsiteX89" fmla="*/ 798195 w 4363402"/>
              <a:gd name="connsiteY89" fmla="*/ 142850 h 452983"/>
              <a:gd name="connsiteX90" fmla="*/ 735330 w 4363402"/>
              <a:gd name="connsiteY90" fmla="*/ 206756 h 452983"/>
              <a:gd name="connsiteX91" fmla="*/ 853440 w 4363402"/>
              <a:gd name="connsiteY91" fmla="*/ 206756 h 452983"/>
              <a:gd name="connsiteX92" fmla="*/ 838200 w 4363402"/>
              <a:gd name="connsiteY92" fmla="*/ 157886 h 452983"/>
              <a:gd name="connsiteX93" fmla="*/ 798195 w 4363402"/>
              <a:gd name="connsiteY93" fmla="*/ 142850 h 452983"/>
              <a:gd name="connsiteX94" fmla="*/ 996315 w 4363402"/>
              <a:gd name="connsiteY94" fmla="*/ 111836 h 452983"/>
              <a:gd name="connsiteX95" fmla="*/ 996315 w 4363402"/>
              <a:gd name="connsiteY95" fmla="*/ 148488 h 452983"/>
              <a:gd name="connsiteX96" fmla="*/ 1073468 w 4363402"/>
              <a:gd name="connsiteY96" fmla="*/ 109017 h 452983"/>
              <a:gd name="connsiteX97" fmla="*/ 1132523 w 4363402"/>
              <a:gd name="connsiteY97" fmla="*/ 131572 h 452983"/>
              <a:gd name="connsiteX98" fmla="*/ 1153478 w 4363402"/>
              <a:gd name="connsiteY98" fmla="*/ 197358 h 452983"/>
              <a:gd name="connsiteX99" fmla="*/ 1153478 w 4363402"/>
              <a:gd name="connsiteY99" fmla="*/ 347726 h 452983"/>
              <a:gd name="connsiteX100" fmla="*/ 1110615 w 4363402"/>
              <a:gd name="connsiteY100" fmla="*/ 347726 h 452983"/>
              <a:gd name="connsiteX101" fmla="*/ 1110615 w 4363402"/>
              <a:gd name="connsiteY101" fmla="*/ 202997 h 452983"/>
              <a:gd name="connsiteX102" fmla="*/ 1064895 w 4363402"/>
              <a:gd name="connsiteY102" fmla="*/ 145669 h 452983"/>
              <a:gd name="connsiteX103" fmla="*/ 1028700 w 4363402"/>
              <a:gd name="connsiteY103" fmla="*/ 155067 h 452983"/>
              <a:gd name="connsiteX104" fmla="*/ 998220 w 4363402"/>
              <a:gd name="connsiteY104" fmla="*/ 181381 h 452983"/>
              <a:gd name="connsiteX105" fmla="*/ 998220 w 4363402"/>
              <a:gd name="connsiteY105" fmla="*/ 348666 h 452983"/>
              <a:gd name="connsiteX106" fmla="*/ 955358 w 4363402"/>
              <a:gd name="connsiteY106" fmla="*/ 348666 h 452983"/>
              <a:gd name="connsiteX107" fmla="*/ 955358 w 4363402"/>
              <a:gd name="connsiteY107" fmla="*/ 120294 h 452983"/>
              <a:gd name="connsiteX108" fmla="*/ 996315 w 4363402"/>
              <a:gd name="connsiteY108" fmla="*/ 111836 h 452983"/>
              <a:gd name="connsiteX109" fmla="*/ 1195388 w 4363402"/>
              <a:gd name="connsiteY109" fmla="*/ 113716 h 452983"/>
              <a:gd name="connsiteX110" fmla="*/ 1240155 w 4363402"/>
              <a:gd name="connsiteY110" fmla="*/ 113716 h 452983"/>
              <a:gd name="connsiteX111" fmla="*/ 1240155 w 4363402"/>
              <a:gd name="connsiteY111" fmla="*/ 56388 h 452983"/>
              <a:gd name="connsiteX112" fmla="*/ 1283018 w 4363402"/>
              <a:gd name="connsiteY112" fmla="*/ 46990 h 452983"/>
              <a:gd name="connsiteX113" fmla="*/ 1283018 w 4363402"/>
              <a:gd name="connsiteY113" fmla="*/ 114656 h 452983"/>
              <a:gd name="connsiteX114" fmla="*/ 1356360 w 4363402"/>
              <a:gd name="connsiteY114" fmla="*/ 114656 h 452983"/>
              <a:gd name="connsiteX115" fmla="*/ 1356360 w 4363402"/>
              <a:gd name="connsiteY115" fmla="*/ 149428 h 452983"/>
              <a:gd name="connsiteX116" fmla="*/ 1283018 w 4363402"/>
              <a:gd name="connsiteY116" fmla="*/ 149428 h 452983"/>
              <a:gd name="connsiteX117" fmla="*/ 1283018 w 4363402"/>
              <a:gd name="connsiteY117" fmla="*/ 274422 h 452983"/>
              <a:gd name="connsiteX118" fmla="*/ 1290638 w 4363402"/>
              <a:gd name="connsiteY118" fmla="*/ 305435 h 452983"/>
              <a:gd name="connsiteX119" fmla="*/ 1316355 w 4363402"/>
              <a:gd name="connsiteY119" fmla="*/ 315773 h 452983"/>
              <a:gd name="connsiteX120" fmla="*/ 1339215 w 4363402"/>
              <a:gd name="connsiteY120" fmla="*/ 312014 h 452983"/>
              <a:gd name="connsiteX121" fmla="*/ 1358265 w 4363402"/>
              <a:gd name="connsiteY121" fmla="*/ 301676 h 452983"/>
              <a:gd name="connsiteX122" fmla="*/ 1358265 w 4363402"/>
              <a:gd name="connsiteY122" fmla="*/ 341147 h 452983"/>
              <a:gd name="connsiteX123" fmla="*/ 1308735 w 4363402"/>
              <a:gd name="connsiteY123" fmla="*/ 352425 h 452983"/>
              <a:gd name="connsiteX124" fmla="*/ 1240155 w 4363402"/>
              <a:gd name="connsiteY124" fmla="*/ 279121 h 452983"/>
              <a:gd name="connsiteX125" fmla="*/ 1240155 w 4363402"/>
              <a:gd name="connsiteY125" fmla="*/ 149428 h 452983"/>
              <a:gd name="connsiteX126" fmla="*/ 1188720 w 4363402"/>
              <a:gd name="connsiteY126" fmla="*/ 149428 h 452983"/>
              <a:gd name="connsiteX127" fmla="*/ 1195388 w 4363402"/>
              <a:gd name="connsiteY127" fmla="*/ 113716 h 452983"/>
              <a:gd name="connsiteX128" fmla="*/ 1438275 w 4363402"/>
              <a:gd name="connsiteY128" fmla="*/ 74244 h 452983"/>
              <a:gd name="connsiteX129" fmla="*/ 1418273 w 4363402"/>
              <a:gd name="connsiteY129" fmla="*/ 67666 h 452983"/>
              <a:gd name="connsiteX130" fmla="*/ 1410653 w 4363402"/>
              <a:gd name="connsiteY130" fmla="*/ 48870 h 452983"/>
              <a:gd name="connsiteX131" fmla="*/ 1418273 w 4363402"/>
              <a:gd name="connsiteY131" fmla="*/ 30074 h 452983"/>
              <a:gd name="connsiteX132" fmla="*/ 1438275 w 4363402"/>
              <a:gd name="connsiteY132" fmla="*/ 22555 h 452983"/>
              <a:gd name="connsiteX133" fmla="*/ 1458278 w 4363402"/>
              <a:gd name="connsiteY133" fmla="*/ 30074 h 452983"/>
              <a:gd name="connsiteX134" fmla="*/ 1465898 w 4363402"/>
              <a:gd name="connsiteY134" fmla="*/ 48870 h 452983"/>
              <a:gd name="connsiteX135" fmla="*/ 1458278 w 4363402"/>
              <a:gd name="connsiteY135" fmla="*/ 67666 h 452983"/>
              <a:gd name="connsiteX136" fmla="*/ 1438275 w 4363402"/>
              <a:gd name="connsiteY136" fmla="*/ 74244 h 452983"/>
              <a:gd name="connsiteX137" fmla="*/ 1417320 w 4363402"/>
              <a:gd name="connsiteY137" fmla="*/ 121234 h 452983"/>
              <a:gd name="connsiteX138" fmla="*/ 1460183 w 4363402"/>
              <a:gd name="connsiteY138" fmla="*/ 111836 h 452983"/>
              <a:gd name="connsiteX139" fmla="*/ 1460183 w 4363402"/>
              <a:gd name="connsiteY139" fmla="*/ 348666 h 452983"/>
              <a:gd name="connsiteX140" fmla="*/ 1417320 w 4363402"/>
              <a:gd name="connsiteY140" fmla="*/ 348666 h 452983"/>
              <a:gd name="connsiteX141" fmla="*/ 1417320 w 4363402"/>
              <a:gd name="connsiteY141" fmla="*/ 121234 h 452983"/>
              <a:gd name="connsiteX142" fmla="*/ 1523048 w 4363402"/>
              <a:gd name="connsiteY142" fmla="*/ 287579 h 452983"/>
              <a:gd name="connsiteX143" fmla="*/ 1557338 w 4363402"/>
              <a:gd name="connsiteY143" fmla="*/ 229311 h 452983"/>
              <a:gd name="connsiteX144" fmla="*/ 1664018 w 4363402"/>
              <a:gd name="connsiteY144" fmla="*/ 210515 h 452983"/>
              <a:gd name="connsiteX145" fmla="*/ 1664018 w 4363402"/>
              <a:gd name="connsiteY145" fmla="*/ 197358 h 452983"/>
              <a:gd name="connsiteX146" fmla="*/ 1650683 w 4363402"/>
              <a:gd name="connsiteY146" fmla="*/ 157886 h 452983"/>
              <a:gd name="connsiteX147" fmla="*/ 1612583 w 4363402"/>
              <a:gd name="connsiteY147" fmla="*/ 143789 h 452983"/>
              <a:gd name="connsiteX148" fmla="*/ 1573530 w 4363402"/>
              <a:gd name="connsiteY148" fmla="*/ 151308 h 452983"/>
              <a:gd name="connsiteX149" fmla="*/ 1537335 w 4363402"/>
              <a:gd name="connsiteY149" fmla="*/ 172923 h 452983"/>
              <a:gd name="connsiteX150" fmla="*/ 1537335 w 4363402"/>
              <a:gd name="connsiteY150" fmla="*/ 130632 h 452983"/>
              <a:gd name="connsiteX151" fmla="*/ 1616393 w 4363402"/>
              <a:gd name="connsiteY151" fmla="*/ 108077 h 452983"/>
              <a:gd name="connsiteX152" fmla="*/ 1682115 w 4363402"/>
              <a:gd name="connsiteY152" fmla="*/ 130632 h 452983"/>
              <a:gd name="connsiteX153" fmla="*/ 1705928 w 4363402"/>
              <a:gd name="connsiteY153" fmla="*/ 195478 h 452983"/>
              <a:gd name="connsiteX154" fmla="*/ 1705928 w 4363402"/>
              <a:gd name="connsiteY154" fmla="*/ 346786 h 452983"/>
              <a:gd name="connsiteX155" fmla="*/ 1666875 w 4363402"/>
              <a:gd name="connsiteY155" fmla="*/ 346786 h 452983"/>
              <a:gd name="connsiteX156" fmla="*/ 1666875 w 4363402"/>
              <a:gd name="connsiteY156" fmla="*/ 318592 h 452983"/>
              <a:gd name="connsiteX157" fmla="*/ 1635443 w 4363402"/>
              <a:gd name="connsiteY157" fmla="*/ 343967 h 452983"/>
              <a:gd name="connsiteX158" fmla="*/ 1593533 w 4363402"/>
              <a:gd name="connsiteY158" fmla="*/ 352425 h 452983"/>
              <a:gd name="connsiteX159" fmla="*/ 1542098 w 4363402"/>
              <a:gd name="connsiteY159" fmla="*/ 334569 h 452983"/>
              <a:gd name="connsiteX160" fmla="*/ 1523048 w 4363402"/>
              <a:gd name="connsiteY160" fmla="*/ 287579 h 452983"/>
              <a:gd name="connsiteX161" fmla="*/ 1604010 w 4363402"/>
              <a:gd name="connsiteY161" fmla="*/ 318592 h 452983"/>
              <a:gd name="connsiteX162" fmla="*/ 1637348 w 4363402"/>
              <a:gd name="connsiteY162" fmla="*/ 311074 h 452983"/>
              <a:gd name="connsiteX163" fmla="*/ 1664018 w 4363402"/>
              <a:gd name="connsiteY163" fmla="*/ 291338 h 452983"/>
              <a:gd name="connsiteX164" fmla="*/ 1664018 w 4363402"/>
              <a:gd name="connsiteY164" fmla="*/ 240589 h 452983"/>
              <a:gd name="connsiteX165" fmla="*/ 1588770 w 4363402"/>
              <a:gd name="connsiteY165" fmla="*/ 250927 h 452983"/>
              <a:gd name="connsiteX166" fmla="*/ 1564958 w 4363402"/>
              <a:gd name="connsiteY166" fmla="*/ 284759 h 452983"/>
              <a:gd name="connsiteX167" fmla="*/ 1574483 w 4363402"/>
              <a:gd name="connsiteY167" fmla="*/ 309194 h 452983"/>
              <a:gd name="connsiteX168" fmla="*/ 1604010 w 4363402"/>
              <a:gd name="connsiteY168" fmla="*/ 318592 h 452983"/>
              <a:gd name="connsiteX169" fmla="*/ 1826895 w 4363402"/>
              <a:gd name="connsiteY169" fmla="*/ 348666 h 452983"/>
              <a:gd name="connsiteX170" fmla="*/ 1784033 w 4363402"/>
              <a:gd name="connsiteY170" fmla="*/ 348666 h 452983"/>
              <a:gd name="connsiteX171" fmla="*/ 1784033 w 4363402"/>
              <a:gd name="connsiteY171" fmla="*/ 10338 h 452983"/>
              <a:gd name="connsiteX172" fmla="*/ 1826895 w 4363402"/>
              <a:gd name="connsiteY172" fmla="*/ 940 h 452983"/>
              <a:gd name="connsiteX173" fmla="*/ 1826895 w 4363402"/>
              <a:gd name="connsiteY173" fmla="*/ 348666 h 452983"/>
              <a:gd name="connsiteX174" fmla="*/ 1986915 w 4363402"/>
              <a:gd name="connsiteY174" fmla="*/ 113716 h 452983"/>
              <a:gd name="connsiteX175" fmla="*/ 2031683 w 4363402"/>
              <a:gd name="connsiteY175" fmla="*/ 113716 h 452983"/>
              <a:gd name="connsiteX176" fmla="*/ 2031683 w 4363402"/>
              <a:gd name="connsiteY176" fmla="*/ 56388 h 452983"/>
              <a:gd name="connsiteX177" fmla="*/ 2074545 w 4363402"/>
              <a:gd name="connsiteY177" fmla="*/ 46990 h 452983"/>
              <a:gd name="connsiteX178" fmla="*/ 2074545 w 4363402"/>
              <a:gd name="connsiteY178" fmla="*/ 114656 h 452983"/>
              <a:gd name="connsiteX179" fmla="*/ 2147888 w 4363402"/>
              <a:gd name="connsiteY179" fmla="*/ 114656 h 452983"/>
              <a:gd name="connsiteX180" fmla="*/ 2147888 w 4363402"/>
              <a:gd name="connsiteY180" fmla="*/ 149428 h 452983"/>
              <a:gd name="connsiteX181" fmla="*/ 2074545 w 4363402"/>
              <a:gd name="connsiteY181" fmla="*/ 149428 h 452983"/>
              <a:gd name="connsiteX182" fmla="*/ 2074545 w 4363402"/>
              <a:gd name="connsiteY182" fmla="*/ 274422 h 452983"/>
              <a:gd name="connsiteX183" fmla="*/ 2082165 w 4363402"/>
              <a:gd name="connsiteY183" fmla="*/ 305435 h 452983"/>
              <a:gd name="connsiteX184" fmla="*/ 2107883 w 4363402"/>
              <a:gd name="connsiteY184" fmla="*/ 315773 h 452983"/>
              <a:gd name="connsiteX185" fmla="*/ 2130743 w 4363402"/>
              <a:gd name="connsiteY185" fmla="*/ 312014 h 452983"/>
              <a:gd name="connsiteX186" fmla="*/ 2149793 w 4363402"/>
              <a:gd name="connsiteY186" fmla="*/ 301676 h 452983"/>
              <a:gd name="connsiteX187" fmla="*/ 2149793 w 4363402"/>
              <a:gd name="connsiteY187" fmla="*/ 341147 h 452983"/>
              <a:gd name="connsiteX188" fmla="*/ 2100263 w 4363402"/>
              <a:gd name="connsiteY188" fmla="*/ 352425 h 452983"/>
              <a:gd name="connsiteX189" fmla="*/ 2031683 w 4363402"/>
              <a:gd name="connsiteY189" fmla="*/ 279121 h 452983"/>
              <a:gd name="connsiteX190" fmla="*/ 2031683 w 4363402"/>
              <a:gd name="connsiteY190" fmla="*/ 149428 h 452983"/>
              <a:gd name="connsiteX191" fmla="*/ 1981200 w 4363402"/>
              <a:gd name="connsiteY191" fmla="*/ 149428 h 452983"/>
              <a:gd name="connsiteX192" fmla="*/ 1986915 w 4363402"/>
              <a:gd name="connsiteY192" fmla="*/ 113716 h 452983"/>
              <a:gd name="connsiteX193" fmla="*/ 2231708 w 4363402"/>
              <a:gd name="connsiteY193" fmla="*/ 237769 h 452983"/>
              <a:gd name="connsiteX194" fmla="*/ 2251710 w 4363402"/>
              <a:gd name="connsiteY194" fmla="*/ 297917 h 452983"/>
              <a:gd name="connsiteX195" fmla="*/ 2306003 w 4363402"/>
              <a:gd name="connsiteY195" fmla="*/ 316713 h 452983"/>
              <a:gd name="connsiteX196" fmla="*/ 2381250 w 4363402"/>
              <a:gd name="connsiteY196" fmla="*/ 288519 h 452983"/>
              <a:gd name="connsiteX197" fmla="*/ 2381250 w 4363402"/>
              <a:gd name="connsiteY197" fmla="*/ 330810 h 452983"/>
              <a:gd name="connsiteX198" fmla="*/ 2301240 w 4363402"/>
              <a:gd name="connsiteY198" fmla="*/ 352425 h 452983"/>
              <a:gd name="connsiteX199" fmla="*/ 2218373 w 4363402"/>
              <a:gd name="connsiteY199" fmla="*/ 322351 h 452983"/>
              <a:gd name="connsiteX200" fmla="*/ 2189798 w 4363402"/>
              <a:gd name="connsiteY200" fmla="*/ 233070 h 452983"/>
              <a:gd name="connsiteX201" fmla="*/ 2217420 w 4363402"/>
              <a:gd name="connsiteY201" fmla="*/ 141910 h 452983"/>
              <a:gd name="connsiteX202" fmla="*/ 2296478 w 4363402"/>
              <a:gd name="connsiteY202" fmla="*/ 109957 h 452983"/>
              <a:gd name="connsiteX203" fmla="*/ 2367915 w 4363402"/>
              <a:gd name="connsiteY203" fmla="*/ 138151 h 452983"/>
              <a:gd name="connsiteX204" fmla="*/ 2391728 w 4363402"/>
              <a:gd name="connsiteY204" fmla="*/ 221793 h 452983"/>
              <a:gd name="connsiteX205" fmla="*/ 2391728 w 4363402"/>
              <a:gd name="connsiteY205" fmla="*/ 237769 h 452983"/>
              <a:gd name="connsiteX206" fmla="*/ 2231708 w 4363402"/>
              <a:gd name="connsiteY206" fmla="*/ 237769 h 452983"/>
              <a:gd name="connsiteX207" fmla="*/ 2295525 w 4363402"/>
              <a:gd name="connsiteY207" fmla="*/ 142850 h 452983"/>
              <a:gd name="connsiteX208" fmla="*/ 2232660 w 4363402"/>
              <a:gd name="connsiteY208" fmla="*/ 206756 h 452983"/>
              <a:gd name="connsiteX209" fmla="*/ 2350770 w 4363402"/>
              <a:gd name="connsiteY209" fmla="*/ 206756 h 452983"/>
              <a:gd name="connsiteX210" fmla="*/ 2335530 w 4363402"/>
              <a:gd name="connsiteY210" fmla="*/ 157886 h 452983"/>
              <a:gd name="connsiteX211" fmla="*/ 2295525 w 4363402"/>
              <a:gd name="connsiteY211" fmla="*/ 142850 h 452983"/>
              <a:gd name="connsiteX212" fmla="*/ 2486025 w 4363402"/>
              <a:gd name="connsiteY212" fmla="*/ 232131 h 452983"/>
              <a:gd name="connsiteX213" fmla="*/ 2554605 w 4363402"/>
              <a:gd name="connsiteY213" fmla="*/ 316713 h 452983"/>
              <a:gd name="connsiteX214" fmla="*/ 2623185 w 4363402"/>
              <a:gd name="connsiteY214" fmla="*/ 290398 h 452983"/>
              <a:gd name="connsiteX215" fmla="*/ 2623185 w 4363402"/>
              <a:gd name="connsiteY215" fmla="*/ 332689 h 452983"/>
              <a:gd name="connsiteX216" fmla="*/ 2549843 w 4363402"/>
              <a:gd name="connsiteY216" fmla="*/ 352425 h 452983"/>
              <a:gd name="connsiteX217" fmla="*/ 2468880 w 4363402"/>
              <a:gd name="connsiteY217" fmla="*/ 321412 h 452983"/>
              <a:gd name="connsiteX218" fmla="*/ 2441258 w 4363402"/>
              <a:gd name="connsiteY218" fmla="*/ 230251 h 452983"/>
              <a:gd name="connsiteX219" fmla="*/ 2469833 w 4363402"/>
              <a:gd name="connsiteY219" fmla="*/ 140030 h 452983"/>
              <a:gd name="connsiteX220" fmla="*/ 2550795 w 4363402"/>
              <a:gd name="connsiteY220" fmla="*/ 108077 h 452983"/>
              <a:gd name="connsiteX221" fmla="*/ 2620328 w 4363402"/>
              <a:gd name="connsiteY221" fmla="*/ 126873 h 452983"/>
              <a:gd name="connsiteX222" fmla="*/ 2620328 w 4363402"/>
              <a:gd name="connsiteY222" fmla="*/ 169164 h 452983"/>
              <a:gd name="connsiteX223" fmla="*/ 2554605 w 4363402"/>
              <a:gd name="connsiteY223" fmla="*/ 143789 h 452983"/>
              <a:gd name="connsiteX224" fmla="*/ 2503170 w 4363402"/>
              <a:gd name="connsiteY224" fmla="*/ 165405 h 452983"/>
              <a:gd name="connsiteX225" fmla="*/ 2486025 w 4363402"/>
              <a:gd name="connsiteY225" fmla="*/ 232131 h 452983"/>
              <a:gd name="connsiteX226" fmla="*/ 2727008 w 4363402"/>
              <a:gd name="connsiteY226" fmla="*/ 0 h 452983"/>
              <a:gd name="connsiteX227" fmla="*/ 2727008 w 4363402"/>
              <a:gd name="connsiteY227" fmla="*/ 145669 h 452983"/>
              <a:gd name="connsiteX228" fmla="*/ 2760345 w 4363402"/>
              <a:gd name="connsiteY228" fmla="*/ 118415 h 452983"/>
              <a:gd name="connsiteX229" fmla="*/ 2802255 w 4363402"/>
              <a:gd name="connsiteY229" fmla="*/ 109957 h 452983"/>
              <a:gd name="connsiteX230" fmla="*/ 2861310 w 4363402"/>
              <a:gd name="connsiteY230" fmla="*/ 132512 h 452983"/>
              <a:gd name="connsiteX231" fmla="*/ 2882265 w 4363402"/>
              <a:gd name="connsiteY231" fmla="*/ 198298 h 452983"/>
              <a:gd name="connsiteX232" fmla="*/ 2882265 w 4363402"/>
              <a:gd name="connsiteY232" fmla="*/ 348666 h 452983"/>
              <a:gd name="connsiteX233" fmla="*/ 2839403 w 4363402"/>
              <a:gd name="connsiteY233" fmla="*/ 348666 h 452983"/>
              <a:gd name="connsiteX234" fmla="*/ 2839403 w 4363402"/>
              <a:gd name="connsiteY234" fmla="*/ 202997 h 452983"/>
              <a:gd name="connsiteX235" fmla="*/ 2793683 w 4363402"/>
              <a:gd name="connsiteY235" fmla="*/ 145669 h 452983"/>
              <a:gd name="connsiteX236" fmla="*/ 2757488 w 4363402"/>
              <a:gd name="connsiteY236" fmla="*/ 155067 h 452983"/>
              <a:gd name="connsiteX237" fmla="*/ 2727008 w 4363402"/>
              <a:gd name="connsiteY237" fmla="*/ 181381 h 452983"/>
              <a:gd name="connsiteX238" fmla="*/ 2727008 w 4363402"/>
              <a:gd name="connsiteY238" fmla="*/ 348666 h 452983"/>
              <a:gd name="connsiteX239" fmla="*/ 2684145 w 4363402"/>
              <a:gd name="connsiteY239" fmla="*/ 348666 h 452983"/>
              <a:gd name="connsiteX240" fmla="*/ 2684145 w 4363402"/>
              <a:gd name="connsiteY240" fmla="*/ 10338 h 452983"/>
              <a:gd name="connsiteX241" fmla="*/ 2727008 w 4363402"/>
              <a:gd name="connsiteY241" fmla="*/ 0 h 452983"/>
              <a:gd name="connsiteX242" fmla="*/ 2988945 w 4363402"/>
              <a:gd name="connsiteY242" fmla="*/ 111836 h 452983"/>
              <a:gd name="connsiteX243" fmla="*/ 2988945 w 4363402"/>
              <a:gd name="connsiteY243" fmla="*/ 148488 h 452983"/>
              <a:gd name="connsiteX244" fmla="*/ 3066098 w 4363402"/>
              <a:gd name="connsiteY244" fmla="*/ 109017 h 452983"/>
              <a:gd name="connsiteX245" fmla="*/ 3125153 w 4363402"/>
              <a:gd name="connsiteY245" fmla="*/ 131572 h 452983"/>
              <a:gd name="connsiteX246" fmla="*/ 3146108 w 4363402"/>
              <a:gd name="connsiteY246" fmla="*/ 197358 h 452983"/>
              <a:gd name="connsiteX247" fmla="*/ 3146108 w 4363402"/>
              <a:gd name="connsiteY247" fmla="*/ 347726 h 452983"/>
              <a:gd name="connsiteX248" fmla="*/ 3103245 w 4363402"/>
              <a:gd name="connsiteY248" fmla="*/ 347726 h 452983"/>
              <a:gd name="connsiteX249" fmla="*/ 3103245 w 4363402"/>
              <a:gd name="connsiteY249" fmla="*/ 202997 h 452983"/>
              <a:gd name="connsiteX250" fmla="*/ 3057525 w 4363402"/>
              <a:gd name="connsiteY250" fmla="*/ 145669 h 452983"/>
              <a:gd name="connsiteX251" fmla="*/ 3021330 w 4363402"/>
              <a:gd name="connsiteY251" fmla="*/ 155067 h 452983"/>
              <a:gd name="connsiteX252" fmla="*/ 2990850 w 4363402"/>
              <a:gd name="connsiteY252" fmla="*/ 181381 h 452983"/>
              <a:gd name="connsiteX253" fmla="*/ 2990850 w 4363402"/>
              <a:gd name="connsiteY253" fmla="*/ 348666 h 452983"/>
              <a:gd name="connsiteX254" fmla="*/ 2947988 w 4363402"/>
              <a:gd name="connsiteY254" fmla="*/ 348666 h 452983"/>
              <a:gd name="connsiteX255" fmla="*/ 2947988 w 4363402"/>
              <a:gd name="connsiteY255" fmla="*/ 120294 h 452983"/>
              <a:gd name="connsiteX256" fmla="*/ 2988945 w 4363402"/>
              <a:gd name="connsiteY256" fmla="*/ 111836 h 452983"/>
              <a:gd name="connsiteX257" fmla="*/ 3410903 w 4363402"/>
              <a:gd name="connsiteY257" fmla="*/ 231191 h 452983"/>
              <a:gd name="connsiteX258" fmla="*/ 3382328 w 4363402"/>
              <a:gd name="connsiteY258" fmla="*/ 321412 h 452983"/>
              <a:gd name="connsiteX259" fmla="*/ 3300413 w 4363402"/>
              <a:gd name="connsiteY259" fmla="*/ 352425 h 452983"/>
              <a:gd name="connsiteX260" fmla="*/ 3219450 w 4363402"/>
              <a:gd name="connsiteY260" fmla="*/ 321412 h 452983"/>
              <a:gd name="connsiteX261" fmla="*/ 3191828 w 4363402"/>
              <a:gd name="connsiteY261" fmla="*/ 230251 h 452983"/>
              <a:gd name="connsiteX262" fmla="*/ 3220403 w 4363402"/>
              <a:gd name="connsiteY262" fmla="*/ 140030 h 452983"/>
              <a:gd name="connsiteX263" fmla="*/ 3302318 w 4363402"/>
              <a:gd name="connsiteY263" fmla="*/ 109017 h 452983"/>
              <a:gd name="connsiteX264" fmla="*/ 3383280 w 4363402"/>
              <a:gd name="connsiteY264" fmla="*/ 140030 h 452983"/>
              <a:gd name="connsiteX265" fmla="*/ 3410903 w 4363402"/>
              <a:gd name="connsiteY265" fmla="*/ 231191 h 452983"/>
              <a:gd name="connsiteX266" fmla="*/ 3236595 w 4363402"/>
              <a:gd name="connsiteY266" fmla="*/ 231191 h 452983"/>
              <a:gd name="connsiteX267" fmla="*/ 3301365 w 4363402"/>
              <a:gd name="connsiteY267" fmla="*/ 317652 h 452983"/>
              <a:gd name="connsiteX268" fmla="*/ 3367088 w 4363402"/>
              <a:gd name="connsiteY268" fmla="*/ 231191 h 452983"/>
              <a:gd name="connsiteX269" fmla="*/ 3302318 w 4363402"/>
              <a:gd name="connsiteY269" fmla="*/ 145669 h 452983"/>
              <a:gd name="connsiteX270" fmla="*/ 3236595 w 4363402"/>
              <a:gd name="connsiteY270" fmla="*/ 231191 h 452983"/>
              <a:gd name="connsiteX271" fmla="*/ 3503295 w 4363402"/>
              <a:gd name="connsiteY271" fmla="*/ 348666 h 452983"/>
              <a:gd name="connsiteX272" fmla="*/ 3460433 w 4363402"/>
              <a:gd name="connsiteY272" fmla="*/ 348666 h 452983"/>
              <a:gd name="connsiteX273" fmla="*/ 3460433 w 4363402"/>
              <a:gd name="connsiteY273" fmla="*/ 10338 h 452983"/>
              <a:gd name="connsiteX274" fmla="*/ 3503295 w 4363402"/>
              <a:gd name="connsiteY274" fmla="*/ 940 h 452983"/>
              <a:gd name="connsiteX275" fmla="*/ 3503295 w 4363402"/>
              <a:gd name="connsiteY275" fmla="*/ 348666 h 452983"/>
              <a:gd name="connsiteX276" fmla="*/ 3770948 w 4363402"/>
              <a:gd name="connsiteY276" fmla="*/ 231191 h 452983"/>
              <a:gd name="connsiteX277" fmla="*/ 3742373 w 4363402"/>
              <a:gd name="connsiteY277" fmla="*/ 321412 h 452983"/>
              <a:gd name="connsiteX278" fmla="*/ 3660458 w 4363402"/>
              <a:gd name="connsiteY278" fmla="*/ 352425 h 452983"/>
              <a:gd name="connsiteX279" fmla="*/ 3579495 w 4363402"/>
              <a:gd name="connsiteY279" fmla="*/ 321412 h 452983"/>
              <a:gd name="connsiteX280" fmla="*/ 3551873 w 4363402"/>
              <a:gd name="connsiteY280" fmla="*/ 230251 h 452983"/>
              <a:gd name="connsiteX281" fmla="*/ 3580448 w 4363402"/>
              <a:gd name="connsiteY281" fmla="*/ 140030 h 452983"/>
              <a:gd name="connsiteX282" fmla="*/ 3662363 w 4363402"/>
              <a:gd name="connsiteY282" fmla="*/ 109017 h 452983"/>
              <a:gd name="connsiteX283" fmla="*/ 3743325 w 4363402"/>
              <a:gd name="connsiteY283" fmla="*/ 140030 h 452983"/>
              <a:gd name="connsiteX284" fmla="*/ 3770948 w 4363402"/>
              <a:gd name="connsiteY284" fmla="*/ 231191 h 452983"/>
              <a:gd name="connsiteX285" fmla="*/ 3596640 w 4363402"/>
              <a:gd name="connsiteY285" fmla="*/ 231191 h 452983"/>
              <a:gd name="connsiteX286" fmla="*/ 3661410 w 4363402"/>
              <a:gd name="connsiteY286" fmla="*/ 317652 h 452983"/>
              <a:gd name="connsiteX287" fmla="*/ 3727133 w 4363402"/>
              <a:gd name="connsiteY287" fmla="*/ 231191 h 452983"/>
              <a:gd name="connsiteX288" fmla="*/ 3662363 w 4363402"/>
              <a:gd name="connsiteY288" fmla="*/ 145669 h 452983"/>
              <a:gd name="connsiteX289" fmla="*/ 3596640 w 4363402"/>
              <a:gd name="connsiteY289" fmla="*/ 231191 h 452983"/>
              <a:gd name="connsiteX290" fmla="*/ 3916680 w 4363402"/>
              <a:gd name="connsiteY290" fmla="*/ 109017 h 452983"/>
              <a:gd name="connsiteX291" fmla="*/ 3956685 w 4363402"/>
              <a:gd name="connsiteY291" fmla="*/ 117475 h 452983"/>
              <a:gd name="connsiteX292" fmla="*/ 3987165 w 4363402"/>
              <a:gd name="connsiteY292" fmla="*/ 140970 h 452983"/>
              <a:gd name="connsiteX293" fmla="*/ 3989070 w 4363402"/>
              <a:gd name="connsiteY293" fmla="*/ 119355 h 452983"/>
              <a:gd name="connsiteX294" fmla="*/ 4025265 w 4363402"/>
              <a:gd name="connsiteY294" fmla="*/ 110896 h 452983"/>
              <a:gd name="connsiteX295" fmla="*/ 4025265 w 4363402"/>
              <a:gd name="connsiteY295" fmla="*/ 343967 h 452983"/>
              <a:gd name="connsiteX296" fmla="*/ 3996690 w 4363402"/>
              <a:gd name="connsiteY296" fmla="*/ 423850 h 452983"/>
              <a:gd name="connsiteX297" fmla="*/ 3916680 w 4363402"/>
              <a:gd name="connsiteY297" fmla="*/ 452984 h 452983"/>
              <a:gd name="connsiteX298" fmla="*/ 3871913 w 4363402"/>
              <a:gd name="connsiteY298" fmla="*/ 446405 h 452983"/>
              <a:gd name="connsiteX299" fmla="*/ 3831908 w 4363402"/>
              <a:gd name="connsiteY299" fmla="*/ 428549 h 452983"/>
              <a:gd name="connsiteX300" fmla="*/ 3831908 w 4363402"/>
              <a:gd name="connsiteY300" fmla="*/ 386258 h 452983"/>
              <a:gd name="connsiteX301" fmla="*/ 3870008 w 4363402"/>
              <a:gd name="connsiteY301" fmla="*/ 408813 h 452983"/>
              <a:gd name="connsiteX302" fmla="*/ 3912870 w 4363402"/>
              <a:gd name="connsiteY302" fmla="*/ 416331 h 452983"/>
              <a:gd name="connsiteX303" fmla="*/ 3964305 w 4363402"/>
              <a:gd name="connsiteY303" fmla="*/ 397535 h 452983"/>
              <a:gd name="connsiteX304" fmla="*/ 3982403 w 4363402"/>
              <a:gd name="connsiteY304" fmla="*/ 343967 h 452983"/>
              <a:gd name="connsiteX305" fmla="*/ 3982403 w 4363402"/>
              <a:gd name="connsiteY305" fmla="*/ 315773 h 452983"/>
              <a:gd name="connsiteX306" fmla="*/ 3910965 w 4363402"/>
              <a:gd name="connsiteY306" fmla="*/ 347726 h 452983"/>
              <a:gd name="connsiteX307" fmla="*/ 3839528 w 4363402"/>
              <a:gd name="connsiteY307" fmla="*/ 317652 h 452983"/>
              <a:gd name="connsiteX308" fmla="*/ 3813810 w 4363402"/>
              <a:gd name="connsiteY308" fmla="*/ 232131 h 452983"/>
              <a:gd name="connsiteX309" fmla="*/ 3840480 w 4363402"/>
              <a:gd name="connsiteY309" fmla="*/ 141910 h 452983"/>
              <a:gd name="connsiteX310" fmla="*/ 3916680 w 4363402"/>
              <a:gd name="connsiteY310" fmla="*/ 109017 h 452983"/>
              <a:gd name="connsiteX311" fmla="*/ 3921443 w 4363402"/>
              <a:gd name="connsiteY311" fmla="*/ 311074 h 452983"/>
              <a:gd name="connsiteX312" fmla="*/ 3955733 w 4363402"/>
              <a:gd name="connsiteY312" fmla="*/ 303555 h 452983"/>
              <a:gd name="connsiteX313" fmla="*/ 3983355 w 4363402"/>
              <a:gd name="connsiteY313" fmla="*/ 281940 h 452983"/>
              <a:gd name="connsiteX314" fmla="*/ 3983355 w 4363402"/>
              <a:gd name="connsiteY314" fmla="*/ 171044 h 452983"/>
              <a:gd name="connsiteX315" fmla="*/ 3927158 w 4363402"/>
              <a:gd name="connsiteY315" fmla="*/ 146609 h 452983"/>
              <a:gd name="connsiteX316" fmla="*/ 3876675 w 4363402"/>
              <a:gd name="connsiteY316" fmla="*/ 168224 h 452983"/>
              <a:gd name="connsiteX317" fmla="*/ 3859530 w 4363402"/>
              <a:gd name="connsiteY317" fmla="*/ 230251 h 452983"/>
              <a:gd name="connsiteX318" fmla="*/ 3875723 w 4363402"/>
              <a:gd name="connsiteY318" fmla="*/ 291338 h 452983"/>
              <a:gd name="connsiteX319" fmla="*/ 3921443 w 4363402"/>
              <a:gd name="connsiteY319" fmla="*/ 311074 h 452983"/>
              <a:gd name="connsiteX320" fmla="*/ 4119563 w 4363402"/>
              <a:gd name="connsiteY320" fmla="*/ 113716 h 452983"/>
              <a:gd name="connsiteX321" fmla="*/ 4189095 w 4363402"/>
              <a:gd name="connsiteY321" fmla="*/ 287579 h 452983"/>
              <a:gd name="connsiteX322" fmla="*/ 4248150 w 4363402"/>
              <a:gd name="connsiteY322" fmla="*/ 113716 h 452983"/>
              <a:gd name="connsiteX323" fmla="*/ 4292918 w 4363402"/>
              <a:gd name="connsiteY323" fmla="*/ 113716 h 452983"/>
              <a:gd name="connsiteX324" fmla="*/ 4193858 w 4363402"/>
              <a:gd name="connsiteY324" fmla="*/ 370281 h 452983"/>
              <a:gd name="connsiteX325" fmla="*/ 4170045 w 4363402"/>
              <a:gd name="connsiteY325" fmla="*/ 417271 h 452983"/>
              <a:gd name="connsiteX326" fmla="*/ 4140518 w 4363402"/>
              <a:gd name="connsiteY326" fmla="*/ 444525 h 452983"/>
              <a:gd name="connsiteX327" fmla="*/ 4102418 w 4363402"/>
              <a:gd name="connsiteY327" fmla="*/ 452984 h 452983"/>
              <a:gd name="connsiteX328" fmla="*/ 4071938 w 4363402"/>
              <a:gd name="connsiteY328" fmla="*/ 448285 h 452983"/>
              <a:gd name="connsiteX329" fmla="*/ 4071938 w 4363402"/>
              <a:gd name="connsiteY329" fmla="*/ 411632 h 452983"/>
              <a:gd name="connsiteX330" fmla="*/ 4099560 w 4363402"/>
              <a:gd name="connsiteY330" fmla="*/ 417271 h 452983"/>
              <a:gd name="connsiteX331" fmla="*/ 4132898 w 4363402"/>
              <a:gd name="connsiteY331" fmla="*/ 402234 h 452983"/>
              <a:gd name="connsiteX332" fmla="*/ 4160520 w 4363402"/>
              <a:gd name="connsiteY332" fmla="*/ 353365 h 452983"/>
              <a:gd name="connsiteX333" fmla="*/ 4168140 w 4363402"/>
              <a:gd name="connsiteY333" fmla="*/ 334569 h 452983"/>
              <a:gd name="connsiteX334" fmla="*/ 4071938 w 4363402"/>
              <a:gd name="connsiteY334" fmla="*/ 113716 h 452983"/>
              <a:gd name="connsiteX335" fmla="*/ 4119563 w 4363402"/>
              <a:gd name="connsiteY335" fmla="*/ 113716 h 452983"/>
              <a:gd name="connsiteX336" fmla="*/ 4287203 w 4363402"/>
              <a:gd name="connsiteY336" fmla="*/ 411632 h 452983"/>
              <a:gd name="connsiteX337" fmla="*/ 4326255 w 4363402"/>
              <a:gd name="connsiteY337" fmla="*/ 344907 h 452983"/>
              <a:gd name="connsiteX338" fmla="*/ 4309110 w 4363402"/>
              <a:gd name="connsiteY338" fmla="*/ 337388 h 452983"/>
              <a:gd name="connsiteX339" fmla="*/ 4302443 w 4363402"/>
              <a:gd name="connsiteY339" fmla="*/ 318592 h 452983"/>
              <a:gd name="connsiteX340" fmla="*/ 4310063 w 4363402"/>
              <a:gd name="connsiteY340" fmla="*/ 299796 h 452983"/>
              <a:gd name="connsiteX341" fmla="*/ 4331018 w 4363402"/>
              <a:gd name="connsiteY341" fmla="*/ 292278 h 452983"/>
              <a:gd name="connsiteX342" fmla="*/ 4354830 w 4363402"/>
              <a:gd name="connsiteY342" fmla="*/ 301676 h 452983"/>
              <a:gd name="connsiteX343" fmla="*/ 4363403 w 4363402"/>
              <a:gd name="connsiteY343" fmla="*/ 327050 h 452983"/>
              <a:gd name="connsiteX344" fmla="*/ 4351973 w 4363402"/>
              <a:gd name="connsiteY344" fmla="*/ 371221 h 452983"/>
              <a:gd name="connsiteX345" fmla="*/ 4324350 w 4363402"/>
              <a:gd name="connsiteY345" fmla="*/ 411632 h 452983"/>
              <a:gd name="connsiteX346" fmla="*/ 4287203 w 4363402"/>
              <a:gd name="connsiteY346" fmla="*/ 411632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63402" h="452983">
                <a:moveTo>
                  <a:pt x="46673" y="67666"/>
                </a:moveTo>
                <a:lnTo>
                  <a:pt x="46673" y="165405"/>
                </a:lnTo>
                <a:lnTo>
                  <a:pt x="178118" y="165405"/>
                </a:lnTo>
                <a:lnTo>
                  <a:pt x="171450" y="203937"/>
                </a:lnTo>
                <a:lnTo>
                  <a:pt x="46673" y="203937"/>
                </a:lnTo>
                <a:lnTo>
                  <a:pt x="46673" y="310134"/>
                </a:lnTo>
                <a:lnTo>
                  <a:pt x="210503" y="310134"/>
                </a:lnTo>
                <a:lnTo>
                  <a:pt x="210503" y="348666"/>
                </a:lnTo>
                <a:lnTo>
                  <a:pt x="0" y="348666"/>
                </a:lnTo>
                <a:lnTo>
                  <a:pt x="0" y="30074"/>
                </a:lnTo>
                <a:lnTo>
                  <a:pt x="200978" y="30074"/>
                </a:lnTo>
                <a:lnTo>
                  <a:pt x="200978" y="68605"/>
                </a:lnTo>
                <a:lnTo>
                  <a:pt x="46673" y="68605"/>
                </a:lnTo>
                <a:close/>
                <a:moveTo>
                  <a:pt x="299085" y="173863"/>
                </a:moveTo>
                <a:cubicBezTo>
                  <a:pt x="299085" y="181381"/>
                  <a:pt x="300990" y="187020"/>
                  <a:pt x="306705" y="191719"/>
                </a:cubicBezTo>
                <a:cubicBezTo>
                  <a:pt x="311468" y="196418"/>
                  <a:pt x="318135" y="200177"/>
                  <a:pt x="325755" y="202997"/>
                </a:cubicBezTo>
                <a:cubicBezTo>
                  <a:pt x="333375" y="205816"/>
                  <a:pt x="341948" y="208636"/>
                  <a:pt x="351473" y="211455"/>
                </a:cubicBezTo>
                <a:cubicBezTo>
                  <a:pt x="360998" y="214274"/>
                  <a:pt x="370523" y="217094"/>
                  <a:pt x="379095" y="219913"/>
                </a:cubicBezTo>
                <a:cubicBezTo>
                  <a:pt x="388620" y="223672"/>
                  <a:pt x="397193" y="227432"/>
                  <a:pt x="404813" y="233070"/>
                </a:cubicBezTo>
                <a:cubicBezTo>
                  <a:pt x="412433" y="237769"/>
                  <a:pt x="419100" y="245288"/>
                  <a:pt x="423863" y="252806"/>
                </a:cubicBezTo>
                <a:cubicBezTo>
                  <a:pt x="428625" y="261264"/>
                  <a:pt x="431483" y="271602"/>
                  <a:pt x="431483" y="283820"/>
                </a:cubicBezTo>
                <a:cubicBezTo>
                  <a:pt x="431483" y="306375"/>
                  <a:pt x="423863" y="323291"/>
                  <a:pt x="407670" y="335509"/>
                </a:cubicBezTo>
                <a:cubicBezTo>
                  <a:pt x="391478" y="347726"/>
                  <a:pt x="369570" y="353365"/>
                  <a:pt x="340043" y="353365"/>
                </a:cubicBezTo>
                <a:cubicBezTo>
                  <a:pt x="310515" y="353365"/>
                  <a:pt x="283845" y="346786"/>
                  <a:pt x="260985" y="333629"/>
                </a:cubicBezTo>
                <a:lnTo>
                  <a:pt x="260985" y="293218"/>
                </a:lnTo>
                <a:cubicBezTo>
                  <a:pt x="271463" y="300736"/>
                  <a:pt x="283845" y="307315"/>
                  <a:pt x="298133" y="312014"/>
                </a:cubicBezTo>
                <a:cubicBezTo>
                  <a:pt x="312420" y="316713"/>
                  <a:pt x="326708" y="319532"/>
                  <a:pt x="341948" y="319532"/>
                </a:cubicBezTo>
                <a:cubicBezTo>
                  <a:pt x="357188" y="319532"/>
                  <a:pt x="369570" y="316713"/>
                  <a:pt x="378143" y="311074"/>
                </a:cubicBezTo>
                <a:cubicBezTo>
                  <a:pt x="386715" y="305435"/>
                  <a:pt x="391478" y="296977"/>
                  <a:pt x="391478" y="287579"/>
                </a:cubicBezTo>
                <a:cubicBezTo>
                  <a:pt x="391478" y="280060"/>
                  <a:pt x="388620" y="273482"/>
                  <a:pt x="383858" y="268783"/>
                </a:cubicBezTo>
                <a:cubicBezTo>
                  <a:pt x="379095" y="264084"/>
                  <a:pt x="372428" y="260325"/>
                  <a:pt x="364808" y="256565"/>
                </a:cubicBezTo>
                <a:cubicBezTo>
                  <a:pt x="357188" y="253746"/>
                  <a:pt x="348615" y="249987"/>
                  <a:pt x="339090" y="248107"/>
                </a:cubicBezTo>
                <a:cubicBezTo>
                  <a:pt x="329565" y="245288"/>
                  <a:pt x="320993" y="242468"/>
                  <a:pt x="311468" y="239649"/>
                </a:cubicBezTo>
                <a:cubicBezTo>
                  <a:pt x="301943" y="236830"/>
                  <a:pt x="293370" y="232131"/>
                  <a:pt x="285750" y="227432"/>
                </a:cubicBezTo>
                <a:cubicBezTo>
                  <a:pt x="278130" y="222733"/>
                  <a:pt x="271463" y="216154"/>
                  <a:pt x="266700" y="208636"/>
                </a:cubicBezTo>
                <a:cubicBezTo>
                  <a:pt x="261938" y="201117"/>
                  <a:pt x="259080" y="190779"/>
                  <a:pt x="259080" y="179502"/>
                </a:cubicBezTo>
                <a:cubicBezTo>
                  <a:pt x="259080" y="157886"/>
                  <a:pt x="266700" y="141910"/>
                  <a:pt x="282893" y="129692"/>
                </a:cubicBezTo>
                <a:cubicBezTo>
                  <a:pt x="299085" y="117475"/>
                  <a:pt x="320993" y="111836"/>
                  <a:pt x="349568" y="111836"/>
                </a:cubicBezTo>
                <a:cubicBezTo>
                  <a:pt x="377190" y="111836"/>
                  <a:pt x="400050" y="117475"/>
                  <a:pt x="420053" y="129692"/>
                </a:cubicBezTo>
                <a:lnTo>
                  <a:pt x="420053" y="168224"/>
                </a:lnTo>
                <a:cubicBezTo>
                  <a:pt x="410528" y="160706"/>
                  <a:pt x="400050" y="154127"/>
                  <a:pt x="387668" y="150368"/>
                </a:cubicBezTo>
                <a:cubicBezTo>
                  <a:pt x="375285" y="145669"/>
                  <a:pt x="361950" y="143789"/>
                  <a:pt x="347663" y="143789"/>
                </a:cubicBezTo>
                <a:cubicBezTo>
                  <a:pt x="332423" y="143789"/>
                  <a:pt x="320040" y="146609"/>
                  <a:pt x="312420" y="151308"/>
                </a:cubicBezTo>
                <a:cubicBezTo>
                  <a:pt x="302895" y="156947"/>
                  <a:pt x="299085" y="164465"/>
                  <a:pt x="299085" y="173863"/>
                </a:cubicBezTo>
                <a:close/>
                <a:moveTo>
                  <a:pt x="516255" y="173863"/>
                </a:moveTo>
                <a:cubicBezTo>
                  <a:pt x="516255" y="181381"/>
                  <a:pt x="518160" y="187020"/>
                  <a:pt x="523875" y="191719"/>
                </a:cubicBezTo>
                <a:cubicBezTo>
                  <a:pt x="528638" y="196418"/>
                  <a:pt x="535305" y="200177"/>
                  <a:pt x="542925" y="202997"/>
                </a:cubicBezTo>
                <a:cubicBezTo>
                  <a:pt x="550545" y="205816"/>
                  <a:pt x="559118" y="208636"/>
                  <a:pt x="568643" y="211455"/>
                </a:cubicBezTo>
                <a:cubicBezTo>
                  <a:pt x="578168" y="214274"/>
                  <a:pt x="587693" y="217094"/>
                  <a:pt x="596265" y="219913"/>
                </a:cubicBezTo>
                <a:cubicBezTo>
                  <a:pt x="605790" y="223672"/>
                  <a:pt x="614363" y="227432"/>
                  <a:pt x="621983" y="233070"/>
                </a:cubicBezTo>
                <a:cubicBezTo>
                  <a:pt x="629603" y="237769"/>
                  <a:pt x="636270" y="245288"/>
                  <a:pt x="641033" y="252806"/>
                </a:cubicBezTo>
                <a:cubicBezTo>
                  <a:pt x="645795" y="261264"/>
                  <a:pt x="648653" y="271602"/>
                  <a:pt x="648653" y="283820"/>
                </a:cubicBezTo>
                <a:cubicBezTo>
                  <a:pt x="648653" y="306375"/>
                  <a:pt x="641033" y="323291"/>
                  <a:pt x="624840" y="335509"/>
                </a:cubicBezTo>
                <a:cubicBezTo>
                  <a:pt x="608648" y="347726"/>
                  <a:pt x="586740" y="353365"/>
                  <a:pt x="557213" y="353365"/>
                </a:cubicBezTo>
                <a:cubicBezTo>
                  <a:pt x="527685" y="353365"/>
                  <a:pt x="501015" y="346786"/>
                  <a:pt x="478155" y="333629"/>
                </a:cubicBezTo>
                <a:lnTo>
                  <a:pt x="478155" y="293218"/>
                </a:lnTo>
                <a:cubicBezTo>
                  <a:pt x="488633" y="300736"/>
                  <a:pt x="501015" y="307315"/>
                  <a:pt x="515303" y="312014"/>
                </a:cubicBezTo>
                <a:cubicBezTo>
                  <a:pt x="529590" y="316713"/>
                  <a:pt x="543878" y="319532"/>
                  <a:pt x="559118" y="319532"/>
                </a:cubicBezTo>
                <a:cubicBezTo>
                  <a:pt x="574358" y="319532"/>
                  <a:pt x="586740" y="316713"/>
                  <a:pt x="595313" y="311074"/>
                </a:cubicBezTo>
                <a:cubicBezTo>
                  <a:pt x="603885" y="305435"/>
                  <a:pt x="608648" y="296977"/>
                  <a:pt x="608648" y="287579"/>
                </a:cubicBezTo>
                <a:cubicBezTo>
                  <a:pt x="608648" y="280060"/>
                  <a:pt x="605790" y="273482"/>
                  <a:pt x="601028" y="268783"/>
                </a:cubicBezTo>
                <a:cubicBezTo>
                  <a:pt x="596265" y="264084"/>
                  <a:pt x="589598" y="260325"/>
                  <a:pt x="581978" y="256565"/>
                </a:cubicBezTo>
                <a:cubicBezTo>
                  <a:pt x="574358" y="253746"/>
                  <a:pt x="565785" y="249987"/>
                  <a:pt x="556260" y="248107"/>
                </a:cubicBezTo>
                <a:cubicBezTo>
                  <a:pt x="546735" y="245288"/>
                  <a:pt x="538163" y="242468"/>
                  <a:pt x="528638" y="239649"/>
                </a:cubicBezTo>
                <a:cubicBezTo>
                  <a:pt x="519113" y="236830"/>
                  <a:pt x="510540" y="232131"/>
                  <a:pt x="502920" y="227432"/>
                </a:cubicBezTo>
                <a:cubicBezTo>
                  <a:pt x="495300" y="222733"/>
                  <a:pt x="488633" y="216154"/>
                  <a:pt x="483870" y="208636"/>
                </a:cubicBezTo>
                <a:cubicBezTo>
                  <a:pt x="479108" y="201117"/>
                  <a:pt x="476250" y="190779"/>
                  <a:pt x="476250" y="179502"/>
                </a:cubicBezTo>
                <a:cubicBezTo>
                  <a:pt x="476250" y="157886"/>
                  <a:pt x="483870" y="141910"/>
                  <a:pt x="500063" y="129692"/>
                </a:cubicBezTo>
                <a:cubicBezTo>
                  <a:pt x="516255" y="117475"/>
                  <a:pt x="538163" y="111836"/>
                  <a:pt x="566738" y="111836"/>
                </a:cubicBezTo>
                <a:cubicBezTo>
                  <a:pt x="594360" y="111836"/>
                  <a:pt x="617220" y="117475"/>
                  <a:pt x="637223" y="129692"/>
                </a:cubicBezTo>
                <a:lnTo>
                  <a:pt x="637223" y="168224"/>
                </a:lnTo>
                <a:cubicBezTo>
                  <a:pt x="627698" y="160706"/>
                  <a:pt x="617220" y="154127"/>
                  <a:pt x="604838" y="150368"/>
                </a:cubicBezTo>
                <a:cubicBezTo>
                  <a:pt x="592455" y="145669"/>
                  <a:pt x="579120" y="143789"/>
                  <a:pt x="564833" y="143789"/>
                </a:cubicBezTo>
                <a:cubicBezTo>
                  <a:pt x="549593" y="143789"/>
                  <a:pt x="537210" y="146609"/>
                  <a:pt x="529590" y="151308"/>
                </a:cubicBezTo>
                <a:cubicBezTo>
                  <a:pt x="521018" y="156947"/>
                  <a:pt x="516255" y="164465"/>
                  <a:pt x="516255" y="173863"/>
                </a:cubicBezTo>
                <a:close/>
                <a:moveTo>
                  <a:pt x="734378" y="237769"/>
                </a:moveTo>
                <a:cubicBezTo>
                  <a:pt x="735330" y="265024"/>
                  <a:pt x="741998" y="284759"/>
                  <a:pt x="754380" y="297917"/>
                </a:cubicBezTo>
                <a:cubicBezTo>
                  <a:pt x="766763" y="311074"/>
                  <a:pt x="783908" y="316713"/>
                  <a:pt x="808673" y="316713"/>
                </a:cubicBezTo>
                <a:cubicBezTo>
                  <a:pt x="836295" y="316713"/>
                  <a:pt x="862013" y="307315"/>
                  <a:pt x="883920" y="288519"/>
                </a:cubicBezTo>
                <a:lnTo>
                  <a:pt x="883920" y="330810"/>
                </a:lnTo>
                <a:cubicBezTo>
                  <a:pt x="861060" y="344907"/>
                  <a:pt x="834390" y="352425"/>
                  <a:pt x="803910" y="352425"/>
                </a:cubicBezTo>
                <a:cubicBezTo>
                  <a:pt x="767715" y="352425"/>
                  <a:pt x="739140" y="342087"/>
                  <a:pt x="721043" y="322351"/>
                </a:cubicBezTo>
                <a:cubicBezTo>
                  <a:pt x="701993" y="301676"/>
                  <a:pt x="692468" y="272542"/>
                  <a:pt x="692468" y="233070"/>
                </a:cubicBezTo>
                <a:cubicBezTo>
                  <a:pt x="692468" y="193599"/>
                  <a:pt x="701993" y="162585"/>
                  <a:pt x="720090" y="141910"/>
                </a:cubicBezTo>
                <a:cubicBezTo>
                  <a:pt x="738188" y="120294"/>
                  <a:pt x="764858" y="109957"/>
                  <a:pt x="799148" y="109957"/>
                </a:cubicBezTo>
                <a:cubicBezTo>
                  <a:pt x="830580" y="109957"/>
                  <a:pt x="854393" y="119355"/>
                  <a:pt x="870585" y="138151"/>
                </a:cubicBezTo>
                <a:cubicBezTo>
                  <a:pt x="886778" y="156947"/>
                  <a:pt x="894398" y="185141"/>
                  <a:pt x="894398" y="221793"/>
                </a:cubicBezTo>
                <a:cubicBezTo>
                  <a:pt x="894398" y="230251"/>
                  <a:pt x="894398" y="235890"/>
                  <a:pt x="894398" y="237769"/>
                </a:cubicBezTo>
                <a:lnTo>
                  <a:pt x="734378" y="237769"/>
                </a:lnTo>
                <a:close/>
                <a:moveTo>
                  <a:pt x="798195" y="142850"/>
                </a:moveTo>
                <a:cubicBezTo>
                  <a:pt x="762000" y="142850"/>
                  <a:pt x="741045" y="164465"/>
                  <a:pt x="735330" y="206756"/>
                </a:cubicBezTo>
                <a:lnTo>
                  <a:pt x="853440" y="206756"/>
                </a:lnTo>
                <a:cubicBezTo>
                  <a:pt x="852488" y="185141"/>
                  <a:pt x="847725" y="169164"/>
                  <a:pt x="838200" y="157886"/>
                </a:cubicBezTo>
                <a:cubicBezTo>
                  <a:pt x="830580" y="148488"/>
                  <a:pt x="816293" y="142850"/>
                  <a:pt x="798195" y="142850"/>
                </a:cubicBezTo>
                <a:close/>
                <a:moveTo>
                  <a:pt x="996315" y="111836"/>
                </a:moveTo>
                <a:lnTo>
                  <a:pt x="996315" y="148488"/>
                </a:lnTo>
                <a:cubicBezTo>
                  <a:pt x="1016318" y="122174"/>
                  <a:pt x="1042035" y="109017"/>
                  <a:pt x="1073468" y="109017"/>
                </a:cubicBezTo>
                <a:cubicBezTo>
                  <a:pt x="1099185" y="109017"/>
                  <a:pt x="1119188" y="116535"/>
                  <a:pt x="1132523" y="131572"/>
                </a:cubicBezTo>
                <a:cubicBezTo>
                  <a:pt x="1145858" y="146609"/>
                  <a:pt x="1153478" y="169164"/>
                  <a:pt x="1153478" y="197358"/>
                </a:cubicBezTo>
                <a:lnTo>
                  <a:pt x="1153478" y="347726"/>
                </a:lnTo>
                <a:lnTo>
                  <a:pt x="1110615" y="347726"/>
                </a:lnTo>
                <a:lnTo>
                  <a:pt x="1110615" y="202997"/>
                </a:lnTo>
                <a:cubicBezTo>
                  <a:pt x="1110615" y="165405"/>
                  <a:pt x="1095375" y="145669"/>
                  <a:pt x="1064895" y="145669"/>
                </a:cubicBezTo>
                <a:cubicBezTo>
                  <a:pt x="1052513" y="145669"/>
                  <a:pt x="1040130" y="148488"/>
                  <a:pt x="1028700" y="155067"/>
                </a:cubicBezTo>
                <a:cubicBezTo>
                  <a:pt x="1017270" y="160706"/>
                  <a:pt x="1006793" y="170104"/>
                  <a:pt x="998220" y="181381"/>
                </a:cubicBezTo>
                <a:lnTo>
                  <a:pt x="998220" y="348666"/>
                </a:lnTo>
                <a:lnTo>
                  <a:pt x="955358" y="348666"/>
                </a:lnTo>
                <a:lnTo>
                  <a:pt x="955358" y="120294"/>
                </a:lnTo>
                <a:lnTo>
                  <a:pt x="996315" y="111836"/>
                </a:lnTo>
                <a:close/>
                <a:moveTo>
                  <a:pt x="1195388" y="113716"/>
                </a:moveTo>
                <a:lnTo>
                  <a:pt x="1240155" y="113716"/>
                </a:lnTo>
                <a:lnTo>
                  <a:pt x="1240155" y="56388"/>
                </a:lnTo>
                <a:lnTo>
                  <a:pt x="1283018" y="46990"/>
                </a:lnTo>
                <a:lnTo>
                  <a:pt x="1283018" y="114656"/>
                </a:lnTo>
                <a:lnTo>
                  <a:pt x="1356360" y="114656"/>
                </a:lnTo>
                <a:lnTo>
                  <a:pt x="1356360" y="149428"/>
                </a:lnTo>
                <a:lnTo>
                  <a:pt x="1283018" y="149428"/>
                </a:lnTo>
                <a:lnTo>
                  <a:pt x="1283018" y="274422"/>
                </a:lnTo>
                <a:cubicBezTo>
                  <a:pt x="1283018" y="288519"/>
                  <a:pt x="1285875" y="298856"/>
                  <a:pt x="1290638" y="305435"/>
                </a:cubicBezTo>
                <a:cubicBezTo>
                  <a:pt x="1296353" y="312014"/>
                  <a:pt x="1304925" y="315773"/>
                  <a:pt x="1316355" y="315773"/>
                </a:cubicBezTo>
                <a:cubicBezTo>
                  <a:pt x="1323975" y="315773"/>
                  <a:pt x="1331595" y="314833"/>
                  <a:pt x="1339215" y="312014"/>
                </a:cubicBezTo>
                <a:cubicBezTo>
                  <a:pt x="1346835" y="309194"/>
                  <a:pt x="1353503" y="306375"/>
                  <a:pt x="1358265" y="301676"/>
                </a:cubicBezTo>
                <a:lnTo>
                  <a:pt x="1358265" y="341147"/>
                </a:lnTo>
                <a:cubicBezTo>
                  <a:pt x="1343978" y="348666"/>
                  <a:pt x="1326833" y="352425"/>
                  <a:pt x="1308735" y="352425"/>
                </a:cubicBezTo>
                <a:cubicBezTo>
                  <a:pt x="1263015" y="352425"/>
                  <a:pt x="1240155" y="327990"/>
                  <a:pt x="1240155" y="279121"/>
                </a:cubicBezTo>
                <a:lnTo>
                  <a:pt x="1240155" y="149428"/>
                </a:lnTo>
                <a:lnTo>
                  <a:pt x="1188720" y="149428"/>
                </a:lnTo>
                <a:lnTo>
                  <a:pt x="1195388" y="113716"/>
                </a:lnTo>
                <a:close/>
                <a:moveTo>
                  <a:pt x="1438275" y="74244"/>
                </a:moveTo>
                <a:cubicBezTo>
                  <a:pt x="1429703" y="74244"/>
                  <a:pt x="1423035" y="72365"/>
                  <a:pt x="1418273" y="67666"/>
                </a:cubicBezTo>
                <a:cubicBezTo>
                  <a:pt x="1413510" y="62967"/>
                  <a:pt x="1410653" y="57328"/>
                  <a:pt x="1410653" y="48870"/>
                </a:cubicBezTo>
                <a:cubicBezTo>
                  <a:pt x="1410653" y="41351"/>
                  <a:pt x="1413510" y="34773"/>
                  <a:pt x="1418273" y="30074"/>
                </a:cubicBezTo>
                <a:cubicBezTo>
                  <a:pt x="1423035" y="25375"/>
                  <a:pt x="1429703" y="22555"/>
                  <a:pt x="1438275" y="22555"/>
                </a:cubicBezTo>
                <a:cubicBezTo>
                  <a:pt x="1446848" y="22555"/>
                  <a:pt x="1453515" y="25375"/>
                  <a:pt x="1458278" y="30074"/>
                </a:cubicBezTo>
                <a:cubicBezTo>
                  <a:pt x="1463040" y="34773"/>
                  <a:pt x="1465898" y="41351"/>
                  <a:pt x="1465898" y="48870"/>
                </a:cubicBezTo>
                <a:cubicBezTo>
                  <a:pt x="1465898" y="56388"/>
                  <a:pt x="1463040" y="62967"/>
                  <a:pt x="1458278" y="67666"/>
                </a:cubicBezTo>
                <a:cubicBezTo>
                  <a:pt x="1453515" y="72365"/>
                  <a:pt x="1446848" y="74244"/>
                  <a:pt x="1438275" y="74244"/>
                </a:cubicBezTo>
                <a:close/>
                <a:moveTo>
                  <a:pt x="1417320" y="121234"/>
                </a:moveTo>
                <a:lnTo>
                  <a:pt x="1460183" y="111836"/>
                </a:lnTo>
                <a:lnTo>
                  <a:pt x="1460183" y="348666"/>
                </a:lnTo>
                <a:lnTo>
                  <a:pt x="1417320" y="348666"/>
                </a:lnTo>
                <a:lnTo>
                  <a:pt x="1417320" y="121234"/>
                </a:lnTo>
                <a:close/>
                <a:moveTo>
                  <a:pt x="1523048" y="287579"/>
                </a:moveTo>
                <a:cubicBezTo>
                  <a:pt x="1523048" y="261264"/>
                  <a:pt x="1534478" y="242468"/>
                  <a:pt x="1557338" y="229311"/>
                </a:cubicBezTo>
                <a:cubicBezTo>
                  <a:pt x="1580198" y="217094"/>
                  <a:pt x="1616393" y="210515"/>
                  <a:pt x="1664018" y="210515"/>
                </a:cubicBezTo>
                <a:lnTo>
                  <a:pt x="1664018" y="197358"/>
                </a:lnTo>
                <a:cubicBezTo>
                  <a:pt x="1664018" y="180442"/>
                  <a:pt x="1659255" y="167284"/>
                  <a:pt x="1650683" y="157886"/>
                </a:cubicBezTo>
                <a:cubicBezTo>
                  <a:pt x="1642110" y="148488"/>
                  <a:pt x="1628775" y="143789"/>
                  <a:pt x="1612583" y="143789"/>
                </a:cubicBezTo>
                <a:cubicBezTo>
                  <a:pt x="1600200" y="143789"/>
                  <a:pt x="1586865" y="146609"/>
                  <a:pt x="1573530" y="151308"/>
                </a:cubicBezTo>
                <a:cubicBezTo>
                  <a:pt x="1560195" y="156007"/>
                  <a:pt x="1547813" y="163525"/>
                  <a:pt x="1537335" y="172923"/>
                </a:cubicBezTo>
                <a:lnTo>
                  <a:pt x="1537335" y="130632"/>
                </a:lnTo>
                <a:cubicBezTo>
                  <a:pt x="1561148" y="115595"/>
                  <a:pt x="1586865" y="108077"/>
                  <a:pt x="1616393" y="108077"/>
                </a:cubicBezTo>
                <a:cubicBezTo>
                  <a:pt x="1644968" y="108077"/>
                  <a:pt x="1666875" y="115595"/>
                  <a:pt x="1682115" y="130632"/>
                </a:cubicBezTo>
                <a:cubicBezTo>
                  <a:pt x="1697355" y="145669"/>
                  <a:pt x="1705928" y="167284"/>
                  <a:pt x="1705928" y="195478"/>
                </a:cubicBezTo>
                <a:lnTo>
                  <a:pt x="1705928" y="346786"/>
                </a:lnTo>
                <a:lnTo>
                  <a:pt x="1666875" y="346786"/>
                </a:lnTo>
                <a:lnTo>
                  <a:pt x="1666875" y="318592"/>
                </a:lnTo>
                <a:cubicBezTo>
                  <a:pt x="1659255" y="329870"/>
                  <a:pt x="1648778" y="338328"/>
                  <a:pt x="1635443" y="343967"/>
                </a:cubicBezTo>
                <a:cubicBezTo>
                  <a:pt x="1623060" y="349606"/>
                  <a:pt x="1608773" y="352425"/>
                  <a:pt x="1593533" y="352425"/>
                </a:cubicBezTo>
                <a:cubicBezTo>
                  <a:pt x="1571625" y="352425"/>
                  <a:pt x="1554480" y="346786"/>
                  <a:pt x="1542098" y="334569"/>
                </a:cubicBezTo>
                <a:cubicBezTo>
                  <a:pt x="1529715" y="323291"/>
                  <a:pt x="1523048" y="307315"/>
                  <a:pt x="1523048" y="287579"/>
                </a:cubicBezTo>
                <a:close/>
                <a:moveTo>
                  <a:pt x="1604010" y="318592"/>
                </a:moveTo>
                <a:cubicBezTo>
                  <a:pt x="1615440" y="318592"/>
                  <a:pt x="1626870" y="315773"/>
                  <a:pt x="1637348" y="311074"/>
                </a:cubicBezTo>
                <a:cubicBezTo>
                  <a:pt x="1647825" y="306375"/>
                  <a:pt x="1657350" y="299796"/>
                  <a:pt x="1664018" y="291338"/>
                </a:cubicBezTo>
                <a:lnTo>
                  <a:pt x="1664018" y="240589"/>
                </a:lnTo>
                <a:cubicBezTo>
                  <a:pt x="1629728" y="240589"/>
                  <a:pt x="1604963" y="244348"/>
                  <a:pt x="1588770" y="250927"/>
                </a:cubicBezTo>
                <a:cubicBezTo>
                  <a:pt x="1572578" y="258445"/>
                  <a:pt x="1564958" y="269723"/>
                  <a:pt x="1564958" y="284759"/>
                </a:cubicBezTo>
                <a:cubicBezTo>
                  <a:pt x="1564958" y="295097"/>
                  <a:pt x="1567815" y="303555"/>
                  <a:pt x="1574483" y="309194"/>
                </a:cubicBezTo>
                <a:cubicBezTo>
                  <a:pt x="1582103" y="315773"/>
                  <a:pt x="1591628" y="318592"/>
                  <a:pt x="1604010" y="318592"/>
                </a:cubicBezTo>
                <a:close/>
                <a:moveTo>
                  <a:pt x="1826895" y="348666"/>
                </a:moveTo>
                <a:lnTo>
                  <a:pt x="1784033" y="348666"/>
                </a:lnTo>
                <a:lnTo>
                  <a:pt x="1784033" y="10338"/>
                </a:lnTo>
                <a:lnTo>
                  <a:pt x="1826895" y="940"/>
                </a:lnTo>
                <a:lnTo>
                  <a:pt x="1826895" y="348666"/>
                </a:lnTo>
                <a:close/>
                <a:moveTo>
                  <a:pt x="1986915" y="113716"/>
                </a:moveTo>
                <a:lnTo>
                  <a:pt x="2031683" y="113716"/>
                </a:lnTo>
                <a:lnTo>
                  <a:pt x="2031683" y="56388"/>
                </a:lnTo>
                <a:lnTo>
                  <a:pt x="2074545" y="46990"/>
                </a:lnTo>
                <a:lnTo>
                  <a:pt x="2074545" y="114656"/>
                </a:lnTo>
                <a:lnTo>
                  <a:pt x="2147888" y="114656"/>
                </a:lnTo>
                <a:lnTo>
                  <a:pt x="2147888" y="149428"/>
                </a:lnTo>
                <a:lnTo>
                  <a:pt x="2074545" y="149428"/>
                </a:lnTo>
                <a:lnTo>
                  <a:pt x="2074545" y="274422"/>
                </a:lnTo>
                <a:cubicBezTo>
                  <a:pt x="2074545" y="288519"/>
                  <a:pt x="2077403" y="298856"/>
                  <a:pt x="2082165" y="305435"/>
                </a:cubicBezTo>
                <a:cubicBezTo>
                  <a:pt x="2087880" y="312014"/>
                  <a:pt x="2096453" y="315773"/>
                  <a:pt x="2107883" y="315773"/>
                </a:cubicBezTo>
                <a:cubicBezTo>
                  <a:pt x="2115503" y="315773"/>
                  <a:pt x="2123123" y="314833"/>
                  <a:pt x="2130743" y="312014"/>
                </a:cubicBezTo>
                <a:cubicBezTo>
                  <a:pt x="2138363" y="309194"/>
                  <a:pt x="2145030" y="306375"/>
                  <a:pt x="2149793" y="301676"/>
                </a:cubicBezTo>
                <a:lnTo>
                  <a:pt x="2149793" y="341147"/>
                </a:lnTo>
                <a:cubicBezTo>
                  <a:pt x="2135505" y="348666"/>
                  <a:pt x="2118360" y="352425"/>
                  <a:pt x="2100263" y="352425"/>
                </a:cubicBezTo>
                <a:cubicBezTo>
                  <a:pt x="2054543" y="352425"/>
                  <a:pt x="2031683" y="327990"/>
                  <a:pt x="2031683" y="279121"/>
                </a:cubicBezTo>
                <a:lnTo>
                  <a:pt x="2031683" y="149428"/>
                </a:lnTo>
                <a:lnTo>
                  <a:pt x="1981200" y="149428"/>
                </a:lnTo>
                <a:lnTo>
                  <a:pt x="1986915" y="113716"/>
                </a:lnTo>
                <a:close/>
                <a:moveTo>
                  <a:pt x="2231708" y="237769"/>
                </a:moveTo>
                <a:cubicBezTo>
                  <a:pt x="2232660" y="265024"/>
                  <a:pt x="2239328" y="284759"/>
                  <a:pt x="2251710" y="297917"/>
                </a:cubicBezTo>
                <a:cubicBezTo>
                  <a:pt x="2264093" y="311074"/>
                  <a:pt x="2281238" y="316713"/>
                  <a:pt x="2306003" y="316713"/>
                </a:cubicBezTo>
                <a:cubicBezTo>
                  <a:pt x="2333625" y="316713"/>
                  <a:pt x="2359343" y="307315"/>
                  <a:pt x="2381250" y="288519"/>
                </a:cubicBezTo>
                <a:lnTo>
                  <a:pt x="2381250" y="330810"/>
                </a:lnTo>
                <a:cubicBezTo>
                  <a:pt x="2358390" y="344907"/>
                  <a:pt x="2331720" y="352425"/>
                  <a:pt x="2301240" y="352425"/>
                </a:cubicBezTo>
                <a:cubicBezTo>
                  <a:pt x="2265045" y="352425"/>
                  <a:pt x="2236470" y="342087"/>
                  <a:pt x="2218373" y="322351"/>
                </a:cubicBezTo>
                <a:cubicBezTo>
                  <a:pt x="2199323" y="301676"/>
                  <a:pt x="2189798" y="272542"/>
                  <a:pt x="2189798" y="233070"/>
                </a:cubicBezTo>
                <a:cubicBezTo>
                  <a:pt x="2189798" y="193599"/>
                  <a:pt x="2199323" y="162585"/>
                  <a:pt x="2217420" y="141910"/>
                </a:cubicBezTo>
                <a:cubicBezTo>
                  <a:pt x="2235518" y="120294"/>
                  <a:pt x="2262188" y="109957"/>
                  <a:pt x="2296478" y="109957"/>
                </a:cubicBezTo>
                <a:cubicBezTo>
                  <a:pt x="2327910" y="109957"/>
                  <a:pt x="2351723" y="119355"/>
                  <a:pt x="2367915" y="138151"/>
                </a:cubicBezTo>
                <a:cubicBezTo>
                  <a:pt x="2384108" y="156947"/>
                  <a:pt x="2391728" y="185141"/>
                  <a:pt x="2391728" y="221793"/>
                </a:cubicBezTo>
                <a:cubicBezTo>
                  <a:pt x="2391728" y="230251"/>
                  <a:pt x="2391728" y="235890"/>
                  <a:pt x="2391728" y="237769"/>
                </a:cubicBezTo>
                <a:lnTo>
                  <a:pt x="2231708" y="237769"/>
                </a:lnTo>
                <a:close/>
                <a:moveTo>
                  <a:pt x="2295525" y="142850"/>
                </a:moveTo>
                <a:cubicBezTo>
                  <a:pt x="2259330" y="142850"/>
                  <a:pt x="2238375" y="164465"/>
                  <a:pt x="2232660" y="206756"/>
                </a:cubicBezTo>
                <a:lnTo>
                  <a:pt x="2350770" y="206756"/>
                </a:lnTo>
                <a:cubicBezTo>
                  <a:pt x="2349818" y="185141"/>
                  <a:pt x="2345055" y="169164"/>
                  <a:pt x="2335530" y="157886"/>
                </a:cubicBezTo>
                <a:cubicBezTo>
                  <a:pt x="2326958" y="148488"/>
                  <a:pt x="2313623" y="142850"/>
                  <a:pt x="2295525" y="142850"/>
                </a:cubicBezTo>
                <a:close/>
                <a:moveTo>
                  <a:pt x="2486025" y="232131"/>
                </a:moveTo>
                <a:cubicBezTo>
                  <a:pt x="2486025" y="288519"/>
                  <a:pt x="2508885" y="316713"/>
                  <a:pt x="2554605" y="316713"/>
                </a:cubicBezTo>
                <a:cubicBezTo>
                  <a:pt x="2579370" y="316713"/>
                  <a:pt x="2602230" y="308254"/>
                  <a:pt x="2623185" y="290398"/>
                </a:cubicBezTo>
                <a:lnTo>
                  <a:pt x="2623185" y="332689"/>
                </a:lnTo>
                <a:cubicBezTo>
                  <a:pt x="2602230" y="345846"/>
                  <a:pt x="2577465" y="352425"/>
                  <a:pt x="2549843" y="352425"/>
                </a:cubicBezTo>
                <a:cubicBezTo>
                  <a:pt x="2514600" y="352425"/>
                  <a:pt x="2486978" y="342087"/>
                  <a:pt x="2468880" y="321412"/>
                </a:cubicBezTo>
                <a:cubicBezTo>
                  <a:pt x="2450783" y="300736"/>
                  <a:pt x="2441258" y="270662"/>
                  <a:pt x="2441258" y="230251"/>
                </a:cubicBezTo>
                <a:cubicBezTo>
                  <a:pt x="2441258" y="191719"/>
                  <a:pt x="2450783" y="161646"/>
                  <a:pt x="2469833" y="140030"/>
                </a:cubicBezTo>
                <a:cubicBezTo>
                  <a:pt x="2488883" y="118415"/>
                  <a:pt x="2516505" y="108077"/>
                  <a:pt x="2550795" y="108077"/>
                </a:cubicBezTo>
                <a:cubicBezTo>
                  <a:pt x="2577465" y="108077"/>
                  <a:pt x="2600325" y="114656"/>
                  <a:pt x="2620328" y="126873"/>
                </a:cubicBezTo>
                <a:lnTo>
                  <a:pt x="2620328" y="169164"/>
                </a:lnTo>
                <a:cubicBezTo>
                  <a:pt x="2601278" y="152248"/>
                  <a:pt x="2579370" y="143789"/>
                  <a:pt x="2554605" y="143789"/>
                </a:cubicBezTo>
                <a:cubicBezTo>
                  <a:pt x="2531745" y="143789"/>
                  <a:pt x="2514600" y="151308"/>
                  <a:pt x="2503170" y="165405"/>
                </a:cubicBezTo>
                <a:cubicBezTo>
                  <a:pt x="2491740" y="182321"/>
                  <a:pt x="2486025" y="203937"/>
                  <a:pt x="2486025" y="232131"/>
                </a:cubicBezTo>
                <a:close/>
                <a:moveTo>
                  <a:pt x="2727008" y="0"/>
                </a:moveTo>
                <a:lnTo>
                  <a:pt x="2727008" y="145669"/>
                </a:lnTo>
                <a:cubicBezTo>
                  <a:pt x="2736533" y="133452"/>
                  <a:pt x="2747963" y="124054"/>
                  <a:pt x="2760345" y="118415"/>
                </a:cubicBezTo>
                <a:cubicBezTo>
                  <a:pt x="2772728" y="112776"/>
                  <a:pt x="2787015" y="109957"/>
                  <a:pt x="2802255" y="109957"/>
                </a:cubicBezTo>
                <a:cubicBezTo>
                  <a:pt x="2827973" y="109957"/>
                  <a:pt x="2847975" y="117475"/>
                  <a:pt x="2861310" y="132512"/>
                </a:cubicBezTo>
                <a:cubicBezTo>
                  <a:pt x="2874645" y="147549"/>
                  <a:pt x="2882265" y="170104"/>
                  <a:pt x="2882265" y="198298"/>
                </a:cubicBezTo>
                <a:lnTo>
                  <a:pt x="2882265" y="348666"/>
                </a:lnTo>
                <a:lnTo>
                  <a:pt x="2839403" y="348666"/>
                </a:lnTo>
                <a:lnTo>
                  <a:pt x="2839403" y="202997"/>
                </a:lnTo>
                <a:cubicBezTo>
                  <a:pt x="2839403" y="165405"/>
                  <a:pt x="2824163" y="145669"/>
                  <a:pt x="2793683" y="145669"/>
                </a:cubicBezTo>
                <a:cubicBezTo>
                  <a:pt x="2781300" y="145669"/>
                  <a:pt x="2768918" y="148488"/>
                  <a:pt x="2757488" y="155067"/>
                </a:cubicBezTo>
                <a:cubicBezTo>
                  <a:pt x="2746058" y="160706"/>
                  <a:pt x="2735580" y="170104"/>
                  <a:pt x="2727008" y="181381"/>
                </a:cubicBezTo>
                <a:lnTo>
                  <a:pt x="2727008" y="348666"/>
                </a:lnTo>
                <a:lnTo>
                  <a:pt x="2684145" y="348666"/>
                </a:lnTo>
                <a:lnTo>
                  <a:pt x="2684145" y="10338"/>
                </a:lnTo>
                <a:lnTo>
                  <a:pt x="2727008" y="0"/>
                </a:lnTo>
                <a:close/>
                <a:moveTo>
                  <a:pt x="2988945" y="111836"/>
                </a:moveTo>
                <a:lnTo>
                  <a:pt x="2988945" y="148488"/>
                </a:lnTo>
                <a:cubicBezTo>
                  <a:pt x="3008948" y="122174"/>
                  <a:pt x="3034665" y="109017"/>
                  <a:pt x="3066098" y="109017"/>
                </a:cubicBezTo>
                <a:cubicBezTo>
                  <a:pt x="3091815" y="109017"/>
                  <a:pt x="3111818" y="116535"/>
                  <a:pt x="3125153" y="131572"/>
                </a:cubicBezTo>
                <a:cubicBezTo>
                  <a:pt x="3138488" y="146609"/>
                  <a:pt x="3146108" y="169164"/>
                  <a:pt x="3146108" y="197358"/>
                </a:cubicBezTo>
                <a:lnTo>
                  <a:pt x="3146108" y="347726"/>
                </a:lnTo>
                <a:lnTo>
                  <a:pt x="3103245" y="347726"/>
                </a:lnTo>
                <a:lnTo>
                  <a:pt x="3103245" y="202997"/>
                </a:lnTo>
                <a:cubicBezTo>
                  <a:pt x="3103245" y="165405"/>
                  <a:pt x="3088005" y="145669"/>
                  <a:pt x="3057525" y="145669"/>
                </a:cubicBezTo>
                <a:cubicBezTo>
                  <a:pt x="3045143" y="145669"/>
                  <a:pt x="3032760" y="148488"/>
                  <a:pt x="3021330" y="155067"/>
                </a:cubicBezTo>
                <a:cubicBezTo>
                  <a:pt x="3009900" y="160706"/>
                  <a:pt x="2999423" y="170104"/>
                  <a:pt x="2990850" y="181381"/>
                </a:cubicBezTo>
                <a:lnTo>
                  <a:pt x="2990850" y="348666"/>
                </a:lnTo>
                <a:lnTo>
                  <a:pt x="2947988" y="348666"/>
                </a:lnTo>
                <a:lnTo>
                  <a:pt x="2947988" y="120294"/>
                </a:lnTo>
                <a:lnTo>
                  <a:pt x="2988945" y="111836"/>
                </a:lnTo>
                <a:close/>
                <a:moveTo>
                  <a:pt x="3410903" y="231191"/>
                </a:moveTo>
                <a:cubicBezTo>
                  <a:pt x="3410903" y="270662"/>
                  <a:pt x="3401378" y="300736"/>
                  <a:pt x="3382328" y="321412"/>
                </a:cubicBezTo>
                <a:cubicBezTo>
                  <a:pt x="3363278" y="342087"/>
                  <a:pt x="3336608" y="352425"/>
                  <a:pt x="3300413" y="352425"/>
                </a:cubicBezTo>
                <a:cubicBezTo>
                  <a:pt x="3265170" y="352425"/>
                  <a:pt x="3237548" y="342087"/>
                  <a:pt x="3219450" y="321412"/>
                </a:cubicBezTo>
                <a:cubicBezTo>
                  <a:pt x="3201353" y="300736"/>
                  <a:pt x="3191828" y="270662"/>
                  <a:pt x="3191828" y="230251"/>
                </a:cubicBezTo>
                <a:cubicBezTo>
                  <a:pt x="3191828" y="190779"/>
                  <a:pt x="3201353" y="160706"/>
                  <a:pt x="3220403" y="140030"/>
                </a:cubicBezTo>
                <a:cubicBezTo>
                  <a:pt x="3239453" y="119355"/>
                  <a:pt x="3266123" y="109017"/>
                  <a:pt x="3302318" y="109017"/>
                </a:cubicBezTo>
                <a:cubicBezTo>
                  <a:pt x="3337560" y="109017"/>
                  <a:pt x="3365183" y="119355"/>
                  <a:pt x="3383280" y="140030"/>
                </a:cubicBezTo>
                <a:cubicBezTo>
                  <a:pt x="3402330" y="160706"/>
                  <a:pt x="3410903" y="190779"/>
                  <a:pt x="3410903" y="231191"/>
                </a:cubicBezTo>
                <a:close/>
                <a:moveTo>
                  <a:pt x="3236595" y="231191"/>
                </a:moveTo>
                <a:cubicBezTo>
                  <a:pt x="3236595" y="288519"/>
                  <a:pt x="3258503" y="317652"/>
                  <a:pt x="3301365" y="317652"/>
                </a:cubicBezTo>
                <a:cubicBezTo>
                  <a:pt x="3345180" y="317652"/>
                  <a:pt x="3367088" y="288519"/>
                  <a:pt x="3367088" y="231191"/>
                </a:cubicBezTo>
                <a:cubicBezTo>
                  <a:pt x="3367088" y="173863"/>
                  <a:pt x="3345180" y="145669"/>
                  <a:pt x="3302318" y="145669"/>
                </a:cubicBezTo>
                <a:cubicBezTo>
                  <a:pt x="3258503" y="145669"/>
                  <a:pt x="3236595" y="173863"/>
                  <a:pt x="3236595" y="231191"/>
                </a:cubicBezTo>
                <a:close/>
                <a:moveTo>
                  <a:pt x="3503295" y="348666"/>
                </a:moveTo>
                <a:lnTo>
                  <a:pt x="3460433" y="348666"/>
                </a:lnTo>
                <a:lnTo>
                  <a:pt x="3460433" y="10338"/>
                </a:lnTo>
                <a:lnTo>
                  <a:pt x="3503295" y="940"/>
                </a:lnTo>
                <a:lnTo>
                  <a:pt x="3503295" y="348666"/>
                </a:lnTo>
                <a:close/>
                <a:moveTo>
                  <a:pt x="3770948" y="231191"/>
                </a:moveTo>
                <a:cubicBezTo>
                  <a:pt x="3770948" y="270662"/>
                  <a:pt x="3761423" y="300736"/>
                  <a:pt x="3742373" y="321412"/>
                </a:cubicBezTo>
                <a:cubicBezTo>
                  <a:pt x="3723323" y="342087"/>
                  <a:pt x="3696653" y="352425"/>
                  <a:pt x="3660458" y="352425"/>
                </a:cubicBezTo>
                <a:cubicBezTo>
                  <a:pt x="3625215" y="352425"/>
                  <a:pt x="3597593" y="342087"/>
                  <a:pt x="3579495" y="321412"/>
                </a:cubicBezTo>
                <a:cubicBezTo>
                  <a:pt x="3561398" y="300736"/>
                  <a:pt x="3551873" y="270662"/>
                  <a:pt x="3551873" y="230251"/>
                </a:cubicBezTo>
                <a:cubicBezTo>
                  <a:pt x="3551873" y="190779"/>
                  <a:pt x="3561398" y="160706"/>
                  <a:pt x="3580448" y="140030"/>
                </a:cubicBezTo>
                <a:cubicBezTo>
                  <a:pt x="3599498" y="119355"/>
                  <a:pt x="3626168" y="109017"/>
                  <a:pt x="3662363" y="109017"/>
                </a:cubicBezTo>
                <a:cubicBezTo>
                  <a:pt x="3697605" y="109017"/>
                  <a:pt x="3725228" y="119355"/>
                  <a:pt x="3743325" y="140030"/>
                </a:cubicBezTo>
                <a:cubicBezTo>
                  <a:pt x="3761423" y="160706"/>
                  <a:pt x="3770948" y="190779"/>
                  <a:pt x="3770948" y="231191"/>
                </a:cubicBezTo>
                <a:close/>
                <a:moveTo>
                  <a:pt x="3596640" y="231191"/>
                </a:moveTo>
                <a:cubicBezTo>
                  <a:pt x="3596640" y="288519"/>
                  <a:pt x="3618548" y="317652"/>
                  <a:pt x="3661410" y="317652"/>
                </a:cubicBezTo>
                <a:cubicBezTo>
                  <a:pt x="3705225" y="317652"/>
                  <a:pt x="3727133" y="288519"/>
                  <a:pt x="3727133" y="231191"/>
                </a:cubicBezTo>
                <a:cubicBezTo>
                  <a:pt x="3727133" y="173863"/>
                  <a:pt x="3705225" y="145669"/>
                  <a:pt x="3662363" y="145669"/>
                </a:cubicBezTo>
                <a:cubicBezTo>
                  <a:pt x="3618548" y="145669"/>
                  <a:pt x="3596640" y="173863"/>
                  <a:pt x="3596640" y="231191"/>
                </a:cubicBezTo>
                <a:close/>
                <a:moveTo>
                  <a:pt x="3916680" y="109017"/>
                </a:moveTo>
                <a:cubicBezTo>
                  <a:pt x="3930968" y="109017"/>
                  <a:pt x="3944303" y="111836"/>
                  <a:pt x="3956685" y="117475"/>
                </a:cubicBezTo>
                <a:cubicBezTo>
                  <a:pt x="3969068" y="123114"/>
                  <a:pt x="3979545" y="130632"/>
                  <a:pt x="3987165" y="140970"/>
                </a:cubicBezTo>
                <a:lnTo>
                  <a:pt x="3989070" y="119355"/>
                </a:lnTo>
                <a:lnTo>
                  <a:pt x="4025265" y="110896"/>
                </a:lnTo>
                <a:lnTo>
                  <a:pt x="4025265" y="343967"/>
                </a:lnTo>
                <a:cubicBezTo>
                  <a:pt x="4025265" y="377800"/>
                  <a:pt x="4015740" y="404114"/>
                  <a:pt x="3996690" y="423850"/>
                </a:cubicBezTo>
                <a:cubicBezTo>
                  <a:pt x="3977640" y="442646"/>
                  <a:pt x="3950970" y="452984"/>
                  <a:pt x="3916680" y="452984"/>
                </a:cubicBezTo>
                <a:cubicBezTo>
                  <a:pt x="3901440" y="452984"/>
                  <a:pt x="3887153" y="451104"/>
                  <a:pt x="3871913" y="446405"/>
                </a:cubicBezTo>
                <a:cubicBezTo>
                  <a:pt x="3857625" y="442646"/>
                  <a:pt x="3844290" y="436067"/>
                  <a:pt x="3831908" y="428549"/>
                </a:cubicBezTo>
                <a:lnTo>
                  <a:pt x="3831908" y="386258"/>
                </a:lnTo>
                <a:cubicBezTo>
                  <a:pt x="3843338" y="395656"/>
                  <a:pt x="3855720" y="403174"/>
                  <a:pt x="3870008" y="408813"/>
                </a:cubicBezTo>
                <a:cubicBezTo>
                  <a:pt x="3884295" y="413512"/>
                  <a:pt x="3898583" y="416331"/>
                  <a:pt x="3912870" y="416331"/>
                </a:cubicBezTo>
                <a:cubicBezTo>
                  <a:pt x="3934778" y="416331"/>
                  <a:pt x="3951923" y="409753"/>
                  <a:pt x="3964305" y="397535"/>
                </a:cubicBezTo>
                <a:cubicBezTo>
                  <a:pt x="3976688" y="384378"/>
                  <a:pt x="3982403" y="366522"/>
                  <a:pt x="3982403" y="343967"/>
                </a:cubicBezTo>
                <a:lnTo>
                  <a:pt x="3982403" y="315773"/>
                </a:lnTo>
                <a:cubicBezTo>
                  <a:pt x="3964305" y="337388"/>
                  <a:pt x="3940493" y="347726"/>
                  <a:pt x="3910965" y="347726"/>
                </a:cubicBezTo>
                <a:cubicBezTo>
                  <a:pt x="3880485" y="347726"/>
                  <a:pt x="3856673" y="337388"/>
                  <a:pt x="3839528" y="317652"/>
                </a:cubicBezTo>
                <a:cubicBezTo>
                  <a:pt x="3822383" y="296977"/>
                  <a:pt x="3813810" y="268783"/>
                  <a:pt x="3813810" y="232131"/>
                </a:cubicBezTo>
                <a:cubicBezTo>
                  <a:pt x="3813810" y="193599"/>
                  <a:pt x="3822383" y="163525"/>
                  <a:pt x="3840480" y="141910"/>
                </a:cubicBezTo>
                <a:cubicBezTo>
                  <a:pt x="3859530" y="120294"/>
                  <a:pt x="3884295" y="109017"/>
                  <a:pt x="3916680" y="109017"/>
                </a:cubicBezTo>
                <a:close/>
                <a:moveTo>
                  <a:pt x="3921443" y="311074"/>
                </a:moveTo>
                <a:cubicBezTo>
                  <a:pt x="3933825" y="311074"/>
                  <a:pt x="3944303" y="308254"/>
                  <a:pt x="3955733" y="303555"/>
                </a:cubicBezTo>
                <a:cubicBezTo>
                  <a:pt x="3966210" y="298856"/>
                  <a:pt x="3975735" y="291338"/>
                  <a:pt x="3983355" y="281940"/>
                </a:cubicBezTo>
                <a:lnTo>
                  <a:pt x="3983355" y="171044"/>
                </a:lnTo>
                <a:cubicBezTo>
                  <a:pt x="3968115" y="155067"/>
                  <a:pt x="3949065" y="146609"/>
                  <a:pt x="3927158" y="146609"/>
                </a:cubicBezTo>
                <a:cubicBezTo>
                  <a:pt x="3904298" y="146609"/>
                  <a:pt x="3888105" y="154127"/>
                  <a:pt x="3876675" y="168224"/>
                </a:cubicBezTo>
                <a:cubicBezTo>
                  <a:pt x="3865245" y="182321"/>
                  <a:pt x="3859530" y="202997"/>
                  <a:pt x="3859530" y="230251"/>
                </a:cubicBezTo>
                <a:cubicBezTo>
                  <a:pt x="3859530" y="256565"/>
                  <a:pt x="3865245" y="277241"/>
                  <a:pt x="3875723" y="291338"/>
                </a:cubicBezTo>
                <a:cubicBezTo>
                  <a:pt x="3885248" y="304495"/>
                  <a:pt x="3900488" y="311074"/>
                  <a:pt x="3921443" y="311074"/>
                </a:cubicBezTo>
                <a:close/>
                <a:moveTo>
                  <a:pt x="4119563" y="113716"/>
                </a:moveTo>
                <a:lnTo>
                  <a:pt x="4189095" y="287579"/>
                </a:lnTo>
                <a:lnTo>
                  <a:pt x="4248150" y="113716"/>
                </a:lnTo>
                <a:lnTo>
                  <a:pt x="4292918" y="113716"/>
                </a:lnTo>
                <a:lnTo>
                  <a:pt x="4193858" y="370281"/>
                </a:lnTo>
                <a:cubicBezTo>
                  <a:pt x="4187190" y="389077"/>
                  <a:pt x="4178618" y="405054"/>
                  <a:pt x="4170045" y="417271"/>
                </a:cubicBezTo>
                <a:cubicBezTo>
                  <a:pt x="4161473" y="429489"/>
                  <a:pt x="4151948" y="438887"/>
                  <a:pt x="4140518" y="444525"/>
                </a:cubicBezTo>
                <a:cubicBezTo>
                  <a:pt x="4130040" y="450164"/>
                  <a:pt x="4116705" y="452984"/>
                  <a:pt x="4102418" y="452984"/>
                </a:cubicBezTo>
                <a:cubicBezTo>
                  <a:pt x="4091940" y="452984"/>
                  <a:pt x="4081463" y="451104"/>
                  <a:pt x="4071938" y="448285"/>
                </a:cubicBezTo>
                <a:lnTo>
                  <a:pt x="4071938" y="411632"/>
                </a:lnTo>
                <a:cubicBezTo>
                  <a:pt x="4081463" y="415392"/>
                  <a:pt x="4090035" y="417271"/>
                  <a:pt x="4099560" y="417271"/>
                </a:cubicBezTo>
                <a:cubicBezTo>
                  <a:pt x="4112895" y="417271"/>
                  <a:pt x="4124325" y="412572"/>
                  <a:pt x="4132898" y="402234"/>
                </a:cubicBezTo>
                <a:cubicBezTo>
                  <a:pt x="4142423" y="392836"/>
                  <a:pt x="4150995" y="375920"/>
                  <a:pt x="4160520" y="353365"/>
                </a:cubicBezTo>
                <a:lnTo>
                  <a:pt x="4168140" y="334569"/>
                </a:lnTo>
                <a:lnTo>
                  <a:pt x="4071938" y="113716"/>
                </a:lnTo>
                <a:lnTo>
                  <a:pt x="4119563" y="113716"/>
                </a:lnTo>
                <a:close/>
                <a:moveTo>
                  <a:pt x="4287203" y="411632"/>
                </a:moveTo>
                <a:cubicBezTo>
                  <a:pt x="4308158" y="387198"/>
                  <a:pt x="4321493" y="364642"/>
                  <a:pt x="4326255" y="344907"/>
                </a:cubicBezTo>
                <a:cubicBezTo>
                  <a:pt x="4319588" y="344907"/>
                  <a:pt x="4313873" y="342087"/>
                  <a:pt x="4309110" y="337388"/>
                </a:cubicBezTo>
                <a:cubicBezTo>
                  <a:pt x="4304348" y="332689"/>
                  <a:pt x="4302443" y="326111"/>
                  <a:pt x="4302443" y="318592"/>
                </a:cubicBezTo>
                <a:cubicBezTo>
                  <a:pt x="4302443" y="311074"/>
                  <a:pt x="4305300" y="304495"/>
                  <a:pt x="4310063" y="299796"/>
                </a:cubicBezTo>
                <a:cubicBezTo>
                  <a:pt x="4314825" y="295097"/>
                  <a:pt x="4322445" y="292278"/>
                  <a:pt x="4331018" y="292278"/>
                </a:cubicBezTo>
                <a:cubicBezTo>
                  <a:pt x="4341495" y="292278"/>
                  <a:pt x="4349115" y="295097"/>
                  <a:pt x="4354830" y="301676"/>
                </a:cubicBezTo>
                <a:cubicBezTo>
                  <a:pt x="4360545" y="307315"/>
                  <a:pt x="4363403" y="315773"/>
                  <a:pt x="4363403" y="327050"/>
                </a:cubicBezTo>
                <a:cubicBezTo>
                  <a:pt x="4363403" y="340208"/>
                  <a:pt x="4359593" y="354305"/>
                  <a:pt x="4351973" y="371221"/>
                </a:cubicBezTo>
                <a:cubicBezTo>
                  <a:pt x="4344353" y="387198"/>
                  <a:pt x="4335780" y="401295"/>
                  <a:pt x="4324350" y="411632"/>
                </a:cubicBezTo>
                <a:lnTo>
                  <a:pt x="4287203" y="41163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2A7B98F-7160-D945-9022-2F276A42605A}"/>
              </a:ext>
            </a:extLst>
          </p:cNvPr>
          <p:cNvSpPr/>
          <p:nvPr userDrawn="1"/>
        </p:nvSpPr>
        <p:spPr>
          <a:xfrm>
            <a:off x="5211494" y="3160291"/>
            <a:ext cx="1280744" cy="247597"/>
          </a:xfrm>
          <a:custGeom>
            <a:avLst/>
            <a:gdLst>
              <a:gd name="connsiteX0" fmla="*/ 103822 w 2343149"/>
              <a:gd name="connsiteY0" fmla="*/ 109017 h 452983"/>
              <a:gd name="connsiteX1" fmla="*/ 140017 w 2343149"/>
              <a:gd name="connsiteY1" fmla="*/ 115595 h 452983"/>
              <a:gd name="connsiteX2" fmla="*/ 168592 w 2343149"/>
              <a:gd name="connsiteY2" fmla="*/ 133452 h 452983"/>
              <a:gd name="connsiteX3" fmla="*/ 168592 w 2343149"/>
              <a:gd name="connsiteY3" fmla="*/ 9398 h 452983"/>
              <a:gd name="connsiteX4" fmla="*/ 211455 w 2343149"/>
              <a:gd name="connsiteY4" fmla="*/ 0 h 452983"/>
              <a:gd name="connsiteX5" fmla="*/ 211455 w 2343149"/>
              <a:gd name="connsiteY5" fmla="*/ 347726 h 452983"/>
              <a:gd name="connsiteX6" fmla="*/ 170497 w 2343149"/>
              <a:gd name="connsiteY6" fmla="*/ 347726 h 452983"/>
              <a:gd name="connsiteX7" fmla="*/ 170497 w 2343149"/>
              <a:gd name="connsiteY7" fmla="*/ 317652 h 452983"/>
              <a:gd name="connsiteX8" fmla="*/ 97155 w 2343149"/>
              <a:gd name="connsiteY8" fmla="*/ 352425 h 452983"/>
              <a:gd name="connsiteX9" fmla="*/ 25717 w 2343149"/>
              <a:gd name="connsiteY9" fmla="*/ 321412 h 452983"/>
              <a:gd name="connsiteX10" fmla="*/ 0 w 2343149"/>
              <a:gd name="connsiteY10" fmla="*/ 234010 h 452983"/>
              <a:gd name="connsiteX11" fmla="*/ 27622 w 2343149"/>
              <a:gd name="connsiteY11" fmla="*/ 141910 h 452983"/>
              <a:gd name="connsiteX12" fmla="*/ 103822 w 2343149"/>
              <a:gd name="connsiteY12" fmla="*/ 109017 h 452983"/>
              <a:gd name="connsiteX13" fmla="*/ 107632 w 2343149"/>
              <a:gd name="connsiteY13" fmla="*/ 315773 h 452983"/>
              <a:gd name="connsiteX14" fmla="*/ 141922 w 2343149"/>
              <a:gd name="connsiteY14" fmla="*/ 308254 h 452983"/>
              <a:gd name="connsiteX15" fmla="*/ 169545 w 2343149"/>
              <a:gd name="connsiteY15" fmla="*/ 286639 h 452983"/>
              <a:gd name="connsiteX16" fmla="*/ 169545 w 2343149"/>
              <a:gd name="connsiteY16" fmla="*/ 167284 h 452983"/>
              <a:gd name="connsiteX17" fmla="*/ 113347 w 2343149"/>
              <a:gd name="connsiteY17" fmla="*/ 146609 h 452983"/>
              <a:gd name="connsiteX18" fmla="*/ 61913 w 2343149"/>
              <a:gd name="connsiteY18" fmla="*/ 168224 h 452983"/>
              <a:gd name="connsiteX19" fmla="*/ 44767 w 2343149"/>
              <a:gd name="connsiteY19" fmla="*/ 232131 h 452983"/>
              <a:gd name="connsiteX20" fmla="*/ 60960 w 2343149"/>
              <a:gd name="connsiteY20" fmla="*/ 295097 h 452983"/>
              <a:gd name="connsiteX21" fmla="*/ 107632 w 2343149"/>
              <a:gd name="connsiteY21" fmla="*/ 315773 h 452983"/>
              <a:gd name="connsiteX22" fmla="*/ 478155 w 2343149"/>
              <a:gd name="connsiteY22" fmla="*/ 231191 h 452983"/>
              <a:gd name="connsiteX23" fmla="*/ 449580 w 2343149"/>
              <a:gd name="connsiteY23" fmla="*/ 321412 h 452983"/>
              <a:gd name="connsiteX24" fmla="*/ 367665 w 2343149"/>
              <a:gd name="connsiteY24" fmla="*/ 352425 h 452983"/>
              <a:gd name="connsiteX25" fmla="*/ 286703 w 2343149"/>
              <a:gd name="connsiteY25" fmla="*/ 321412 h 452983"/>
              <a:gd name="connsiteX26" fmla="*/ 259080 w 2343149"/>
              <a:gd name="connsiteY26" fmla="*/ 230251 h 452983"/>
              <a:gd name="connsiteX27" fmla="*/ 287655 w 2343149"/>
              <a:gd name="connsiteY27" fmla="*/ 140030 h 452983"/>
              <a:gd name="connsiteX28" fmla="*/ 369570 w 2343149"/>
              <a:gd name="connsiteY28" fmla="*/ 109017 h 452983"/>
              <a:gd name="connsiteX29" fmla="*/ 450533 w 2343149"/>
              <a:gd name="connsiteY29" fmla="*/ 140030 h 452983"/>
              <a:gd name="connsiteX30" fmla="*/ 478155 w 2343149"/>
              <a:gd name="connsiteY30" fmla="*/ 231191 h 452983"/>
              <a:gd name="connsiteX31" fmla="*/ 303847 w 2343149"/>
              <a:gd name="connsiteY31" fmla="*/ 231191 h 452983"/>
              <a:gd name="connsiteX32" fmla="*/ 368617 w 2343149"/>
              <a:gd name="connsiteY32" fmla="*/ 317652 h 452983"/>
              <a:gd name="connsiteX33" fmla="*/ 434340 w 2343149"/>
              <a:gd name="connsiteY33" fmla="*/ 231191 h 452983"/>
              <a:gd name="connsiteX34" fmla="*/ 369570 w 2343149"/>
              <a:gd name="connsiteY34" fmla="*/ 145669 h 452983"/>
              <a:gd name="connsiteX35" fmla="*/ 303847 w 2343149"/>
              <a:gd name="connsiteY35" fmla="*/ 231191 h 452983"/>
              <a:gd name="connsiteX36" fmla="*/ 567690 w 2343149"/>
              <a:gd name="connsiteY36" fmla="*/ 111836 h 452983"/>
              <a:gd name="connsiteX37" fmla="*/ 567690 w 2343149"/>
              <a:gd name="connsiteY37" fmla="*/ 148488 h 452983"/>
              <a:gd name="connsiteX38" fmla="*/ 644842 w 2343149"/>
              <a:gd name="connsiteY38" fmla="*/ 109017 h 452983"/>
              <a:gd name="connsiteX39" fmla="*/ 703897 w 2343149"/>
              <a:gd name="connsiteY39" fmla="*/ 131572 h 452983"/>
              <a:gd name="connsiteX40" fmla="*/ 724853 w 2343149"/>
              <a:gd name="connsiteY40" fmla="*/ 197358 h 452983"/>
              <a:gd name="connsiteX41" fmla="*/ 724853 w 2343149"/>
              <a:gd name="connsiteY41" fmla="*/ 347726 h 452983"/>
              <a:gd name="connsiteX42" fmla="*/ 681990 w 2343149"/>
              <a:gd name="connsiteY42" fmla="*/ 347726 h 452983"/>
              <a:gd name="connsiteX43" fmla="*/ 681990 w 2343149"/>
              <a:gd name="connsiteY43" fmla="*/ 202997 h 452983"/>
              <a:gd name="connsiteX44" fmla="*/ 636270 w 2343149"/>
              <a:gd name="connsiteY44" fmla="*/ 145669 h 452983"/>
              <a:gd name="connsiteX45" fmla="*/ 600075 w 2343149"/>
              <a:gd name="connsiteY45" fmla="*/ 155067 h 452983"/>
              <a:gd name="connsiteX46" fmla="*/ 569595 w 2343149"/>
              <a:gd name="connsiteY46" fmla="*/ 181381 h 452983"/>
              <a:gd name="connsiteX47" fmla="*/ 569595 w 2343149"/>
              <a:gd name="connsiteY47" fmla="*/ 348666 h 452983"/>
              <a:gd name="connsiteX48" fmla="*/ 526733 w 2343149"/>
              <a:gd name="connsiteY48" fmla="*/ 348666 h 452983"/>
              <a:gd name="connsiteX49" fmla="*/ 526733 w 2343149"/>
              <a:gd name="connsiteY49" fmla="*/ 120294 h 452983"/>
              <a:gd name="connsiteX50" fmla="*/ 567690 w 2343149"/>
              <a:gd name="connsiteY50" fmla="*/ 111836 h 452983"/>
              <a:gd name="connsiteX51" fmla="*/ 821055 w 2343149"/>
              <a:gd name="connsiteY51" fmla="*/ 237769 h 452983"/>
              <a:gd name="connsiteX52" fmla="*/ 841058 w 2343149"/>
              <a:gd name="connsiteY52" fmla="*/ 297917 h 452983"/>
              <a:gd name="connsiteX53" fmla="*/ 895350 w 2343149"/>
              <a:gd name="connsiteY53" fmla="*/ 316713 h 452983"/>
              <a:gd name="connsiteX54" fmla="*/ 970597 w 2343149"/>
              <a:gd name="connsiteY54" fmla="*/ 288519 h 452983"/>
              <a:gd name="connsiteX55" fmla="*/ 970597 w 2343149"/>
              <a:gd name="connsiteY55" fmla="*/ 330810 h 452983"/>
              <a:gd name="connsiteX56" fmla="*/ 890587 w 2343149"/>
              <a:gd name="connsiteY56" fmla="*/ 352425 h 452983"/>
              <a:gd name="connsiteX57" fmla="*/ 807720 w 2343149"/>
              <a:gd name="connsiteY57" fmla="*/ 322351 h 452983"/>
              <a:gd name="connsiteX58" fmla="*/ 779145 w 2343149"/>
              <a:gd name="connsiteY58" fmla="*/ 233070 h 452983"/>
              <a:gd name="connsiteX59" fmla="*/ 806767 w 2343149"/>
              <a:gd name="connsiteY59" fmla="*/ 141910 h 452983"/>
              <a:gd name="connsiteX60" fmla="*/ 885825 w 2343149"/>
              <a:gd name="connsiteY60" fmla="*/ 109957 h 452983"/>
              <a:gd name="connsiteX61" fmla="*/ 957262 w 2343149"/>
              <a:gd name="connsiteY61" fmla="*/ 138151 h 452983"/>
              <a:gd name="connsiteX62" fmla="*/ 981075 w 2343149"/>
              <a:gd name="connsiteY62" fmla="*/ 221793 h 452983"/>
              <a:gd name="connsiteX63" fmla="*/ 981075 w 2343149"/>
              <a:gd name="connsiteY63" fmla="*/ 237769 h 452983"/>
              <a:gd name="connsiteX64" fmla="*/ 821055 w 2343149"/>
              <a:gd name="connsiteY64" fmla="*/ 237769 h 452983"/>
              <a:gd name="connsiteX65" fmla="*/ 884872 w 2343149"/>
              <a:gd name="connsiteY65" fmla="*/ 142850 h 452983"/>
              <a:gd name="connsiteX66" fmla="*/ 822008 w 2343149"/>
              <a:gd name="connsiteY66" fmla="*/ 206756 h 452983"/>
              <a:gd name="connsiteX67" fmla="*/ 940117 w 2343149"/>
              <a:gd name="connsiteY67" fmla="*/ 206756 h 452983"/>
              <a:gd name="connsiteX68" fmla="*/ 924878 w 2343149"/>
              <a:gd name="connsiteY68" fmla="*/ 157886 h 452983"/>
              <a:gd name="connsiteX69" fmla="*/ 884872 w 2343149"/>
              <a:gd name="connsiteY69" fmla="*/ 142850 h 452983"/>
              <a:gd name="connsiteX70" fmla="*/ 1151573 w 2343149"/>
              <a:gd name="connsiteY70" fmla="*/ 120294 h 452983"/>
              <a:gd name="connsiteX71" fmla="*/ 1191578 w 2343149"/>
              <a:gd name="connsiteY71" fmla="*/ 110896 h 452983"/>
              <a:gd name="connsiteX72" fmla="*/ 1191578 w 2343149"/>
              <a:gd name="connsiteY72" fmla="*/ 153187 h 452983"/>
              <a:gd name="connsiteX73" fmla="*/ 1263015 w 2343149"/>
              <a:gd name="connsiteY73" fmla="*/ 110896 h 452983"/>
              <a:gd name="connsiteX74" fmla="*/ 1288733 w 2343149"/>
              <a:gd name="connsiteY74" fmla="*/ 115595 h 452983"/>
              <a:gd name="connsiteX75" fmla="*/ 1288733 w 2343149"/>
              <a:gd name="connsiteY75" fmla="*/ 156947 h 452983"/>
              <a:gd name="connsiteX76" fmla="*/ 1258253 w 2343149"/>
              <a:gd name="connsiteY76" fmla="*/ 150368 h 452983"/>
              <a:gd name="connsiteX77" fmla="*/ 1222058 w 2343149"/>
              <a:gd name="connsiteY77" fmla="*/ 160706 h 452983"/>
              <a:gd name="connsiteX78" fmla="*/ 1193483 w 2343149"/>
              <a:gd name="connsiteY78" fmla="*/ 191719 h 452983"/>
              <a:gd name="connsiteX79" fmla="*/ 1193483 w 2343149"/>
              <a:gd name="connsiteY79" fmla="*/ 347726 h 452983"/>
              <a:gd name="connsiteX80" fmla="*/ 1151573 w 2343149"/>
              <a:gd name="connsiteY80" fmla="*/ 347726 h 452983"/>
              <a:gd name="connsiteX81" fmla="*/ 1151573 w 2343149"/>
              <a:gd name="connsiteY81" fmla="*/ 120294 h 452983"/>
              <a:gd name="connsiteX82" fmla="*/ 1363980 w 2343149"/>
              <a:gd name="connsiteY82" fmla="*/ 74244 h 452983"/>
              <a:gd name="connsiteX83" fmla="*/ 1343978 w 2343149"/>
              <a:gd name="connsiteY83" fmla="*/ 67666 h 452983"/>
              <a:gd name="connsiteX84" fmla="*/ 1336358 w 2343149"/>
              <a:gd name="connsiteY84" fmla="*/ 48870 h 452983"/>
              <a:gd name="connsiteX85" fmla="*/ 1343978 w 2343149"/>
              <a:gd name="connsiteY85" fmla="*/ 30074 h 452983"/>
              <a:gd name="connsiteX86" fmla="*/ 1363980 w 2343149"/>
              <a:gd name="connsiteY86" fmla="*/ 22555 h 452983"/>
              <a:gd name="connsiteX87" fmla="*/ 1383983 w 2343149"/>
              <a:gd name="connsiteY87" fmla="*/ 30074 h 452983"/>
              <a:gd name="connsiteX88" fmla="*/ 1391603 w 2343149"/>
              <a:gd name="connsiteY88" fmla="*/ 48870 h 452983"/>
              <a:gd name="connsiteX89" fmla="*/ 1383983 w 2343149"/>
              <a:gd name="connsiteY89" fmla="*/ 67666 h 452983"/>
              <a:gd name="connsiteX90" fmla="*/ 1363980 w 2343149"/>
              <a:gd name="connsiteY90" fmla="*/ 74244 h 452983"/>
              <a:gd name="connsiteX91" fmla="*/ 1342073 w 2343149"/>
              <a:gd name="connsiteY91" fmla="*/ 121234 h 452983"/>
              <a:gd name="connsiteX92" fmla="*/ 1384935 w 2343149"/>
              <a:gd name="connsiteY92" fmla="*/ 111836 h 452983"/>
              <a:gd name="connsiteX93" fmla="*/ 1384935 w 2343149"/>
              <a:gd name="connsiteY93" fmla="*/ 348666 h 452983"/>
              <a:gd name="connsiteX94" fmla="*/ 1342073 w 2343149"/>
              <a:gd name="connsiteY94" fmla="*/ 348666 h 452983"/>
              <a:gd name="connsiteX95" fmla="*/ 1342073 w 2343149"/>
              <a:gd name="connsiteY95" fmla="*/ 121234 h 452983"/>
              <a:gd name="connsiteX96" fmla="*/ 1543050 w 2343149"/>
              <a:gd name="connsiteY96" fmla="*/ 109017 h 452983"/>
              <a:gd name="connsiteX97" fmla="*/ 1583055 w 2343149"/>
              <a:gd name="connsiteY97" fmla="*/ 117475 h 452983"/>
              <a:gd name="connsiteX98" fmla="*/ 1613535 w 2343149"/>
              <a:gd name="connsiteY98" fmla="*/ 140970 h 452983"/>
              <a:gd name="connsiteX99" fmla="*/ 1615440 w 2343149"/>
              <a:gd name="connsiteY99" fmla="*/ 119355 h 452983"/>
              <a:gd name="connsiteX100" fmla="*/ 1651635 w 2343149"/>
              <a:gd name="connsiteY100" fmla="*/ 110896 h 452983"/>
              <a:gd name="connsiteX101" fmla="*/ 1651635 w 2343149"/>
              <a:gd name="connsiteY101" fmla="*/ 343967 h 452983"/>
              <a:gd name="connsiteX102" fmla="*/ 1623060 w 2343149"/>
              <a:gd name="connsiteY102" fmla="*/ 423850 h 452983"/>
              <a:gd name="connsiteX103" fmla="*/ 1543050 w 2343149"/>
              <a:gd name="connsiteY103" fmla="*/ 452984 h 452983"/>
              <a:gd name="connsiteX104" fmla="*/ 1498283 w 2343149"/>
              <a:gd name="connsiteY104" fmla="*/ 446405 h 452983"/>
              <a:gd name="connsiteX105" fmla="*/ 1458278 w 2343149"/>
              <a:gd name="connsiteY105" fmla="*/ 428549 h 452983"/>
              <a:gd name="connsiteX106" fmla="*/ 1458278 w 2343149"/>
              <a:gd name="connsiteY106" fmla="*/ 386258 h 452983"/>
              <a:gd name="connsiteX107" fmla="*/ 1496378 w 2343149"/>
              <a:gd name="connsiteY107" fmla="*/ 408813 h 452983"/>
              <a:gd name="connsiteX108" fmla="*/ 1539240 w 2343149"/>
              <a:gd name="connsiteY108" fmla="*/ 416331 h 452983"/>
              <a:gd name="connsiteX109" fmla="*/ 1590675 w 2343149"/>
              <a:gd name="connsiteY109" fmla="*/ 397535 h 452983"/>
              <a:gd name="connsiteX110" fmla="*/ 1608773 w 2343149"/>
              <a:gd name="connsiteY110" fmla="*/ 343967 h 452983"/>
              <a:gd name="connsiteX111" fmla="*/ 1608773 w 2343149"/>
              <a:gd name="connsiteY111" fmla="*/ 315773 h 452983"/>
              <a:gd name="connsiteX112" fmla="*/ 1537335 w 2343149"/>
              <a:gd name="connsiteY112" fmla="*/ 347726 h 452983"/>
              <a:gd name="connsiteX113" fmla="*/ 1465898 w 2343149"/>
              <a:gd name="connsiteY113" fmla="*/ 317652 h 452983"/>
              <a:gd name="connsiteX114" fmla="*/ 1440180 w 2343149"/>
              <a:gd name="connsiteY114" fmla="*/ 232131 h 452983"/>
              <a:gd name="connsiteX115" fmla="*/ 1466850 w 2343149"/>
              <a:gd name="connsiteY115" fmla="*/ 141910 h 452983"/>
              <a:gd name="connsiteX116" fmla="*/ 1543050 w 2343149"/>
              <a:gd name="connsiteY116" fmla="*/ 109017 h 452983"/>
              <a:gd name="connsiteX117" fmla="*/ 1547812 w 2343149"/>
              <a:gd name="connsiteY117" fmla="*/ 311074 h 452983"/>
              <a:gd name="connsiteX118" fmla="*/ 1582103 w 2343149"/>
              <a:gd name="connsiteY118" fmla="*/ 303555 h 452983"/>
              <a:gd name="connsiteX119" fmla="*/ 1609725 w 2343149"/>
              <a:gd name="connsiteY119" fmla="*/ 281940 h 452983"/>
              <a:gd name="connsiteX120" fmla="*/ 1609725 w 2343149"/>
              <a:gd name="connsiteY120" fmla="*/ 171044 h 452983"/>
              <a:gd name="connsiteX121" fmla="*/ 1553528 w 2343149"/>
              <a:gd name="connsiteY121" fmla="*/ 146609 h 452983"/>
              <a:gd name="connsiteX122" fmla="*/ 1503045 w 2343149"/>
              <a:gd name="connsiteY122" fmla="*/ 168224 h 452983"/>
              <a:gd name="connsiteX123" fmla="*/ 1485900 w 2343149"/>
              <a:gd name="connsiteY123" fmla="*/ 230251 h 452983"/>
              <a:gd name="connsiteX124" fmla="*/ 1502092 w 2343149"/>
              <a:gd name="connsiteY124" fmla="*/ 291338 h 452983"/>
              <a:gd name="connsiteX125" fmla="*/ 1547812 w 2343149"/>
              <a:gd name="connsiteY125" fmla="*/ 311074 h 452983"/>
              <a:gd name="connsiteX126" fmla="*/ 1762125 w 2343149"/>
              <a:gd name="connsiteY126" fmla="*/ 0 h 452983"/>
              <a:gd name="connsiteX127" fmla="*/ 1762125 w 2343149"/>
              <a:gd name="connsiteY127" fmla="*/ 145669 h 452983"/>
              <a:gd name="connsiteX128" fmla="*/ 1795462 w 2343149"/>
              <a:gd name="connsiteY128" fmla="*/ 118415 h 452983"/>
              <a:gd name="connsiteX129" fmla="*/ 1837373 w 2343149"/>
              <a:gd name="connsiteY129" fmla="*/ 109957 h 452983"/>
              <a:gd name="connsiteX130" fmla="*/ 1896428 w 2343149"/>
              <a:gd name="connsiteY130" fmla="*/ 132512 h 452983"/>
              <a:gd name="connsiteX131" fmla="*/ 1917383 w 2343149"/>
              <a:gd name="connsiteY131" fmla="*/ 198298 h 452983"/>
              <a:gd name="connsiteX132" fmla="*/ 1917383 w 2343149"/>
              <a:gd name="connsiteY132" fmla="*/ 348666 h 452983"/>
              <a:gd name="connsiteX133" fmla="*/ 1875473 w 2343149"/>
              <a:gd name="connsiteY133" fmla="*/ 348666 h 452983"/>
              <a:gd name="connsiteX134" fmla="*/ 1875473 w 2343149"/>
              <a:gd name="connsiteY134" fmla="*/ 202997 h 452983"/>
              <a:gd name="connsiteX135" fmla="*/ 1829753 w 2343149"/>
              <a:gd name="connsiteY135" fmla="*/ 145669 h 452983"/>
              <a:gd name="connsiteX136" fmla="*/ 1793558 w 2343149"/>
              <a:gd name="connsiteY136" fmla="*/ 155067 h 452983"/>
              <a:gd name="connsiteX137" fmla="*/ 1763078 w 2343149"/>
              <a:gd name="connsiteY137" fmla="*/ 181381 h 452983"/>
              <a:gd name="connsiteX138" fmla="*/ 1763078 w 2343149"/>
              <a:gd name="connsiteY138" fmla="*/ 348666 h 452983"/>
              <a:gd name="connsiteX139" fmla="*/ 1720215 w 2343149"/>
              <a:gd name="connsiteY139" fmla="*/ 348666 h 452983"/>
              <a:gd name="connsiteX140" fmla="*/ 1720215 w 2343149"/>
              <a:gd name="connsiteY140" fmla="*/ 10338 h 452983"/>
              <a:gd name="connsiteX141" fmla="*/ 1762125 w 2343149"/>
              <a:gd name="connsiteY141" fmla="*/ 0 h 452983"/>
              <a:gd name="connsiteX142" fmla="*/ 1958340 w 2343149"/>
              <a:gd name="connsiteY142" fmla="*/ 113716 h 452983"/>
              <a:gd name="connsiteX143" fmla="*/ 2003108 w 2343149"/>
              <a:gd name="connsiteY143" fmla="*/ 113716 h 452983"/>
              <a:gd name="connsiteX144" fmla="*/ 2003108 w 2343149"/>
              <a:gd name="connsiteY144" fmla="*/ 56388 h 452983"/>
              <a:gd name="connsiteX145" fmla="*/ 2045970 w 2343149"/>
              <a:gd name="connsiteY145" fmla="*/ 46990 h 452983"/>
              <a:gd name="connsiteX146" fmla="*/ 2045970 w 2343149"/>
              <a:gd name="connsiteY146" fmla="*/ 114656 h 452983"/>
              <a:gd name="connsiteX147" fmla="*/ 2119312 w 2343149"/>
              <a:gd name="connsiteY147" fmla="*/ 114656 h 452983"/>
              <a:gd name="connsiteX148" fmla="*/ 2119312 w 2343149"/>
              <a:gd name="connsiteY148" fmla="*/ 149428 h 452983"/>
              <a:gd name="connsiteX149" fmla="*/ 2045970 w 2343149"/>
              <a:gd name="connsiteY149" fmla="*/ 149428 h 452983"/>
              <a:gd name="connsiteX150" fmla="*/ 2045970 w 2343149"/>
              <a:gd name="connsiteY150" fmla="*/ 274422 h 452983"/>
              <a:gd name="connsiteX151" fmla="*/ 2053590 w 2343149"/>
              <a:gd name="connsiteY151" fmla="*/ 305435 h 452983"/>
              <a:gd name="connsiteX152" fmla="*/ 2079308 w 2343149"/>
              <a:gd name="connsiteY152" fmla="*/ 315773 h 452983"/>
              <a:gd name="connsiteX153" fmla="*/ 2102167 w 2343149"/>
              <a:gd name="connsiteY153" fmla="*/ 312014 h 452983"/>
              <a:gd name="connsiteX154" fmla="*/ 2121217 w 2343149"/>
              <a:gd name="connsiteY154" fmla="*/ 301676 h 452983"/>
              <a:gd name="connsiteX155" fmla="*/ 2121217 w 2343149"/>
              <a:gd name="connsiteY155" fmla="*/ 341147 h 452983"/>
              <a:gd name="connsiteX156" fmla="*/ 2071687 w 2343149"/>
              <a:gd name="connsiteY156" fmla="*/ 352425 h 452983"/>
              <a:gd name="connsiteX157" fmla="*/ 2003108 w 2343149"/>
              <a:gd name="connsiteY157" fmla="*/ 279121 h 452983"/>
              <a:gd name="connsiteX158" fmla="*/ 2003108 w 2343149"/>
              <a:gd name="connsiteY158" fmla="*/ 149428 h 452983"/>
              <a:gd name="connsiteX159" fmla="*/ 1951673 w 2343149"/>
              <a:gd name="connsiteY159" fmla="*/ 149428 h 452983"/>
              <a:gd name="connsiteX160" fmla="*/ 1958340 w 2343149"/>
              <a:gd name="connsiteY160" fmla="*/ 113716 h 452983"/>
              <a:gd name="connsiteX161" fmla="*/ 2172653 w 2343149"/>
              <a:gd name="connsiteY161" fmla="*/ 8458 h 452983"/>
              <a:gd name="connsiteX162" fmla="*/ 2172653 w 2343149"/>
              <a:gd name="connsiteY162" fmla="*/ 19736 h 452983"/>
              <a:gd name="connsiteX163" fmla="*/ 2201228 w 2343149"/>
              <a:gd name="connsiteY163" fmla="*/ 19736 h 452983"/>
              <a:gd name="connsiteX164" fmla="*/ 2201228 w 2343149"/>
              <a:gd name="connsiteY164" fmla="*/ 86462 h 452983"/>
              <a:gd name="connsiteX165" fmla="*/ 2213610 w 2343149"/>
              <a:gd name="connsiteY165" fmla="*/ 86462 h 452983"/>
              <a:gd name="connsiteX166" fmla="*/ 2213610 w 2343149"/>
              <a:gd name="connsiteY166" fmla="*/ 19736 h 452983"/>
              <a:gd name="connsiteX167" fmla="*/ 2242185 w 2343149"/>
              <a:gd name="connsiteY167" fmla="*/ 19736 h 452983"/>
              <a:gd name="connsiteX168" fmla="*/ 2242185 w 2343149"/>
              <a:gd name="connsiteY168" fmla="*/ 8458 h 452983"/>
              <a:gd name="connsiteX169" fmla="*/ 2172653 w 2343149"/>
              <a:gd name="connsiteY169" fmla="*/ 8458 h 452983"/>
              <a:gd name="connsiteX170" fmla="*/ 2329815 w 2343149"/>
              <a:gd name="connsiteY170" fmla="*/ 8458 h 452983"/>
              <a:gd name="connsiteX171" fmla="*/ 2300287 w 2343149"/>
              <a:gd name="connsiteY171" fmla="*/ 54508 h 452983"/>
              <a:gd name="connsiteX172" fmla="*/ 2271712 w 2343149"/>
              <a:gd name="connsiteY172" fmla="*/ 8458 h 452983"/>
              <a:gd name="connsiteX173" fmla="*/ 2258378 w 2343149"/>
              <a:gd name="connsiteY173" fmla="*/ 8458 h 452983"/>
              <a:gd name="connsiteX174" fmla="*/ 2258378 w 2343149"/>
              <a:gd name="connsiteY174" fmla="*/ 86462 h 452983"/>
              <a:gd name="connsiteX175" fmla="*/ 2271712 w 2343149"/>
              <a:gd name="connsiteY175" fmla="*/ 86462 h 452983"/>
              <a:gd name="connsiteX176" fmla="*/ 2271712 w 2343149"/>
              <a:gd name="connsiteY176" fmla="*/ 35712 h 452983"/>
              <a:gd name="connsiteX177" fmla="*/ 2271712 w 2343149"/>
              <a:gd name="connsiteY177" fmla="*/ 32893 h 452983"/>
              <a:gd name="connsiteX178" fmla="*/ 2271712 w 2343149"/>
              <a:gd name="connsiteY178" fmla="*/ 30074 h 452983"/>
              <a:gd name="connsiteX179" fmla="*/ 2274570 w 2343149"/>
              <a:gd name="connsiteY179" fmla="*/ 34773 h 452983"/>
              <a:gd name="connsiteX180" fmla="*/ 2295525 w 2343149"/>
              <a:gd name="connsiteY180" fmla="*/ 67666 h 452983"/>
              <a:gd name="connsiteX181" fmla="*/ 2306003 w 2343149"/>
              <a:gd name="connsiteY181" fmla="*/ 67666 h 452983"/>
              <a:gd name="connsiteX182" fmla="*/ 2326958 w 2343149"/>
              <a:gd name="connsiteY182" fmla="*/ 34773 h 452983"/>
              <a:gd name="connsiteX183" fmla="*/ 2328862 w 2343149"/>
              <a:gd name="connsiteY183" fmla="*/ 31953 h 452983"/>
              <a:gd name="connsiteX184" fmla="*/ 2330767 w 2343149"/>
              <a:gd name="connsiteY184" fmla="*/ 29134 h 452983"/>
              <a:gd name="connsiteX185" fmla="*/ 2330767 w 2343149"/>
              <a:gd name="connsiteY185" fmla="*/ 31953 h 452983"/>
              <a:gd name="connsiteX186" fmla="*/ 2330767 w 2343149"/>
              <a:gd name="connsiteY186" fmla="*/ 34773 h 452983"/>
              <a:gd name="connsiteX187" fmla="*/ 2330767 w 2343149"/>
              <a:gd name="connsiteY187" fmla="*/ 84582 h 452983"/>
              <a:gd name="connsiteX188" fmla="*/ 2343150 w 2343149"/>
              <a:gd name="connsiteY188" fmla="*/ 84582 h 452983"/>
              <a:gd name="connsiteX189" fmla="*/ 2343150 w 2343149"/>
              <a:gd name="connsiteY189" fmla="*/ 8458 h 452983"/>
              <a:gd name="connsiteX190" fmla="*/ 2329815 w 2343149"/>
              <a:gd name="connsiteY190" fmla="*/ 8458 h 452983"/>
              <a:gd name="connsiteX191" fmla="*/ 2329815 w 2343149"/>
              <a:gd name="connsiteY191" fmla="*/ 8458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343149" h="452983">
                <a:moveTo>
                  <a:pt x="103822" y="109017"/>
                </a:moveTo>
                <a:cubicBezTo>
                  <a:pt x="117157" y="109017"/>
                  <a:pt x="128588" y="110896"/>
                  <a:pt x="140017" y="115595"/>
                </a:cubicBezTo>
                <a:cubicBezTo>
                  <a:pt x="151447" y="120294"/>
                  <a:pt x="160972" y="125933"/>
                  <a:pt x="168592" y="133452"/>
                </a:cubicBezTo>
                <a:lnTo>
                  <a:pt x="168592" y="9398"/>
                </a:lnTo>
                <a:lnTo>
                  <a:pt x="211455" y="0"/>
                </a:lnTo>
                <a:lnTo>
                  <a:pt x="211455" y="347726"/>
                </a:lnTo>
                <a:lnTo>
                  <a:pt x="170497" y="347726"/>
                </a:lnTo>
                <a:lnTo>
                  <a:pt x="170497" y="317652"/>
                </a:lnTo>
                <a:cubicBezTo>
                  <a:pt x="151447" y="341147"/>
                  <a:pt x="126682" y="352425"/>
                  <a:pt x="97155" y="352425"/>
                </a:cubicBezTo>
                <a:cubicBezTo>
                  <a:pt x="66675" y="352425"/>
                  <a:pt x="42863" y="342087"/>
                  <a:pt x="25717" y="321412"/>
                </a:cubicBezTo>
                <a:cubicBezTo>
                  <a:pt x="8572" y="300736"/>
                  <a:pt x="0" y="271602"/>
                  <a:pt x="0" y="234010"/>
                </a:cubicBezTo>
                <a:cubicBezTo>
                  <a:pt x="0" y="194539"/>
                  <a:pt x="9525" y="164465"/>
                  <a:pt x="27622" y="141910"/>
                </a:cubicBezTo>
                <a:cubicBezTo>
                  <a:pt x="45720" y="120294"/>
                  <a:pt x="71438" y="109017"/>
                  <a:pt x="103822" y="109017"/>
                </a:cubicBezTo>
                <a:close/>
                <a:moveTo>
                  <a:pt x="107632" y="315773"/>
                </a:moveTo>
                <a:cubicBezTo>
                  <a:pt x="120015" y="315773"/>
                  <a:pt x="131445" y="312953"/>
                  <a:pt x="141922" y="308254"/>
                </a:cubicBezTo>
                <a:cubicBezTo>
                  <a:pt x="152400" y="303555"/>
                  <a:pt x="160972" y="296037"/>
                  <a:pt x="169545" y="286639"/>
                </a:cubicBezTo>
                <a:lnTo>
                  <a:pt x="169545" y="167284"/>
                </a:lnTo>
                <a:cubicBezTo>
                  <a:pt x="154305" y="153187"/>
                  <a:pt x="136207" y="146609"/>
                  <a:pt x="113347" y="146609"/>
                </a:cubicBezTo>
                <a:cubicBezTo>
                  <a:pt x="90488" y="146609"/>
                  <a:pt x="74295" y="154127"/>
                  <a:pt x="61913" y="168224"/>
                </a:cubicBezTo>
                <a:cubicBezTo>
                  <a:pt x="50482" y="182321"/>
                  <a:pt x="44767" y="203937"/>
                  <a:pt x="44767" y="232131"/>
                </a:cubicBezTo>
                <a:cubicBezTo>
                  <a:pt x="44767" y="259385"/>
                  <a:pt x="50482" y="281000"/>
                  <a:pt x="60960" y="295097"/>
                </a:cubicBezTo>
                <a:cubicBezTo>
                  <a:pt x="71438" y="309194"/>
                  <a:pt x="86678" y="315773"/>
                  <a:pt x="107632" y="315773"/>
                </a:cubicBezTo>
                <a:close/>
                <a:moveTo>
                  <a:pt x="478155" y="231191"/>
                </a:moveTo>
                <a:cubicBezTo>
                  <a:pt x="478155" y="270662"/>
                  <a:pt x="468630" y="300736"/>
                  <a:pt x="449580" y="321412"/>
                </a:cubicBezTo>
                <a:cubicBezTo>
                  <a:pt x="430530" y="342087"/>
                  <a:pt x="403860" y="352425"/>
                  <a:pt x="367665" y="352425"/>
                </a:cubicBezTo>
                <a:cubicBezTo>
                  <a:pt x="332422" y="352425"/>
                  <a:pt x="304800" y="342087"/>
                  <a:pt x="286703" y="321412"/>
                </a:cubicBezTo>
                <a:cubicBezTo>
                  <a:pt x="268605" y="300736"/>
                  <a:pt x="259080" y="270662"/>
                  <a:pt x="259080" y="230251"/>
                </a:cubicBezTo>
                <a:cubicBezTo>
                  <a:pt x="259080" y="190779"/>
                  <a:pt x="268605" y="160706"/>
                  <a:pt x="287655" y="140030"/>
                </a:cubicBezTo>
                <a:cubicBezTo>
                  <a:pt x="306705" y="119355"/>
                  <a:pt x="333375" y="109017"/>
                  <a:pt x="369570" y="109017"/>
                </a:cubicBezTo>
                <a:cubicBezTo>
                  <a:pt x="404812" y="109017"/>
                  <a:pt x="432435" y="119355"/>
                  <a:pt x="450533" y="140030"/>
                </a:cubicBezTo>
                <a:cubicBezTo>
                  <a:pt x="469583" y="160706"/>
                  <a:pt x="478155" y="190779"/>
                  <a:pt x="478155" y="231191"/>
                </a:cubicBezTo>
                <a:close/>
                <a:moveTo>
                  <a:pt x="303847" y="231191"/>
                </a:moveTo>
                <a:cubicBezTo>
                  <a:pt x="303847" y="288519"/>
                  <a:pt x="325755" y="317652"/>
                  <a:pt x="368617" y="317652"/>
                </a:cubicBezTo>
                <a:cubicBezTo>
                  <a:pt x="412433" y="317652"/>
                  <a:pt x="434340" y="288519"/>
                  <a:pt x="434340" y="231191"/>
                </a:cubicBezTo>
                <a:cubicBezTo>
                  <a:pt x="434340" y="173863"/>
                  <a:pt x="412433" y="145669"/>
                  <a:pt x="369570" y="145669"/>
                </a:cubicBezTo>
                <a:cubicBezTo>
                  <a:pt x="325755" y="145669"/>
                  <a:pt x="303847" y="173863"/>
                  <a:pt x="303847" y="231191"/>
                </a:cubicBezTo>
                <a:close/>
                <a:moveTo>
                  <a:pt x="567690" y="111836"/>
                </a:moveTo>
                <a:lnTo>
                  <a:pt x="567690" y="148488"/>
                </a:lnTo>
                <a:cubicBezTo>
                  <a:pt x="587692" y="122174"/>
                  <a:pt x="613410" y="109017"/>
                  <a:pt x="644842" y="109017"/>
                </a:cubicBezTo>
                <a:cubicBezTo>
                  <a:pt x="670560" y="109017"/>
                  <a:pt x="690562" y="116535"/>
                  <a:pt x="703897" y="131572"/>
                </a:cubicBezTo>
                <a:cubicBezTo>
                  <a:pt x="717233" y="146609"/>
                  <a:pt x="724853" y="169164"/>
                  <a:pt x="724853" y="197358"/>
                </a:cubicBezTo>
                <a:lnTo>
                  <a:pt x="724853" y="347726"/>
                </a:lnTo>
                <a:lnTo>
                  <a:pt x="681990" y="347726"/>
                </a:lnTo>
                <a:lnTo>
                  <a:pt x="681990" y="202997"/>
                </a:lnTo>
                <a:cubicBezTo>
                  <a:pt x="681990" y="165405"/>
                  <a:pt x="666750" y="145669"/>
                  <a:pt x="636270" y="145669"/>
                </a:cubicBezTo>
                <a:cubicBezTo>
                  <a:pt x="623887" y="145669"/>
                  <a:pt x="611505" y="148488"/>
                  <a:pt x="600075" y="155067"/>
                </a:cubicBezTo>
                <a:cubicBezTo>
                  <a:pt x="588645" y="160706"/>
                  <a:pt x="578167" y="170104"/>
                  <a:pt x="569595" y="181381"/>
                </a:cubicBezTo>
                <a:lnTo>
                  <a:pt x="569595" y="348666"/>
                </a:lnTo>
                <a:lnTo>
                  <a:pt x="526733" y="348666"/>
                </a:lnTo>
                <a:lnTo>
                  <a:pt x="526733" y="120294"/>
                </a:lnTo>
                <a:lnTo>
                  <a:pt x="567690" y="111836"/>
                </a:lnTo>
                <a:close/>
                <a:moveTo>
                  <a:pt x="821055" y="237769"/>
                </a:moveTo>
                <a:cubicBezTo>
                  <a:pt x="822008" y="265024"/>
                  <a:pt x="828675" y="284759"/>
                  <a:pt x="841058" y="297917"/>
                </a:cubicBezTo>
                <a:cubicBezTo>
                  <a:pt x="853440" y="311074"/>
                  <a:pt x="870585" y="316713"/>
                  <a:pt x="895350" y="316713"/>
                </a:cubicBezTo>
                <a:cubicBezTo>
                  <a:pt x="922972" y="316713"/>
                  <a:pt x="948690" y="307315"/>
                  <a:pt x="970597" y="288519"/>
                </a:cubicBezTo>
                <a:lnTo>
                  <a:pt x="970597" y="330810"/>
                </a:lnTo>
                <a:cubicBezTo>
                  <a:pt x="947737" y="344907"/>
                  <a:pt x="921067" y="352425"/>
                  <a:pt x="890587" y="352425"/>
                </a:cubicBezTo>
                <a:cubicBezTo>
                  <a:pt x="854392" y="352425"/>
                  <a:pt x="825817" y="342087"/>
                  <a:pt x="807720" y="322351"/>
                </a:cubicBezTo>
                <a:cubicBezTo>
                  <a:pt x="788670" y="301676"/>
                  <a:pt x="779145" y="272542"/>
                  <a:pt x="779145" y="233070"/>
                </a:cubicBezTo>
                <a:cubicBezTo>
                  <a:pt x="779145" y="193599"/>
                  <a:pt x="788670" y="162585"/>
                  <a:pt x="806767" y="141910"/>
                </a:cubicBezTo>
                <a:cubicBezTo>
                  <a:pt x="824865" y="120294"/>
                  <a:pt x="851535" y="109957"/>
                  <a:pt x="885825" y="109957"/>
                </a:cubicBezTo>
                <a:cubicBezTo>
                  <a:pt x="917258" y="109957"/>
                  <a:pt x="941070" y="119355"/>
                  <a:pt x="957262" y="138151"/>
                </a:cubicBezTo>
                <a:cubicBezTo>
                  <a:pt x="973455" y="156947"/>
                  <a:pt x="981075" y="185141"/>
                  <a:pt x="981075" y="221793"/>
                </a:cubicBezTo>
                <a:cubicBezTo>
                  <a:pt x="981075" y="230251"/>
                  <a:pt x="981075" y="235890"/>
                  <a:pt x="981075" y="237769"/>
                </a:cubicBezTo>
                <a:lnTo>
                  <a:pt x="821055" y="237769"/>
                </a:lnTo>
                <a:close/>
                <a:moveTo>
                  <a:pt x="884872" y="142850"/>
                </a:moveTo>
                <a:cubicBezTo>
                  <a:pt x="848678" y="142850"/>
                  <a:pt x="827722" y="164465"/>
                  <a:pt x="822008" y="206756"/>
                </a:cubicBezTo>
                <a:lnTo>
                  <a:pt x="940117" y="206756"/>
                </a:lnTo>
                <a:cubicBezTo>
                  <a:pt x="939165" y="185141"/>
                  <a:pt x="934403" y="169164"/>
                  <a:pt x="924878" y="157886"/>
                </a:cubicBezTo>
                <a:cubicBezTo>
                  <a:pt x="916305" y="148488"/>
                  <a:pt x="902970" y="142850"/>
                  <a:pt x="884872" y="142850"/>
                </a:cubicBezTo>
                <a:close/>
                <a:moveTo>
                  <a:pt x="1151573" y="120294"/>
                </a:moveTo>
                <a:lnTo>
                  <a:pt x="1191578" y="110896"/>
                </a:lnTo>
                <a:lnTo>
                  <a:pt x="1191578" y="153187"/>
                </a:lnTo>
                <a:cubicBezTo>
                  <a:pt x="1208723" y="124993"/>
                  <a:pt x="1232535" y="110896"/>
                  <a:pt x="1263015" y="110896"/>
                </a:cubicBezTo>
                <a:cubicBezTo>
                  <a:pt x="1272540" y="110896"/>
                  <a:pt x="1281112" y="112776"/>
                  <a:pt x="1288733" y="115595"/>
                </a:cubicBezTo>
                <a:lnTo>
                  <a:pt x="1288733" y="156947"/>
                </a:lnTo>
                <a:cubicBezTo>
                  <a:pt x="1279208" y="152248"/>
                  <a:pt x="1269683" y="150368"/>
                  <a:pt x="1258253" y="150368"/>
                </a:cubicBezTo>
                <a:cubicBezTo>
                  <a:pt x="1244917" y="150368"/>
                  <a:pt x="1233487" y="154127"/>
                  <a:pt x="1222058" y="160706"/>
                </a:cubicBezTo>
                <a:cubicBezTo>
                  <a:pt x="1211580" y="168224"/>
                  <a:pt x="1202055" y="177622"/>
                  <a:pt x="1193483" y="191719"/>
                </a:cubicBezTo>
                <a:lnTo>
                  <a:pt x="1193483" y="347726"/>
                </a:lnTo>
                <a:lnTo>
                  <a:pt x="1151573" y="347726"/>
                </a:lnTo>
                <a:lnTo>
                  <a:pt x="1151573" y="120294"/>
                </a:lnTo>
                <a:close/>
                <a:moveTo>
                  <a:pt x="1363980" y="74244"/>
                </a:moveTo>
                <a:cubicBezTo>
                  <a:pt x="1355408" y="74244"/>
                  <a:pt x="1348740" y="72365"/>
                  <a:pt x="1343978" y="67666"/>
                </a:cubicBezTo>
                <a:cubicBezTo>
                  <a:pt x="1339215" y="62967"/>
                  <a:pt x="1336358" y="57328"/>
                  <a:pt x="1336358" y="48870"/>
                </a:cubicBezTo>
                <a:cubicBezTo>
                  <a:pt x="1336358" y="41351"/>
                  <a:pt x="1339215" y="34773"/>
                  <a:pt x="1343978" y="30074"/>
                </a:cubicBezTo>
                <a:cubicBezTo>
                  <a:pt x="1348740" y="25375"/>
                  <a:pt x="1355408" y="22555"/>
                  <a:pt x="1363980" y="22555"/>
                </a:cubicBezTo>
                <a:cubicBezTo>
                  <a:pt x="1372553" y="22555"/>
                  <a:pt x="1379220" y="25375"/>
                  <a:pt x="1383983" y="30074"/>
                </a:cubicBezTo>
                <a:cubicBezTo>
                  <a:pt x="1388745" y="34773"/>
                  <a:pt x="1391603" y="41351"/>
                  <a:pt x="1391603" y="48870"/>
                </a:cubicBezTo>
                <a:cubicBezTo>
                  <a:pt x="1391603" y="56388"/>
                  <a:pt x="1388745" y="62967"/>
                  <a:pt x="1383983" y="67666"/>
                </a:cubicBezTo>
                <a:cubicBezTo>
                  <a:pt x="1378267" y="72365"/>
                  <a:pt x="1371600" y="74244"/>
                  <a:pt x="1363980" y="74244"/>
                </a:cubicBezTo>
                <a:close/>
                <a:moveTo>
                  <a:pt x="1342073" y="121234"/>
                </a:moveTo>
                <a:lnTo>
                  <a:pt x="1384935" y="111836"/>
                </a:lnTo>
                <a:lnTo>
                  <a:pt x="1384935" y="348666"/>
                </a:lnTo>
                <a:lnTo>
                  <a:pt x="1342073" y="348666"/>
                </a:lnTo>
                <a:lnTo>
                  <a:pt x="1342073" y="121234"/>
                </a:lnTo>
                <a:close/>
                <a:moveTo>
                  <a:pt x="1543050" y="109017"/>
                </a:moveTo>
                <a:cubicBezTo>
                  <a:pt x="1557337" y="109017"/>
                  <a:pt x="1570673" y="111836"/>
                  <a:pt x="1583055" y="117475"/>
                </a:cubicBezTo>
                <a:cubicBezTo>
                  <a:pt x="1595437" y="123114"/>
                  <a:pt x="1605915" y="130632"/>
                  <a:pt x="1613535" y="140970"/>
                </a:cubicBezTo>
                <a:lnTo>
                  <a:pt x="1615440" y="119355"/>
                </a:lnTo>
                <a:lnTo>
                  <a:pt x="1651635" y="110896"/>
                </a:lnTo>
                <a:lnTo>
                  <a:pt x="1651635" y="343967"/>
                </a:lnTo>
                <a:cubicBezTo>
                  <a:pt x="1651635" y="377800"/>
                  <a:pt x="1642110" y="404114"/>
                  <a:pt x="1623060" y="423850"/>
                </a:cubicBezTo>
                <a:cubicBezTo>
                  <a:pt x="1604010" y="442646"/>
                  <a:pt x="1577340" y="452984"/>
                  <a:pt x="1543050" y="452984"/>
                </a:cubicBezTo>
                <a:cubicBezTo>
                  <a:pt x="1527810" y="452984"/>
                  <a:pt x="1513523" y="451104"/>
                  <a:pt x="1498283" y="446405"/>
                </a:cubicBezTo>
                <a:cubicBezTo>
                  <a:pt x="1483995" y="442646"/>
                  <a:pt x="1470660" y="436067"/>
                  <a:pt x="1458278" y="428549"/>
                </a:cubicBezTo>
                <a:lnTo>
                  <a:pt x="1458278" y="386258"/>
                </a:lnTo>
                <a:cubicBezTo>
                  <a:pt x="1469708" y="395656"/>
                  <a:pt x="1482090" y="403174"/>
                  <a:pt x="1496378" y="408813"/>
                </a:cubicBezTo>
                <a:cubicBezTo>
                  <a:pt x="1510665" y="413512"/>
                  <a:pt x="1524953" y="416331"/>
                  <a:pt x="1539240" y="416331"/>
                </a:cubicBezTo>
                <a:cubicBezTo>
                  <a:pt x="1561148" y="416331"/>
                  <a:pt x="1578292" y="409753"/>
                  <a:pt x="1590675" y="397535"/>
                </a:cubicBezTo>
                <a:cubicBezTo>
                  <a:pt x="1603058" y="384378"/>
                  <a:pt x="1608773" y="366522"/>
                  <a:pt x="1608773" y="343967"/>
                </a:cubicBezTo>
                <a:lnTo>
                  <a:pt x="1608773" y="315773"/>
                </a:lnTo>
                <a:cubicBezTo>
                  <a:pt x="1590675" y="337388"/>
                  <a:pt x="1566862" y="347726"/>
                  <a:pt x="1537335" y="347726"/>
                </a:cubicBezTo>
                <a:cubicBezTo>
                  <a:pt x="1506855" y="347726"/>
                  <a:pt x="1483042" y="337388"/>
                  <a:pt x="1465898" y="317652"/>
                </a:cubicBezTo>
                <a:cubicBezTo>
                  <a:pt x="1448753" y="296977"/>
                  <a:pt x="1440180" y="268783"/>
                  <a:pt x="1440180" y="232131"/>
                </a:cubicBezTo>
                <a:cubicBezTo>
                  <a:pt x="1440180" y="193599"/>
                  <a:pt x="1448753" y="163525"/>
                  <a:pt x="1466850" y="141910"/>
                </a:cubicBezTo>
                <a:cubicBezTo>
                  <a:pt x="1485900" y="120294"/>
                  <a:pt x="1511617" y="109017"/>
                  <a:pt x="1543050" y="109017"/>
                </a:cubicBezTo>
                <a:close/>
                <a:moveTo>
                  <a:pt x="1547812" y="311074"/>
                </a:moveTo>
                <a:cubicBezTo>
                  <a:pt x="1560195" y="311074"/>
                  <a:pt x="1570673" y="308254"/>
                  <a:pt x="1582103" y="303555"/>
                </a:cubicBezTo>
                <a:cubicBezTo>
                  <a:pt x="1592580" y="298856"/>
                  <a:pt x="1602105" y="291338"/>
                  <a:pt x="1609725" y="281940"/>
                </a:cubicBezTo>
                <a:lnTo>
                  <a:pt x="1609725" y="171044"/>
                </a:lnTo>
                <a:cubicBezTo>
                  <a:pt x="1594485" y="155067"/>
                  <a:pt x="1575435" y="146609"/>
                  <a:pt x="1553528" y="146609"/>
                </a:cubicBezTo>
                <a:cubicBezTo>
                  <a:pt x="1530667" y="146609"/>
                  <a:pt x="1514475" y="154127"/>
                  <a:pt x="1503045" y="168224"/>
                </a:cubicBezTo>
                <a:cubicBezTo>
                  <a:pt x="1491615" y="182321"/>
                  <a:pt x="1485900" y="202997"/>
                  <a:pt x="1485900" y="230251"/>
                </a:cubicBezTo>
                <a:cubicBezTo>
                  <a:pt x="1485900" y="256565"/>
                  <a:pt x="1491615" y="277241"/>
                  <a:pt x="1502092" y="291338"/>
                </a:cubicBezTo>
                <a:cubicBezTo>
                  <a:pt x="1511617" y="304495"/>
                  <a:pt x="1527810" y="311074"/>
                  <a:pt x="1547812" y="311074"/>
                </a:cubicBezTo>
                <a:close/>
                <a:moveTo>
                  <a:pt x="1762125" y="0"/>
                </a:moveTo>
                <a:lnTo>
                  <a:pt x="1762125" y="145669"/>
                </a:lnTo>
                <a:cubicBezTo>
                  <a:pt x="1771650" y="133452"/>
                  <a:pt x="1783080" y="124054"/>
                  <a:pt x="1795462" y="118415"/>
                </a:cubicBezTo>
                <a:cubicBezTo>
                  <a:pt x="1807845" y="112776"/>
                  <a:pt x="1822133" y="109957"/>
                  <a:pt x="1837373" y="109957"/>
                </a:cubicBezTo>
                <a:cubicBezTo>
                  <a:pt x="1863090" y="109957"/>
                  <a:pt x="1883092" y="117475"/>
                  <a:pt x="1896428" y="132512"/>
                </a:cubicBezTo>
                <a:cubicBezTo>
                  <a:pt x="1909762" y="147549"/>
                  <a:pt x="1917383" y="170104"/>
                  <a:pt x="1917383" y="198298"/>
                </a:cubicBezTo>
                <a:lnTo>
                  <a:pt x="1917383" y="348666"/>
                </a:lnTo>
                <a:lnTo>
                  <a:pt x="1875473" y="348666"/>
                </a:lnTo>
                <a:lnTo>
                  <a:pt x="1875473" y="202997"/>
                </a:lnTo>
                <a:cubicBezTo>
                  <a:pt x="1875473" y="165405"/>
                  <a:pt x="1860233" y="145669"/>
                  <a:pt x="1829753" y="145669"/>
                </a:cubicBezTo>
                <a:cubicBezTo>
                  <a:pt x="1817370" y="145669"/>
                  <a:pt x="1804987" y="148488"/>
                  <a:pt x="1793558" y="155067"/>
                </a:cubicBezTo>
                <a:cubicBezTo>
                  <a:pt x="1782128" y="160706"/>
                  <a:pt x="1771650" y="170104"/>
                  <a:pt x="1763078" y="181381"/>
                </a:cubicBezTo>
                <a:lnTo>
                  <a:pt x="1763078" y="348666"/>
                </a:lnTo>
                <a:lnTo>
                  <a:pt x="1720215" y="348666"/>
                </a:lnTo>
                <a:lnTo>
                  <a:pt x="1720215" y="10338"/>
                </a:lnTo>
                <a:lnTo>
                  <a:pt x="1762125" y="0"/>
                </a:lnTo>
                <a:close/>
                <a:moveTo>
                  <a:pt x="1958340" y="113716"/>
                </a:moveTo>
                <a:lnTo>
                  <a:pt x="2003108" y="113716"/>
                </a:lnTo>
                <a:lnTo>
                  <a:pt x="2003108" y="56388"/>
                </a:lnTo>
                <a:lnTo>
                  <a:pt x="2045970" y="46990"/>
                </a:lnTo>
                <a:lnTo>
                  <a:pt x="2045970" y="114656"/>
                </a:lnTo>
                <a:lnTo>
                  <a:pt x="2119312" y="114656"/>
                </a:lnTo>
                <a:lnTo>
                  <a:pt x="2119312" y="149428"/>
                </a:lnTo>
                <a:lnTo>
                  <a:pt x="2045970" y="149428"/>
                </a:lnTo>
                <a:lnTo>
                  <a:pt x="2045970" y="274422"/>
                </a:lnTo>
                <a:cubicBezTo>
                  <a:pt x="2045970" y="288519"/>
                  <a:pt x="2048828" y="298856"/>
                  <a:pt x="2053590" y="305435"/>
                </a:cubicBezTo>
                <a:cubicBezTo>
                  <a:pt x="2059305" y="312014"/>
                  <a:pt x="2067878" y="315773"/>
                  <a:pt x="2079308" y="315773"/>
                </a:cubicBezTo>
                <a:cubicBezTo>
                  <a:pt x="2086928" y="315773"/>
                  <a:pt x="2094548" y="314833"/>
                  <a:pt x="2102167" y="312014"/>
                </a:cubicBezTo>
                <a:cubicBezTo>
                  <a:pt x="2109787" y="309194"/>
                  <a:pt x="2116455" y="306375"/>
                  <a:pt x="2121217" y="301676"/>
                </a:cubicBezTo>
                <a:lnTo>
                  <a:pt x="2121217" y="341147"/>
                </a:lnTo>
                <a:cubicBezTo>
                  <a:pt x="2106930" y="348666"/>
                  <a:pt x="2089785" y="352425"/>
                  <a:pt x="2071687" y="352425"/>
                </a:cubicBezTo>
                <a:cubicBezTo>
                  <a:pt x="2025967" y="352425"/>
                  <a:pt x="2003108" y="327990"/>
                  <a:pt x="2003108" y="279121"/>
                </a:cubicBezTo>
                <a:lnTo>
                  <a:pt x="2003108" y="149428"/>
                </a:lnTo>
                <a:lnTo>
                  <a:pt x="1951673" y="149428"/>
                </a:lnTo>
                <a:lnTo>
                  <a:pt x="1958340" y="113716"/>
                </a:lnTo>
                <a:close/>
                <a:moveTo>
                  <a:pt x="2172653" y="8458"/>
                </a:moveTo>
                <a:lnTo>
                  <a:pt x="2172653" y="19736"/>
                </a:lnTo>
                <a:lnTo>
                  <a:pt x="2201228" y="19736"/>
                </a:lnTo>
                <a:lnTo>
                  <a:pt x="2201228" y="86462"/>
                </a:lnTo>
                <a:lnTo>
                  <a:pt x="2213610" y="86462"/>
                </a:lnTo>
                <a:lnTo>
                  <a:pt x="2213610" y="19736"/>
                </a:lnTo>
                <a:lnTo>
                  <a:pt x="2242185" y="19736"/>
                </a:lnTo>
                <a:lnTo>
                  <a:pt x="2242185" y="8458"/>
                </a:lnTo>
                <a:lnTo>
                  <a:pt x="2172653" y="8458"/>
                </a:lnTo>
                <a:close/>
                <a:moveTo>
                  <a:pt x="2329815" y="8458"/>
                </a:moveTo>
                <a:lnTo>
                  <a:pt x="2300287" y="54508"/>
                </a:lnTo>
                <a:lnTo>
                  <a:pt x="2271712" y="8458"/>
                </a:lnTo>
                <a:lnTo>
                  <a:pt x="2258378" y="8458"/>
                </a:lnTo>
                <a:lnTo>
                  <a:pt x="2258378" y="86462"/>
                </a:lnTo>
                <a:lnTo>
                  <a:pt x="2271712" y="86462"/>
                </a:lnTo>
                <a:lnTo>
                  <a:pt x="2271712" y="35712"/>
                </a:lnTo>
                <a:cubicBezTo>
                  <a:pt x="2271712" y="34773"/>
                  <a:pt x="2271712" y="33833"/>
                  <a:pt x="2271712" y="32893"/>
                </a:cubicBezTo>
                <a:cubicBezTo>
                  <a:pt x="2271712" y="31953"/>
                  <a:pt x="2271712" y="31013"/>
                  <a:pt x="2271712" y="30074"/>
                </a:cubicBezTo>
                <a:cubicBezTo>
                  <a:pt x="2272665" y="31953"/>
                  <a:pt x="2273617" y="33833"/>
                  <a:pt x="2274570" y="34773"/>
                </a:cubicBezTo>
                <a:lnTo>
                  <a:pt x="2295525" y="67666"/>
                </a:lnTo>
                <a:lnTo>
                  <a:pt x="2306003" y="67666"/>
                </a:lnTo>
                <a:lnTo>
                  <a:pt x="2326958" y="34773"/>
                </a:lnTo>
                <a:cubicBezTo>
                  <a:pt x="2327910" y="33833"/>
                  <a:pt x="2327910" y="32893"/>
                  <a:pt x="2328862" y="31953"/>
                </a:cubicBezTo>
                <a:cubicBezTo>
                  <a:pt x="2329815" y="31013"/>
                  <a:pt x="2329815" y="30074"/>
                  <a:pt x="2330767" y="29134"/>
                </a:cubicBezTo>
                <a:cubicBezTo>
                  <a:pt x="2330767" y="30074"/>
                  <a:pt x="2330767" y="31013"/>
                  <a:pt x="2330767" y="31953"/>
                </a:cubicBezTo>
                <a:cubicBezTo>
                  <a:pt x="2330767" y="32893"/>
                  <a:pt x="2330767" y="33833"/>
                  <a:pt x="2330767" y="34773"/>
                </a:cubicBezTo>
                <a:lnTo>
                  <a:pt x="2330767" y="84582"/>
                </a:lnTo>
                <a:lnTo>
                  <a:pt x="2343150" y="84582"/>
                </a:lnTo>
                <a:lnTo>
                  <a:pt x="2343150" y="8458"/>
                </a:lnTo>
                <a:lnTo>
                  <a:pt x="2329815" y="8458"/>
                </a:lnTo>
                <a:lnTo>
                  <a:pt x="2329815" y="8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7">
            <a:extLst>
              <a:ext uri="{FF2B5EF4-FFF2-40B4-BE49-F238E27FC236}">
                <a16:creationId xmlns:a16="http://schemas.microsoft.com/office/drawing/2014/main" id="{F40BB5A3-05D1-46C3-AA20-9D6E23827489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1872559"/>
            <a:ext cx="4206240" cy="120777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1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raphic 10">
            <a:extLst>
              <a:ext uri="{FF2B5EF4-FFF2-40B4-BE49-F238E27FC236}">
                <a16:creationId xmlns:a16="http://schemas.microsoft.com/office/drawing/2014/main" id="{A39A89F1-D647-B700-9D38-939BA1510152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1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raphic 10">
            <a:extLst>
              <a:ext uri="{FF2B5EF4-FFF2-40B4-BE49-F238E27FC236}">
                <a16:creationId xmlns:a16="http://schemas.microsoft.com/office/drawing/2014/main" id="{DEDE206A-CE27-F955-432C-AA0502624AB9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3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raphic 10">
            <a:extLst>
              <a:ext uri="{FF2B5EF4-FFF2-40B4-BE49-F238E27FC236}">
                <a16:creationId xmlns:a16="http://schemas.microsoft.com/office/drawing/2014/main" id="{A716310B-5ED5-47AB-39F6-5D3A4348C6E6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3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2497F-7802-1B4E-9387-60E808C0A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84582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88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834CD1-3941-2C47-BAC4-59E8E0631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0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8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79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06" y="1318220"/>
            <a:ext cx="8458200" cy="329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Footer">
            <a:extLst>
              <a:ext uri="{FF2B5EF4-FFF2-40B4-BE49-F238E27FC236}">
                <a16:creationId xmlns:a16="http://schemas.microsoft.com/office/drawing/2014/main" id="{CC685B81-A81A-4C01-83B3-BA47AC4AF9E7}"/>
              </a:ext>
            </a:extLst>
          </p:cNvPr>
          <p:cNvSpPr txBox="1"/>
          <p:nvPr/>
        </p:nvSpPr>
        <p:spPr>
          <a:xfrm>
            <a:off x="364128" y="4756015"/>
            <a:ext cx="246888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700" dirty="0">
                <a:solidFill>
                  <a:schemeClr val="tx2"/>
                </a:solidFill>
              </a:rPr>
              <a:t>© 2026 Marvell. All rights reserved.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FE12566E-4997-48F9-A1B6-B90B87967214}"/>
              </a:ext>
            </a:extLst>
          </p:cNvPr>
          <p:cNvSpPr txBox="1"/>
          <p:nvPr/>
        </p:nvSpPr>
        <p:spPr>
          <a:xfrm>
            <a:off x="8421200" y="4756015"/>
            <a:ext cx="36576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B96A045-9DC0-4540-8F07-A76F4C844927}" type="slidenum">
              <a:rPr lang="en-US" sz="700" smtClean="0">
                <a:solidFill>
                  <a:schemeClr val="tx2"/>
                </a:solidFill>
              </a:rPr>
              <a:t>‹#›</a:t>
            </a:fld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4" name="Page Number">
            <a:extLst>
              <a:ext uri="{FF2B5EF4-FFF2-40B4-BE49-F238E27FC236}">
                <a16:creationId xmlns:a16="http://schemas.microsoft.com/office/drawing/2014/main" id="{6B25629F-8B80-7066-4696-AF2B9470A673}"/>
              </a:ext>
            </a:extLst>
          </p:cNvPr>
          <p:cNvSpPr txBox="1"/>
          <p:nvPr userDrawn="1"/>
        </p:nvSpPr>
        <p:spPr>
          <a:xfrm>
            <a:off x="8421200" y="4756015"/>
            <a:ext cx="36576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B96A045-9DC0-4540-8F07-A76F4C844927}" type="slidenum">
              <a:rPr lang="en-US" sz="700" smtClean="0">
                <a:solidFill>
                  <a:schemeClr val="tx2"/>
                </a:solidFill>
              </a:rPr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694" r:id="rId22"/>
    <p:sldLayoutId id="2147483662" r:id="rId23"/>
    <p:sldLayoutId id="2147483664" r:id="rId24"/>
    <p:sldLayoutId id="2147483678" r:id="rId25"/>
    <p:sldLayoutId id="2147483681" r:id="rId26"/>
    <p:sldLayoutId id="2147483692" r:id="rId27"/>
    <p:sldLayoutId id="2147483693" r:id="rId28"/>
    <p:sldLayoutId id="2147483682" r:id="rId29"/>
    <p:sldLayoutId id="2147483674" r:id="rId30"/>
    <p:sldLayoutId id="2147483680" r:id="rId31"/>
    <p:sldLayoutId id="2147483679" r:id="rId32"/>
    <p:sldLayoutId id="2147483683" r:id="rId33"/>
    <p:sldLayoutId id="2147483675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System Font Regular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174625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173038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3513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472">
          <p15:clr>
            <a:srgbClr val="F26B43"/>
          </p15:clr>
        </p15:guide>
        <p15:guide id="3" pos="288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rrit.fd.io/r/c/vpp/+/4077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MarvellEmbeddedProcessors/vpp" TargetMode="External"/><Relationship Id="rId5" Type="http://schemas.openxmlformats.org/officeDocument/2006/relationships/hyperlink" Target="https://gerrit.fd.io/r/c/vpp/+/42257" TargetMode="External"/><Relationship Id="rId4" Type="http://schemas.openxmlformats.org/officeDocument/2006/relationships/hyperlink" Target="https://gerrit.fd.io/r/c/vpp/+/4295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0E48FEA-5300-4691-9CEC-C30A98DDC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21" y="1618775"/>
            <a:ext cx="7582098" cy="1275410"/>
          </a:xfrm>
        </p:spPr>
        <p:txBody>
          <a:bodyPr/>
          <a:lstStyle/>
          <a:p>
            <a:r>
              <a:rPr lang="en-US" sz="2400">
                <a:solidFill>
                  <a:srgbClr val="FFFFFF"/>
                </a:solidFill>
              </a:rPr>
              <a:t>Harnessing Hardware For High-Performance Traffic Management(TM) In FD.io VPP</a:t>
            </a:r>
            <a:endParaRPr lang="en-US" sz="2400">
              <a:cs typeface="Arial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0765CE0-63AA-41C8-9D95-C5FA102D5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02" y="3161294"/>
            <a:ext cx="7589520" cy="4291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cs typeface="Arial"/>
              </a:rPr>
              <a:t>FOSDEM-2026</a:t>
            </a:r>
          </a:p>
        </p:txBody>
      </p:sp>
      <p:sp>
        <p:nvSpPr>
          <p:cNvPr id="4" name="Speaker Name">
            <a:extLst>
              <a:ext uri="{FF2B5EF4-FFF2-40B4-BE49-F238E27FC236}">
                <a16:creationId xmlns:a16="http://schemas.microsoft.com/office/drawing/2014/main" id="{607555F2-EA20-4B77-86EC-10D853E7C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899" y="3613846"/>
            <a:ext cx="7044012" cy="458264"/>
          </a:xfrm>
        </p:spPr>
        <p:txBody>
          <a:bodyPr/>
          <a:lstStyle/>
          <a:p>
            <a:r>
              <a:rPr lang="en-US" sz="1200" b="0">
                <a:cs typeface="Arial"/>
              </a:rPr>
              <a:t>Alok Mishra, Sr. Staff Engineer</a:t>
            </a:r>
            <a:endParaRPr lang="en-US">
              <a:cs typeface="Arial"/>
            </a:endParaRPr>
          </a:p>
          <a:p>
            <a:r>
              <a:rPr lang="en-US" sz="1200" b="0">
                <a:cs typeface="Arial"/>
              </a:rPr>
              <a:t>Venkata Ravichandra </a:t>
            </a:r>
            <a:r>
              <a:rPr lang="en-US" sz="1200" b="0" err="1">
                <a:cs typeface="Arial"/>
              </a:rPr>
              <a:t>Mynidi</a:t>
            </a:r>
            <a:r>
              <a:rPr lang="en-US" sz="1200" b="0">
                <a:cs typeface="Arial"/>
              </a:rPr>
              <a:t>, Sr. Principal Engineer</a:t>
            </a:r>
            <a:endParaRPr lang="en-US">
              <a:cs typeface="Arial"/>
            </a:endParaRP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64F49F08-9E45-4D00-9E69-964EE3FEF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900" y="4260188"/>
            <a:ext cx="5212080" cy="246888"/>
          </a:xfrm>
        </p:spPr>
        <p:txBody>
          <a:bodyPr/>
          <a:lstStyle/>
          <a:p>
            <a:r>
              <a:rPr lang="en-US" sz="1400">
                <a:cs typeface="Arial"/>
              </a:rPr>
              <a:t>January 31,2026</a:t>
            </a:r>
          </a:p>
        </p:txBody>
      </p:sp>
    </p:spTree>
    <p:extLst>
      <p:ext uri="{BB962C8B-B14F-4D97-AF65-F5344CB8AC3E}">
        <p14:creationId xmlns:p14="http://schemas.microsoft.com/office/powerpoint/2010/main" val="2590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AF2E-D0F9-3327-20D6-92982D9EB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3356736-26EC-7284-195A-C3B0E817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Future‑Ready VPP, Built Together</a:t>
            </a:r>
            <a:endParaRPr lang="en-US" sz="2600">
              <a:latin typeface="Arial"/>
              <a:cs typeface="Arial"/>
            </a:endParaRPr>
          </a:p>
          <a:p>
            <a:endParaRPr lang="en-US" sz="2400" cap="all">
              <a:solidFill>
                <a:srgbClr val="000102"/>
              </a:solidFill>
              <a:latin typeface="Arial"/>
              <a:cs typeface="Segoe UI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FB49AA5-CBEA-627A-659D-285AC69BA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Segoe UI"/>
              </a:rPr>
              <a:t>Hardware TM unlocks new performance headroom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Segoe UI"/>
              </a:rPr>
              <a:t>Software TM remains fully supported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Segoe UI"/>
              </a:rPr>
              <a:t>Enhances TM in VPP for next‑generation workloads (200G / 400G / 800G).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cs typeface="Arial"/>
              </a:rPr>
              <a:t>Upstream patches:</a:t>
            </a:r>
          </a:p>
          <a:p>
            <a:pPr marL="344170" lvl="1">
              <a:buFont typeface="Courier New" panose="05000000000000000000" pitchFamily="2" charset="2"/>
              <a:buChar char="o"/>
            </a:pPr>
            <a:r>
              <a:rPr lang="en-US" dirty="0">
                <a:ea typeface="+mn-lt"/>
                <a:cs typeface="+mn-lt"/>
                <a:hlinkClick r:id="rId3"/>
              </a:rPr>
              <a:t>https://gerrit.fd.io/r/c/vpp/+/40775</a:t>
            </a:r>
            <a:endParaRPr lang="en-US" dirty="0">
              <a:cs typeface="Arial"/>
            </a:endParaRPr>
          </a:p>
          <a:p>
            <a:pPr marL="344170" lvl="1">
              <a:buFont typeface="Courier New" panose="05000000000000000000" pitchFamily="2" charset="2"/>
              <a:buChar char="o"/>
            </a:pPr>
            <a:r>
              <a:rPr lang="en-US" dirty="0">
                <a:ea typeface="+mn-lt"/>
                <a:cs typeface="+mn-lt"/>
                <a:hlinkClick r:id="rId4"/>
              </a:rPr>
              <a:t>https://gerrit.fd.io/r/c/vpp/+/42958</a:t>
            </a:r>
            <a:endParaRPr lang="en-US" dirty="0">
              <a:cs typeface="Arial"/>
            </a:endParaRPr>
          </a:p>
          <a:p>
            <a:pPr marL="344170" lvl="1">
              <a:buFont typeface="Courier New" panose="05000000000000000000" pitchFamily="2" charset="2"/>
              <a:buChar char="o"/>
            </a:pPr>
            <a:r>
              <a:rPr lang="en-US" dirty="0">
                <a:ea typeface="+mn-lt"/>
                <a:cs typeface="+mn-lt"/>
                <a:hlinkClick r:id="rId5"/>
              </a:rPr>
              <a:t>https://gerrit.fd.io/r/c/vpp/+/42257</a:t>
            </a:r>
            <a:endParaRPr lang="en-US" dirty="0">
              <a:ea typeface="+mn-lt"/>
              <a:cs typeface="+mn-lt"/>
            </a:endParaRPr>
          </a:p>
          <a:p>
            <a:pPr marL="285432" indent="-285750"/>
            <a:r>
              <a:rPr lang="en-US" dirty="0">
                <a:cs typeface="Arial"/>
              </a:rPr>
              <a:t>Marvell DAO Solutions:</a:t>
            </a:r>
          </a:p>
          <a:p>
            <a:pPr marL="458470" lvl="1" indent="-285750">
              <a:buFont typeface="Courier New" panose="02070309020205020404" pitchFamily="49" charset="0"/>
              <a:buChar char="o"/>
            </a:pPr>
            <a:r>
              <a:rPr lang="en-US" dirty="0">
                <a:cs typeface="Arial"/>
                <a:hlinkClick r:id="rId6"/>
              </a:rPr>
              <a:t>https://github.com/MarvellEmbeddedProcessors/vpp</a:t>
            </a:r>
            <a:endParaRPr lang="en-US" dirty="0">
              <a:cs typeface="Arial"/>
            </a:endParaRPr>
          </a:p>
          <a:p>
            <a:pPr marL="172720" lvl="1" indent="0">
              <a:buNone/>
            </a:pPr>
            <a:endParaRPr lang="en-US" dirty="0">
              <a:cs typeface="Arial"/>
            </a:endParaRPr>
          </a:p>
          <a:p>
            <a:pPr marL="344170" lvl="1">
              <a:buFont typeface="Courier New" panose="05000000000000000000" pitchFamily="2" charset="2"/>
              <a:buChar char="o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6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 Placeholder">
            <a:extLst>
              <a:ext uri="{FF2B5EF4-FFF2-40B4-BE49-F238E27FC236}">
                <a16:creationId xmlns:a16="http://schemas.microsoft.com/office/drawing/2014/main" id="{4C678850-1AAE-A24D-B13D-446B15BC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926983"/>
            <a:ext cx="7955280" cy="1623060"/>
          </a:xfrm>
        </p:spPr>
        <p:txBody>
          <a:bodyPr/>
          <a:lstStyle/>
          <a:p>
            <a:pPr marL="0" indent="0" algn="ctr"/>
            <a:r>
              <a:rPr lang="en-US" sz="3600" b="1"/>
              <a:t>“</a:t>
            </a:r>
            <a:r>
              <a:rPr lang="en-US" sz="2800" b="1">
                <a:latin typeface="Arial"/>
                <a:cs typeface="Segoe UI"/>
              </a:rPr>
              <a:t>Software is powerful. Hardware is faster.</a:t>
            </a:r>
            <a:br>
              <a:rPr lang="en-US" sz="2800" b="1">
                <a:latin typeface="Arial"/>
                <a:cs typeface="Segoe UI"/>
              </a:rPr>
            </a:br>
            <a:r>
              <a:rPr lang="en-US" sz="2800" b="1">
                <a:latin typeface="Arial"/>
                <a:cs typeface="Segoe UI"/>
              </a:rPr>
              <a:t>VPP deserves both.</a:t>
            </a:r>
            <a:r>
              <a:rPr lang="en-US" sz="3600" b="1">
                <a:latin typeface="Arial"/>
                <a:cs typeface="Arial"/>
              </a:rPr>
              <a:t>”</a:t>
            </a:r>
            <a:endParaRPr lang="en-US" sz="3600" b="1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18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5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41CAB-7446-0AEA-DE02-8532E2BA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E119F01-91B4-8D9E-88AA-AF405B21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608359"/>
          </a:xfrm>
        </p:spPr>
        <p:txBody>
          <a:bodyPr anchor="t">
            <a:normAutofit/>
          </a:bodyPr>
          <a:lstStyle/>
          <a:p>
            <a:r>
              <a:rPr lang="en-US" cap="all" dirty="0"/>
              <a:t>Agenda</a:t>
            </a:r>
            <a:endParaRPr lang="en-US" dirty="0"/>
          </a:p>
        </p:txBody>
      </p:sp>
      <p:graphicFrame>
        <p:nvGraphicFramePr>
          <p:cNvPr id="7" name="Content Placeholder">
            <a:extLst>
              <a:ext uri="{FF2B5EF4-FFF2-40B4-BE49-F238E27FC236}">
                <a16:creationId xmlns:a16="http://schemas.microsoft.com/office/drawing/2014/main" id="{2E9789F5-67DA-EC29-EA9E-5643A14ED3D5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68684830"/>
              </p:ext>
            </p:extLst>
          </p:nvPr>
        </p:nvGraphicFramePr>
        <p:xfrm>
          <a:off x="466725" y="1171195"/>
          <a:ext cx="82105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5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9960AC8-662A-4CF5-980D-57993A4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Traffic Management: Fair and Predictable Networking</a:t>
            </a:r>
          </a:p>
          <a:p>
            <a:endParaRPr lang="en-US" sz="2600" dirty="0"/>
          </a:p>
        </p:txBody>
      </p:sp>
      <p:graphicFrame>
        <p:nvGraphicFramePr>
          <p:cNvPr id="13" name="Content Placeholder">
            <a:extLst>
              <a:ext uri="{FF2B5EF4-FFF2-40B4-BE49-F238E27FC236}">
                <a16:creationId xmlns:a16="http://schemas.microsoft.com/office/drawing/2014/main" id="{EEB37E3A-841E-214F-92A8-5F79EDC6B5F3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352743097"/>
              </p:ext>
            </p:extLst>
          </p:nvPr>
        </p:nvGraphicFramePr>
        <p:xfrm>
          <a:off x="447026" y="1050137"/>
          <a:ext cx="7633667" cy="288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8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F4F8-50B6-B693-EE4F-B0626D41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924EE54-1BD9-FC4F-B463-FFA3FB83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/>
              <a:t>VPP: The Packet Engine Powering Today’s Networks</a:t>
            </a:r>
          </a:p>
          <a:p>
            <a:endParaRPr lang="en-US" sz="2600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499FD8-84E2-2E91-CD57-D51B7D6F76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606" y="1164401"/>
            <a:ext cx="4211638" cy="3263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defTabSz="457200">
              <a:buFont typeface="Wingdings" panose="020B0604020202020204" pitchFamily="34" charset="0"/>
              <a:buChar char="§"/>
            </a:pPr>
            <a:r>
              <a:rPr lang="en-US" sz="2000" kern="1200" dirty="0"/>
              <a:t>VPP is high‑performance, highly modular, used in telco, cloud, and edge.</a:t>
            </a:r>
          </a:p>
          <a:p>
            <a:pPr marL="0" lvl="2" defTabSz="457200">
              <a:buFont typeface="Wingdings" panose="020B0604020202020204" pitchFamily="34" charset="0"/>
              <a:buChar char="§"/>
            </a:pPr>
            <a:r>
              <a:rPr lang="en-US" sz="2000" kern="1200" dirty="0"/>
              <a:t>It powers production deployments at massive scale.</a:t>
            </a:r>
          </a:p>
          <a:p>
            <a:pPr marL="0" lvl="2" defTabSz="457200">
              <a:buFont typeface="Wingdings" panose="020B0604020202020204" pitchFamily="34" charset="0"/>
              <a:buChar char="§"/>
            </a:pPr>
            <a:r>
              <a:rPr lang="en-US" sz="2000" kern="1200" dirty="0"/>
              <a:t>It is trusted for </a:t>
            </a:r>
            <a:r>
              <a:rPr lang="en-US" sz="2000" b="1" kern="1200" dirty="0"/>
              <a:t>speed, reliability, and flexibility</a:t>
            </a:r>
            <a:r>
              <a:rPr lang="en-US" sz="2000" kern="1200" dirty="0"/>
              <a:t>.</a:t>
            </a:r>
          </a:p>
          <a:p>
            <a:pPr marL="0" lvl="2" indent="-285750" defTabSz="457200">
              <a:spcBef>
                <a:spcPts val="500"/>
              </a:spcBef>
            </a:pPr>
            <a:endParaRPr lang="en-US" sz="2000" kern="1200" dirty="0"/>
          </a:p>
        </p:txBody>
      </p:sp>
      <p:pic>
        <p:nvPicPr>
          <p:cNvPr id="5" name="Picture 4" descr="A diagram of dataplan&#10;&#10;AI-generated content may be incorrect.">
            <a:extLst>
              <a:ext uri="{FF2B5EF4-FFF2-40B4-BE49-F238E27FC236}">
                <a16:creationId xmlns:a16="http://schemas.microsoft.com/office/drawing/2014/main" id="{11505539-E5AF-1F2A-C6DA-795EBC7FB7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01" r="8617" b="-2"/>
          <a:stretch>
            <a:fillRect/>
          </a:stretch>
        </p:blipFill>
        <p:spPr>
          <a:xfrm>
            <a:off x="4692464" y="1164401"/>
            <a:ext cx="4118487" cy="2981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4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ECAE7-9357-12DD-DE28-F6286F1B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3538935-429E-F0A4-22CF-64CF3149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273844"/>
            <a:ext cx="8045026" cy="875876"/>
          </a:xfrm>
        </p:spPr>
        <p:txBody>
          <a:bodyPr anchor="t">
            <a:normAutofit/>
          </a:bodyPr>
          <a:lstStyle/>
          <a:p>
            <a:r>
              <a:rPr lang="en-US" sz="2600"/>
              <a:t>The Problem: Software‑Only TM in VPP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D45A6602-4AEF-043B-A0D1-6C0D61D41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01655"/>
            <a:ext cx="4197294" cy="330840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/>
            <a:r>
              <a:rPr lang="en-US" kern="1200" dirty="0"/>
              <a:t>VPP does TM entirely in software today.</a:t>
            </a:r>
            <a:endParaRPr lang="en-US" dirty="0"/>
          </a:p>
          <a:p>
            <a:pPr marL="342900" indent="-342900" defTabSz="457200"/>
            <a:r>
              <a:rPr lang="en-US" kern="1200" dirty="0"/>
              <a:t>For shaping, scheduling, policing, class-based decisions → CPU cycles grow with complexity.</a:t>
            </a:r>
            <a:endParaRPr lang="en-US" dirty="0"/>
          </a:p>
          <a:p>
            <a:pPr marL="342900" indent="-342900" defTabSz="457200"/>
            <a:r>
              <a:rPr lang="en-US" dirty="0"/>
              <a:t>High Bandwidth workloads and multi‑class scenarios stress software TM.</a:t>
            </a:r>
          </a:p>
          <a:p>
            <a:pPr marL="0" indent="0" defTabSz="457200">
              <a:buNone/>
            </a:pPr>
            <a:endParaRPr lang="en-US" kern="1200" dirty="0"/>
          </a:p>
          <a:p>
            <a:pPr marL="0" defTabSz="457200">
              <a:spcBef>
                <a:spcPts val="2500"/>
              </a:spcBef>
            </a:pPr>
            <a:endParaRPr lang="en-US" b="1" kern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227F3-9CD2-B22B-39E5-AF0A8BB3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86649"/>
            <a:ext cx="4572000" cy="3051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B28C9-8EE8-C077-4590-7CCC17D3C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241F9B-FA65-403A-1FCC-5673C72C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273844"/>
            <a:ext cx="8638375" cy="7860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/>
              <a:t>Modern NICs Already Have Dedicated TM Engines</a:t>
            </a:r>
            <a:endParaRPr lang="en-US" sz="2600">
              <a:cs typeface="Arial"/>
            </a:endParaRPr>
          </a:p>
          <a:p>
            <a:endParaRPr lang="en-US" sz="2000" cap="all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9226FF38-4F7F-964F-8972-1862B4725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Modern NICs, </a:t>
            </a:r>
            <a:r>
              <a:rPr lang="en-US" dirty="0" err="1"/>
              <a:t>SmartNICs</a:t>
            </a:r>
            <a:r>
              <a:rPr lang="en-US" dirty="0"/>
              <a:t>, and DPUs include advanced TM engines.</a:t>
            </a:r>
          </a:p>
          <a:p>
            <a:r>
              <a:rPr lang="en-US" dirty="0"/>
              <a:t>These engines support scheduling, shaping, priority, fairness, hierarchy — at line rate.</a:t>
            </a:r>
          </a:p>
          <a:p>
            <a:r>
              <a:rPr lang="en-US" dirty="0">
                <a:latin typeface="Arial"/>
                <a:cs typeface="Arial"/>
              </a:rPr>
              <a:t>Support for these hardware TM features is not available in VPP today.</a:t>
            </a:r>
          </a:p>
          <a:p>
            <a:endParaRPr lang="en-US" dirty="0">
              <a:cs typeface="Arial"/>
            </a:endParaRPr>
          </a:p>
          <a:p>
            <a:endParaRPr lang="en-US" sz="1800" dirty="0">
              <a:cs typeface="Arial"/>
            </a:endParaRPr>
          </a:p>
          <a:p>
            <a:pPr marL="171450">
              <a:spcBef>
                <a:spcPts val="2500"/>
              </a:spcBef>
              <a:buSzPct val="90000"/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23608-33AB-84FA-E2F6-6D5034783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45845"/>
            <a:ext cx="4572000" cy="3051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2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DDC3A-0D2F-D8E3-3C3A-74E46947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E6205B1-B090-FD78-10EA-45E96A0F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273844"/>
            <a:ext cx="8662166" cy="491122"/>
          </a:xfrm>
        </p:spPr>
        <p:txBody>
          <a:bodyPr anchor="t">
            <a:noAutofit/>
          </a:bodyPr>
          <a:lstStyle/>
          <a:p>
            <a:r>
              <a:rPr lang="en-US" sz="2400" dirty="0"/>
              <a:t>Solution: Hardware‑Agnostic TM Offload Framework for VPP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EBF3ED-6ABA-5C9B-6986-828460CA0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846042"/>
            <a:ext cx="4131113" cy="40790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Hardware-agnostic</a:t>
            </a:r>
          </a:p>
          <a:p>
            <a:pPr lvl="1"/>
            <a:r>
              <a:rPr lang="en-US" sz="1400" dirty="0"/>
              <a:t>One API, any NIC vendor. No vendor lock‑in.</a:t>
            </a:r>
          </a:p>
          <a:p>
            <a:r>
              <a:rPr lang="en-US" sz="1600" b="1" dirty="0"/>
              <a:t>Capability-based</a:t>
            </a:r>
          </a:p>
          <a:p>
            <a:pPr lvl="1"/>
            <a:r>
              <a:rPr lang="en-US" sz="1400" dirty="0"/>
              <a:t>Hardware advertises capabilities. VPP adapts. </a:t>
            </a:r>
          </a:p>
          <a:p>
            <a:r>
              <a:rPr lang="en-US" sz="1600" b="1" dirty="0"/>
              <a:t>Dynamic runtime operations </a:t>
            </a:r>
          </a:p>
          <a:p>
            <a:pPr lvl="1"/>
            <a:r>
              <a:rPr lang="en-US" sz="1400" dirty="0"/>
              <a:t>Add, update, suspend, resume, delete nodes at </a:t>
            </a:r>
            <a:r>
              <a:rPr lang="en-US" sz="1400" dirty="0" err="1"/>
              <a:t>runtie</a:t>
            </a:r>
            <a:r>
              <a:rPr lang="en-US" sz="1400" dirty="0"/>
              <a:t>.</a:t>
            </a:r>
          </a:p>
          <a:p>
            <a:r>
              <a:rPr lang="en-US" sz="1600" b="1" dirty="0"/>
              <a:t>Covers the full TM spectrum</a:t>
            </a:r>
          </a:p>
          <a:p>
            <a:pPr lvl="1"/>
            <a:r>
              <a:rPr lang="en-US" sz="1400" dirty="0"/>
              <a:t>Shapers, schedulers, policers, dual‑rate etc.</a:t>
            </a:r>
          </a:p>
          <a:p>
            <a:r>
              <a:rPr lang="en-US" sz="1600" b="1" dirty="0"/>
              <a:t>User Engagement</a:t>
            </a:r>
          </a:p>
          <a:p>
            <a:pPr lvl="1"/>
            <a:r>
              <a:rPr lang="en-US" sz="1400" dirty="0"/>
              <a:t>Coupled with VPP’s Classifier</a:t>
            </a:r>
          </a:p>
          <a:p>
            <a:pPr lvl="1"/>
            <a:r>
              <a:rPr lang="en-US" sz="1400" dirty="0"/>
              <a:t>Uses Binary APIs</a:t>
            </a:r>
          </a:p>
          <a:p>
            <a:r>
              <a:rPr lang="en-US" sz="1600" b="1" dirty="0"/>
              <a:t>RFC Compliant </a:t>
            </a:r>
          </a:p>
          <a:p>
            <a:pPr marL="173038" lvl="1" indent="0">
              <a:buNone/>
            </a:pPr>
            <a:endParaRPr lang="en-US" sz="1400" dirty="0"/>
          </a:p>
          <a:p>
            <a:pPr marL="173038" lvl="1" indent="0">
              <a:buNone/>
            </a:pPr>
            <a:endParaRPr lang="en-US" sz="1400" dirty="0"/>
          </a:p>
          <a:p>
            <a:pPr marL="173038" lvl="1" indent="0">
              <a:buNone/>
            </a:pPr>
            <a:endParaRPr lang="en-US" sz="1400" dirty="0"/>
          </a:p>
        </p:txBody>
      </p:sp>
      <p:pic>
        <p:nvPicPr>
          <p:cNvPr id="5" name="Picture 4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DEF2BFC3-19CF-4E89-A489-86199E759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5" y="762678"/>
            <a:ext cx="4740713" cy="4079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D0704-B7F1-F8D2-8851-33B1FA0D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808A710-F939-807C-F963-9B8930B3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566200"/>
          </a:xfrm>
        </p:spPr>
        <p:txBody>
          <a:bodyPr/>
          <a:lstStyle/>
          <a:p>
            <a:r>
              <a:rPr lang="en-US" sz="2600"/>
              <a:t>Key Technical Concepts and Features</a:t>
            </a:r>
            <a:endParaRPr lang="en-US" sz="2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4A0937B-F13F-1382-2549-B647036B4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084703"/>
            <a:ext cx="4326623" cy="34202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Hierarchical Scheduling</a:t>
            </a:r>
            <a:endParaRPr lang="en-US" sz="1600" dirty="0">
              <a:cs typeface="Arial"/>
            </a:endParaRPr>
          </a:p>
          <a:p>
            <a:pPr marL="344170" lvl="1"/>
            <a:r>
              <a:rPr lang="en-US" sz="1400" dirty="0"/>
              <a:t>Multi‑level queueing to prioritize critical services while ensuring fairness.</a:t>
            </a:r>
            <a:endParaRPr lang="en-US" sz="1400" dirty="0">
              <a:cs typeface="Arial"/>
            </a:endParaRPr>
          </a:p>
          <a:p>
            <a:r>
              <a:rPr lang="en-US" sz="1600" dirty="0"/>
              <a:t>Dual‑Rate Shaping</a:t>
            </a:r>
            <a:endParaRPr lang="en-US" sz="1600" dirty="0">
              <a:cs typeface="Arial"/>
            </a:endParaRPr>
          </a:p>
          <a:p>
            <a:pPr marL="344170" lvl="1"/>
            <a:r>
              <a:rPr lang="en-US" sz="1400" dirty="0"/>
              <a:t>Applies committed and peak rates with burst handling for predictable performance.</a:t>
            </a:r>
            <a:endParaRPr lang="en-US" sz="1400" dirty="0">
              <a:cs typeface="Arial"/>
            </a:endParaRPr>
          </a:p>
          <a:p>
            <a:r>
              <a:rPr lang="en-US" sz="1600" dirty="0"/>
              <a:t>Priority &amp; Fairness</a:t>
            </a:r>
            <a:endParaRPr lang="en-US" sz="1600" dirty="0">
              <a:cs typeface="Arial"/>
            </a:endParaRPr>
          </a:p>
          <a:p>
            <a:pPr marL="344170" lvl="1"/>
            <a:r>
              <a:rPr lang="en-US" sz="1400" dirty="0"/>
              <a:t>Combines strict priority for latency‑sensitive traffic with weighted sharing for bulk flows.</a:t>
            </a:r>
            <a:endParaRPr lang="en-US" sz="1400" dirty="0">
              <a:cs typeface="Arial"/>
            </a:endParaRPr>
          </a:p>
          <a:p>
            <a:r>
              <a:rPr lang="en-US" sz="1600" dirty="0"/>
              <a:t>Policing</a:t>
            </a:r>
            <a:endParaRPr lang="en-US" sz="1600" b="1" dirty="0">
              <a:latin typeface="Segoe UI"/>
              <a:cs typeface="Segoe UI"/>
            </a:endParaRPr>
          </a:p>
          <a:p>
            <a:pPr marL="344170" lvl="1"/>
            <a:r>
              <a:rPr lang="en-US" sz="1400" dirty="0"/>
              <a:t>Enforces traffic limits at line rate by marking or dropping packets to maintain reliability.</a:t>
            </a:r>
            <a:endParaRPr lang="en-US" sz="1400" b="1" dirty="0">
              <a:latin typeface="Segoe UI"/>
              <a:cs typeface="Segoe UI"/>
            </a:endParaRPr>
          </a:p>
          <a:p>
            <a:pPr marL="171450">
              <a:buSzPct val="90000"/>
            </a:pPr>
            <a:endParaRPr lang="en-US" sz="1400" dirty="0">
              <a:cs typeface="Arial"/>
            </a:endParaRPr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144655D4-B1CC-F7BC-2810-2F866C72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561" y="2794203"/>
            <a:ext cx="2373632" cy="1631295"/>
          </a:xfrm>
          <a:prstGeom prst="rect">
            <a:avLst/>
          </a:prstGeom>
        </p:spPr>
      </p:pic>
      <p:pic>
        <p:nvPicPr>
          <p:cNvPr id="6" name="Picture 5" descr="A line with check marks and red x&#10;&#10;AI-generated content may be incorrect.">
            <a:extLst>
              <a:ext uri="{FF2B5EF4-FFF2-40B4-BE49-F238E27FC236}">
                <a16:creationId xmlns:a16="http://schemas.microsoft.com/office/drawing/2014/main" id="{6210C5B2-37F1-FDB9-AE47-E70120FE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378" y="2794205"/>
            <a:ext cx="2135691" cy="1631294"/>
          </a:xfrm>
          <a:prstGeom prst="rect">
            <a:avLst/>
          </a:prstGeom>
        </p:spPr>
      </p:pic>
      <p:pic>
        <p:nvPicPr>
          <p:cNvPr id="7" name="Picture 6" descr="A diagram of a structure&#10;&#10;AI-generated content may be incorrect.">
            <a:extLst>
              <a:ext uri="{FF2B5EF4-FFF2-40B4-BE49-F238E27FC236}">
                <a16:creationId xmlns:a16="http://schemas.microsoft.com/office/drawing/2014/main" id="{A5204896-FFB4-BE9D-113E-C861803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874" y="871875"/>
            <a:ext cx="4430168" cy="1922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E50737-2563-2DF9-6739-E4AC0E583333}"/>
              </a:ext>
            </a:extLst>
          </p:cNvPr>
          <p:cNvSpPr txBox="1"/>
          <p:nvPr/>
        </p:nvSpPr>
        <p:spPr>
          <a:xfrm>
            <a:off x="5492115" y="3074670"/>
            <a:ext cx="1205865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solidFill>
                  <a:schemeClr val="bg1"/>
                </a:solidFill>
                <a:highlight>
                  <a:srgbClr val="000000"/>
                </a:highlight>
                <a:latin typeface="Slack-Lato"/>
                <a:ea typeface="Slack-Lato"/>
                <a:cs typeface="Slack-Lato"/>
              </a:rPr>
              <a:t> RFC 2697, 2698</a:t>
            </a:r>
            <a:endParaRPr lang="en-US" sz="600">
              <a:solidFill>
                <a:schemeClr val="bg1"/>
              </a:solidFill>
              <a:highlight>
                <a:srgbClr val="0000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6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6C7F-43AF-3BB9-2769-BA1DB11B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F344845-006E-B396-A147-C3279C7E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273844"/>
            <a:ext cx="4023360" cy="627677"/>
          </a:xfrm>
        </p:spPr>
        <p:txBody>
          <a:bodyPr anchor="t">
            <a:normAutofit/>
          </a:bodyPr>
          <a:lstStyle/>
          <a:p>
            <a:r>
              <a:rPr lang="en-US" dirty="0"/>
              <a:t>Gains That Matter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2AFE2B77-84F8-8C58-F166-C6852D7AE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127720"/>
            <a:ext cx="4023360" cy="3291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Performance:</a:t>
            </a:r>
            <a:r>
              <a:rPr lang="en-US" dirty="0"/>
              <a:t> Line‑rate TM, accurate shaping, ultra-low latency.</a:t>
            </a:r>
          </a:p>
          <a:p>
            <a:r>
              <a:rPr lang="en-US" b="1" dirty="0"/>
              <a:t>Scalability:</a:t>
            </a:r>
            <a:r>
              <a:rPr lang="en-US" dirty="0"/>
              <a:t> Thousands of queues without CPU penalties.</a:t>
            </a:r>
          </a:p>
          <a:p>
            <a:r>
              <a:rPr lang="en-US" b="1" dirty="0"/>
              <a:t>Efficiency:</a:t>
            </a:r>
            <a:r>
              <a:rPr lang="en-US" dirty="0"/>
              <a:t> Offloads CPU → saves energy, frees cycles for applications.</a:t>
            </a:r>
          </a:p>
          <a:p>
            <a:r>
              <a:rPr lang="en-US" b="1" dirty="0"/>
              <a:t>Reliability:</a:t>
            </a:r>
            <a:r>
              <a:rPr lang="en-US" dirty="0"/>
              <a:t> Stable QoS under peak load.</a:t>
            </a:r>
          </a:p>
          <a:p>
            <a:endParaRPr lang="en-US" dirty="0"/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C1DA34C0-8828-0178-10E9-3F40E3ED9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05" y="968235"/>
            <a:ext cx="4903304" cy="345550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1785E-0614-975A-235D-E4D65BB2A94C}"/>
              </a:ext>
            </a:extLst>
          </p:cNvPr>
          <p:cNvSpPr txBox="1"/>
          <p:nvPr/>
        </p:nvSpPr>
        <p:spPr>
          <a:xfrm>
            <a:off x="4931976" y="4419560"/>
            <a:ext cx="3865418" cy="235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/>
              <a:t>Early Observations</a:t>
            </a:r>
            <a:r>
              <a:rPr lang="en-US" sz="1200" dirty="0"/>
              <a:t> on Marvell OCTEON 10 Processor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21B1A-7278-751B-AC15-156083301B4A}"/>
              </a:ext>
            </a:extLst>
          </p:cNvPr>
          <p:cNvSpPr txBox="1"/>
          <p:nvPr/>
        </p:nvSpPr>
        <p:spPr>
          <a:xfrm>
            <a:off x="7205729" y="592428"/>
            <a:ext cx="1429555" cy="1444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7E956-C1D5-1AF8-51EF-3B1A5455DC37}"/>
              </a:ext>
            </a:extLst>
          </p:cNvPr>
          <p:cNvSpPr txBox="1"/>
          <p:nvPr/>
        </p:nvSpPr>
        <p:spPr>
          <a:xfrm>
            <a:off x="8164665" y="984725"/>
            <a:ext cx="991674" cy="2355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900" dirty="0"/>
              <a:t>(Diff Nodes only)</a:t>
            </a:r>
          </a:p>
        </p:txBody>
      </p:sp>
    </p:spTree>
    <p:extLst>
      <p:ext uri="{BB962C8B-B14F-4D97-AF65-F5344CB8AC3E}">
        <p14:creationId xmlns:p14="http://schemas.microsoft.com/office/powerpoint/2010/main" val="6122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vell Light Template">
  <a:themeElements>
    <a:clrScheme name="Marvell">
      <a:dk1>
        <a:srgbClr val="212322"/>
      </a:dk1>
      <a:lt1>
        <a:srgbClr val="FFFFFF"/>
      </a:lt1>
      <a:dk2>
        <a:srgbClr val="63666A"/>
      </a:dk2>
      <a:lt2>
        <a:srgbClr val="D9D9D6"/>
      </a:lt2>
      <a:accent1>
        <a:srgbClr val="00B5E2"/>
      </a:accent1>
      <a:accent2>
        <a:srgbClr val="00C7B1"/>
      </a:accent2>
      <a:accent3>
        <a:srgbClr val="0072CE"/>
      </a:accent3>
      <a:accent4>
        <a:srgbClr val="00816D"/>
      </a:accent4>
      <a:accent5>
        <a:srgbClr val="FFA400"/>
      </a:accent5>
      <a:accent6>
        <a:srgbClr val="E0004D"/>
      </a:accent6>
      <a:hlink>
        <a:srgbClr val="00B5E2"/>
      </a:hlink>
      <a:folHlink>
        <a:srgbClr val="00C7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D46398BA5F4EAB7624D0993144CD" ma:contentTypeVersion="17" ma:contentTypeDescription="Create a new document." ma:contentTypeScope="" ma:versionID="be146ca3525a8acc1fb6164ab26ec9d7">
  <xsd:schema xmlns:xsd="http://www.w3.org/2001/XMLSchema" xmlns:xs="http://www.w3.org/2001/XMLSchema" xmlns:p="http://schemas.microsoft.com/office/2006/metadata/properties" xmlns:ns2="2df9a787-c0ba-4f0b-bac8-6a7fb30a6acf" xmlns:ns3="e991139f-dca9-4b85-ba79-f9ada323eff1" targetNamespace="http://schemas.microsoft.com/office/2006/metadata/properties" ma:root="true" ma:fieldsID="5a03db8468c0d111d8b925a13147d516" ns2:_="" ns3:_="">
    <xsd:import namespace="2df9a787-c0ba-4f0b-bac8-6a7fb30a6acf"/>
    <xsd:import namespace="e991139f-dca9-4b85-ba79-f9ada323e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9a787-c0ba-4f0b-bac8-6a7fb30a6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ceace2-8072-4895-831d-69eafb740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1139f-dca9-4b85-ba79-f9ada323e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c2fbd8b-9029-4bc0-83f3-36d3d7954fd9}" ma:internalName="TaxCatchAll" ma:showField="CatchAllData" ma:web="e991139f-dca9-4b85-ba79-f9ada323e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f9a787-c0ba-4f0b-bac8-6a7fb30a6acf">
      <Terms xmlns="http://schemas.microsoft.com/office/infopath/2007/PartnerControls"/>
    </lcf76f155ced4ddcb4097134ff3c332f>
    <TaxCatchAll xmlns="e991139f-dca9-4b85-ba79-f9ada323ef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2769A-3515-48F8-8598-81C0A9A84667}">
  <ds:schemaRefs>
    <ds:schemaRef ds:uri="2df9a787-c0ba-4f0b-bac8-6a7fb30a6acf"/>
    <ds:schemaRef ds:uri="e991139f-dca9-4b85-ba79-f9ada323ef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873023-96DF-469C-A5A3-A3C9737C107E}">
  <ds:schemaRefs>
    <ds:schemaRef ds:uri="2df9a787-c0ba-4f0b-bac8-6a7fb30a6acf"/>
    <ds:schemaRef ds:uri="e991139f-dca9-4b85-ba79-f9ada323ef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0B7D54-B4C1-4FDE-AE97-3D0E64402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marvell-light-presentation-template-no-confidential-010126</Template>
  <TotalTime>112</TotalTime>
  <Words>572</Words>
  <Application>Microsoft Office PowerPoint</Application>
  <PresentationFormat>On-screen Show (16:9)</PresentationFormat>
  <Paragraphs>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Segoe UI</vt:lpstr>
      <vt:lpstr>Slack-Lato</vt:lpstr>
      <vt:lpstr>System Font Regular</vt:lpstr>
      <vt:lpstr>Wingdings</vt:lpstr>
      <vt:lpstr>Marvell Light Template</vt:lpstr>
      <vt:lpstr>Harnessing Hardware For High-Performance Traffic Management(TM) In FD.io VPP</vt:lpstr>
      <vt:lpstr>Agenda</vt:lpstr>
      <vt:lpstr>Traffic Management: Fair and Predictable Networking </vt:lpstr>
      <vt:lpstr>VPP: The Packet Engine Powering Today’s Networks </vt:lpstr>
      <vt:lpstr>The Problem: Software‑Only TM in VPP</vt:lpstr>
      <vt:lpstr>Modern NICs Already Have Dedicated TM Engines </vt:lpstr>
      <vt:lpstr>Solution: Hardware‑Agnostic TM Offload Framework for VPP</vt:lpstr>
      <vt:lpstr>Key Technical Concepts and Features</vt:lpstr>
      <vt:lpstr>Gains That Matter</vt:lpstr>
      <vt:lpstr>Future‑Ready VPP, Built Together </vt:lpstr>
      <vt:lpstr>“Software is powerful. Hardware is faster. VPP deserves both.”</vt:lpstr>
      <vt:lpstr>PowerPoint Presentation</vt:lpstr>
      <vt:lpstr>PowerPoint Presentation</vt:lpstr>
      <vt:lpstr>PowerPoint Presentation</vt:lpstr>
    </vt:vector>
  </TitlesOfParts>
  <Company>Marvell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Chi</dc:creator>
  <cp:lastModifiedBy>Alok Mishra</cp:lastModifiedBy>
  <cp:revision>5</cp:revision>
  <dcterms:created xsi:type="dcterms:W3CDTF">2020-02-13T17:46:03Z</dcterms:created>
  <dcterms:modified xsi:type="dcterms:W3CDTF">2026-02-05T19:57:37Z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82394c-b026-422c-b230-61ecd267aada_Enabled">
    <vt:lpwstr>true</vt:lpwstr>
  </property>
  <property fmtid="{D5CDD505-2E9C-101B-9397-08002B2CF9AE}" pid="3" name="MSIP_Label_1482394c-b026-422c-b230-61ecd267aada_SetDate">
    <vt:lpwstr>2025-12-08T21:45:38Z</vt:lpwstr>
  </property>
  <property fmtid="{D5CDD505-2E9C-101B-9397-08002B2CF9AE}" pid="4" name="MSIP_Label_1482394c-b026-422c-b230-61ecd267aada_Method">
    <vt:lpwstr>Privileged</vt:lpwstr>
  </property>
  <property fmtid="{D5CDD505-2E9C-101B-9397-08002B2CF9AE}" pid="5" name="MSIP_Label_1482394c-b026-422c-b230-61ecd267aada_Name">
    <vt:lpwstr>Confidential</vt:lpwstr>
  </property>
  <property fmtid="{D5CDD505-2E9C-101B-9397-08002B2CF9AE}" pid="6" name="MSIP_Label_1482394c-b026-422c-b230-61ecd267aada_SiteId">
    <vt:lpwstr>70e1fb47-1155-421d-87fc-2e58f638b6e0</vt:lpwstr>
  </property>
  <property fmtid="{D5CDD505-2E9C-101B-9397-08002B2CF9AE}" pid="7" name="MSIP_Label_1482394c-b026-422c-b230-61ecd267aada_ActionId">
    <vt:lpwstr>6fdcb17b-ada9-45af-9635-f54a24e83f63</vt:lpwstr>
  </property>
  <property fmtid="{D5CDD505-2E9C-101B-9397-08002B2CF9AE}" pid="8" name="MSIP_Label_1482394c-b026-422c-b230-61ecd267aada_ContentBits">
    <vt:lpwstr>0</vt:lpwstr>
  </property>
  <property fmtid="{D5CDD505-2E9C-101B-9397-08002B2CF9AE}" pid="9" name="MSIP_Label_1482394c-b026-422c-b230-61ecd267aada_Tag">
    <vt:lpwstr>10, 0, 1, 1</vt:lpwstr>
  </property>
  <property fmtid="{D5CDD505-2E9C-101B-9397-08002B2CF9AE}" pid="10" name="ContentTypeId">
    <vt:lpwstr>0x0101004A3ED46398BA5F4EAB7624D0993144CD</vt:lpwstr>
  </property>
  <property fmtid="{D5CDD505-2E9C-101B-9397-08002B2CF9AE}" pid="11" name="MediaServiceImageTags">
    <vt:lpwstr/>
  </property>
</Properties>
</file>